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5"/>
    <p:restoredTop sz="94672"/>
  </p:normalViewPr>
  <p:slideViewPr>
    <p:cSldViewPr snapToGrid="0" snapToObjects="1">
      <p:cViewPr varScale="1">
        <p:scale>
          <a:sx n="108" d="100"/>
          <a:sy n="108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3CE2-ED80-0F49-95FD-3DDF2A0162A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66B7-5F5A-4446-A88D-59C9B13F2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5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3CE2-ED80-0F49-95FD-3DDF2A0162A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66B7-5F5A-4446-A88D-59C9B13F2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71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3CE2-ED80-0F49-95FD-3DDF2A0162A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66B7-5F5A-4446-A88D-59C9B13F2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3CE2-ED80-0F49-95FD-3DDF2A0162A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66B7-5F5A-4446-A88D-59C9B13F2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7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3CE2-ED80-0F49-95FD-3DDF2A0162A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66B7-5F5A-4446-A88D-59C9B13F2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6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3CE2-ED80-0F49-95FD-3DDF2A0162A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66B7-5F5A-4446-A88D-59C9B13F2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4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3CE2-ED80-0F49-95FD-3DDF2A0162A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66B7-5F5A-4446-A88D-59C9B13F2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4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3CE2-ED80-0F49-95FD-3DDF2A0162A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66B7-5F5A-4446-A88D-59C9B13F2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1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3CE2-ED80-0F49-95FD-3DDF2A0162A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66B7-5F5A-4446-A88D-59C9B13F2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3CE2-ED80-0F49-95FD-3DDF2A0162A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66B7-5F5A-4446-A88D-59C9B13F2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2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3CE2-ED80-0F49-95FD-3DDF2A0162A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66B7-5F5A-4446-A88D-59C9B13F2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8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83CE2-ED80-0F49-95FD-3DDF2A0162A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066B7-5F5A-4446-A88D-59C9B13F2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8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has IBM been doing?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9549"/>
          </a:xfrm>
        </p:spPr>
        <p:txBody>
          <a:bodyPr numCol="2">
            <a:normAutofit fontScale="85000" lnSpcReduction="20000"/>
          </a:bodyPr>
          <a:lstStyle/>
          <a:p>
            <a:r>
              <a:rPr lang="en-US" dirty="0" smtClean="0"/>
              <a:t>Digital staffing &amp; support</a:t>
            </a:r>
            <a:endParaRPr lang="en-US" dirty="0"/>
          </a:p>
          <a:p>
            <a:r>
              <a:rPr lang="en-US" dirty="0" smtClean="0"/>
              <a:t>Working on GBL16.3 testing as part of the SQAR team</a:t>
            </a:r>
            <a:endParaRPr lang="en-US" b="1" dirty="0"/>
          </a:p>
          <a:p>
            <a:r>
              <a:rPr lang="en-US" dirty="0" smtClean="0"/>
              <a:t>Continuing </a:t>
            </a:r>
            <a:r>
              <a:rPr lang="en-US" dirty="0"/>
              <a:t>to monitor progress of </a:t>
            </a:r>
            <a:r>
              <a:rPr lang="en-US" dirty="0" err="1"/>
              <a:t>Skytap</a:t>
            </a:r>
            <a:r>
              <a:rPr lang="en-US" dirty="0"/>
              <a:t> Dev/Test Cloud </a:t>
            </a:r>
            <a:r>
              <a:rPr lang="en-US" dirty="0" smtClean="0"/>
              <a:t>– awaiting single-</a:t>
            </a:r>
            <a:r>
              <a:rPr lang="en-US" dirty="0" err="1" smtClean="0"/>
              <a:t>signon</a:t>
            </a:r>
            <a:r>
              <a:rPr lang="en-US" dirty="0" smtClean="0"/>
              <a:t> setup pending Finance approval</a:t>
            </a:r>
          </a:p>
          <a:p>
            <a:r>
              <a:rPr lang="en-US" dirty="0" smtClean="0"/>
              <a:t>Combinatorial test design tool in use for GBL16.3, but pushing more on GBL17.1 and mid projects due to timing</a:t>
            </a:r>
          </a:p>
          <a:p>
            <a:r>
              <a:rPr lang="en-US" dirty="0" smtClean="0"/>
              <a:t>Pulled together application team contacts from several IBM teams to discuss test environment monitoring with Steve Perkins</a:t>
            </a:r>
          </a:p>
          <a:p>
            <a:r>
              <a:rPr lang="en-US" dirty="0" smtClean="0"/>
              <a:t>Submitted request to allow access to Cognitive Knowledge Management tool thru Sprint VPN</a:t>
            </a:r>
          </a:p>
          <a:p>
            <a:r>
              <a:rPr lang="en-US" dirty="0" smtClean="0"/>
              <a:t>Consulting with EAI system test team on use of combinatorial test design</a:t>
            </a:r>
          </a:p>
          <a:p>
            <a:r>
              <a:rPr lang="en-US" dirty="0" smtClean="0"/>
              <a:t>Staffing up for Wireline projects</a:t>
            </a:r>
          </a:p>
          <a:p>
            <a:r>
              <a:rPr lang="en-US" dirty="0" smtClean="0"/>
              <a:t>Identified a SOAP UI experienced resource to work on automation</a:t>
            </a:r>
          </a:p>
          <a:p>
            <a:r>
              <a:rPr lang="en-US" dirty="0" smtClean="0"/>
              <a:t>Provided some information on open source test automation frameworks to explore</a:t>
            </a:r>
          </a:p>
          <a:p>
            <a:r>
              <a:rPr lang="en-US" dirty="0" smtClean="0"/>
              <a:t>Looking for opportunities to do transformation work now rather than wait for RFP resolution</a:t>
            </a:r>
          </a:p>
        </p:txBody>
      </p:sp>
    </p:spTree>
    <p:extLst>
      <p:ext uri="{BB962C8B-B14F-4D97-AF65-F5344CB8AC3E}">
        <p14:creationId xmlns:p14="http://schemas.microsoft.com/office/powerpoint/2010/main" val="94402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Traceability </a:t>
            </a:r>
            <a:r>
              <a:rPr lang="mr-IN" dirty="0" smtClean="0"/>
              <a:t>–</a:t>
            </a:r>
            <a:r>
              <a:rPr lang="en-US" dirty="0" smtClean="0"/>
              <a:t> Setup discussion opportunity about this topic and how to achieve what Aaron’s looking for </a:t>
            </a:r>
          </a:p>
          <a:p>
            <a:pPr lvl="1"/>
            <a:r>
              <a:rPr lang="en-US" dirty="0" smtClean="0"/>
              <a:t>Using CTD</a:t>
            </a:r>
          </a:p>
          <a:p>
            <a:pPr lvl="1"/>
            <a:r>
              <a:rPr lang="en-US" dirty="0" smtClean="0"/>
              <a:t>Using Confluence/Jira</a:t>
            </a:r>
          </a:p>
          <a:p>
            <a:r>
              <a:rPr lang="en-US" dirty="0" smtClean="0"/>
              <a:t>Automation </a:t>
            </a:r>
            <a:r>
              <a:rPr lang="mr-IN" dirty="0" smtClean="0"/>
              <a:t>–</a:t>
            </a:r>
            <a:r>
              <a:rPr lang="en-US" dirty="0" smtClean="0"/>
              <a:t> IBM will provide an offshore automation resource free. Trying to make someone available</a:t>
            </a:r>
          </a:p>
          <a:p>
            <a:r>
              <a:rPr lang="en-US" dirty="0" smtClean="0"/>
              <a:t>Metrics </a:t>
            </a:r>
            <a:r>
              <a:rPr lang="mr-IN" dirty="0" smtClean="0"/>
              <a:t>–</a:t>
            </a:r>
            <a:r>
              <a:rPr lang="en-US" dirty="0" smtClean="0"/>
              <a:t> Matt to reach out to Jill to offer further assistance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71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188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Mangal</vt:lpstr>
      <vt:lpstr>Arial</vt:lpstr>
      <vt:lpstr>Office Theme</vt:lpstr>
      <vt:lpstr>What has IBM been doing?</vt:lpstr>
      <vt:lpstr>Next Steps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has IBM been doing?</dc:title>
  <dc:creator>Microsoft Office User</dc:creator>
  <cp:lastModifiedBy>Microsoft Office User</cp:lastModifiedBy>
  <cp:revision>15</cp:revision>
  <cp:lastPrinted>2016-07-20T14:37:54Z</cp:lastPrinted>
  <dcterms:created xsi:type="dcterms:W3CDTF">2016-07-20T14:34:21Z</dcterms:created>
  <dcterms:modified xsi:type="dcterms:W3CDTF">2016-10-17T19:56:47Z</dcterms:modified>
</cp:coreProperties>
</file>