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2565-7338-40CD-902E-67E4220C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33FA1-6E53-4FB3-86A1-9BF54FD2D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9BEB-31B1-4939-867C-4CFFF742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821D-38A5-402D-B70A-162EA97D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5308-DDD0-4130-AC37-1FE65F46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8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467F-6570-493B-B700-DA083BEC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4F57A-D305-4495-8AB1-A97FEC154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257A-ABC2-44A6-8DA0-7407D885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B72C-4ADD-44AF-BD1F-7F3EE0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7664-F450-4CA7-87FA-EE45DF07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AFCEF-FB2A-460E-8A6F-D7A7E516B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11A8E-8CC8-439E-B373-EDD2661B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B2CB1-3B4A-4BB2-9F0F-5D574C15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A51C-4448-46E4-9EBB-13483F0C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CE29-1549-4258-890D-E3AA6633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51B5-397D-4010-98BA-425CDC44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16B-EF94-4AEE-8194-0EE315A5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2D51-3375-4D42-8C9F-D31ABB36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918E7-E89B-4521-951C-FF3C1C5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DD3E-A395-41B6-A675-9366DC68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79B0-FFB1-4C09-A329-69A1A930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EE65A-3CB0-42F9-9609-E37F28B5C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E5BD-3808-47E4-B0E6-07EFD8D0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13F4-EB4C-461E-9546-FA9CC5BB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4B06-4981-4AED-8370-9F89B684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87B6-199D-48E7-9A20-E7497C5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35FC-42A7-4D7D-9A8F-08B2BB4BC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6AB8D-A820-46B8-9466-369E69599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E6FF-8969-4007-83DF-B3354E99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3D49D-93C4-4E0F-9D2E-8A75B4F1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910C-39C3-4C73-A9E4-19F053E2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2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2D4F-1C01-483A-AAC9-657C0BC2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3F0A5-FC10-4145-8157-83ADF5011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FFE66-274B-4761-839A-1A9B6469A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08B7F-5910-43CC-BE5C-F8163D4CC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E1841-B53F-4799-996A-11489692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408D3-3488-4DAB-AF5F-01BDF91B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F0F38-60F3-444E-AD5C-3305E2B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493D0-6BE0-4DE6-902B-AD272BE3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3BC6-2EA3-4AF8-AB91-0B4FBD52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88B93-9217-4C4F-86C4-DC578E76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A5CAC-656B-4D52-9376-44302398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B00DB-B709-4C1D-872D-AA7485D7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82C20-C589-402C-A0E2-4F9A874B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DDD57-43FD-4219-9F49-57A1E3AA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27B3-E1C0-4E1C-BC10-4457C8A0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8203-E66F-4F17-8226-44EE11F9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43E7F-9051-4581-BAB7-91DA0FB4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85B8F-0B0A-4D6B-B259-589FD5EB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BAEB-E138-4DB4-98AE-313FD78A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FB48-3DA5-482A-BF0A-B2A7376B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4BBBA-09C5-481E-8125-A96B2C91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CEDD-AF1D-4BD5-A330-783B5B58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BED51-C30A-45E8-A212-955B19A6E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79E6B-AB12-4BF4-9F70-76957981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D7004-B9E2-4E1B-9042-1C02AEC8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78A8-89CA-4E60-9971-9D757CE3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2995B-3A3A-4B14-8BFF-C45E3B73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7C1FB-1945-4BFF-AC8A-13CBDDF3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FB38-7C6C-4201-BBAE-191E580C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2F03-04B1-417C-9985-CC7A8E182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CB24-EECC-4CE9-9464-CAFD749BEC8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CC8E-DBFA-4F95-A79B-6CDF06D89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CBB3-7B78-4719-BB7A-B80B493C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B034-AA8F-48AA-BFE8-CCC4CB0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FC65F6-4CDE-4D8E-8ADE-D5F58B782E32}"/>
              </a:ext>
            </a:extLst>
          </p:cNvPr>
          <p:cNvSpPr/>
          <p:nvPr/>
        </p:nvSpPr>
        <p:spPr>
          <a:xfrm>
            <a:off x="8263177" y="1581906"/>
            <a:ext cx="1908212" cy="2542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E463-1B53-4BC4-9340-10BBE75CD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3" t="4406" r="37324" b="33014"/>
          <a:stretch/>
        </p:blipFill>
        <p:spPr>
          <a:xfrm>
            <a:off x="4084201" y="431979"/>
            <a:ext cx="3404681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DA34A-CFA4-4772-B074-BF15B32B89CE}"/>
              </a:ext>
            </a:extLst>
          </p:cNvPr>
          <p:cNvSpPr/>
          <p:nvPr/>
        </p:nvSpPr>
        <p:spPr>
          <a:xfrm>
            <a:off x="927371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http://blog.siriusxm.com/2016/09/22/nba-radios-top-25-players-5-1-lebron-james-still-reigns-supreme/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E5E38-F8EA-4821-9DEE-74DCC8D4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77" y="1581906"/>
            <a:ext cx="1908213" cy="2542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64835-16F4-429A-A057-C7926F015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71" y="927604"/>
            <a:ext cx="1908213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5664D-EB4D-43D0-B8B8-56DDA0E7DF4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1914" y="1581906"/>
            <a:ext cx="1911096" cy="2542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EFB5C-F241-4B02-B6D9-E6D1DEF1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120" y="1221687"/>
            <a:ext cx="1908213" cy="2542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44F3F-A6BA-4487-B005-E7434F01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809" y="1893180"/>
            <a:ext cx="1908213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9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Kuan-Cheng Chiu</dc:creator>
  <cp:lastModifiedBy>Kuan-Cheng Chiu</cp:lastModifiedBy>
  <cp:revision>3</cp:revision>
  <dcterms:created xsi:type="dcterms:W3CDTF">2017-10-04T02:27:20Z</dcterms:created>
  <dcterms:modified xsi:type="dcterms:W3CDTF">2017-10-04T02:52:24Z</dcterms:modified>
</cp:coreProperties>
</file>