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DC875-EBD8-7BDD-6DB6-2E4E77E2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83113B-F3B9-B1BE-5445-BF544C62B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ECB86-E8E4-E5FD-0588-C3C313E0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21D2-4250-ED40-8F6F-C30074542234}" type="datetimeFigureOut">
              <a:rPr lang="en-US" altLang="ko-KR"/>
              <a:t>1/8/2024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99510-3BF7-8E31-2CEF-F7D69DF3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111C4-B5BB-91BC-DEEB-D7A057EF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A9FB-E665-5344-844E-C6554D65E979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5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988C5-F1DE-A0E4-A9DD-DACF92FD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AF4596-75DF-5CE3-9441-A506B6F6E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C697A-50E4-E4B7-F1E6-D1A11863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21D2-4250-ED40-8F6F-C30074542234}" type="datetimeFigureOut">
              <a:rPr lang="en-US" altLang="ko-KR"/>
              <a:t>1/8/2024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7BC39-2845-F751-3E45-2CCCDA9E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AE18A-B177-4038-87B4-B59E990E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A9FB-E665-5344-844E-C6554D65E979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8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68F8DB-7612-67A4-7520-67CF4C4CC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E70A45-0FF1-4D3C-1005-2A631F4D8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199AB-992C-C8CE-875C-4C41385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21D2-4250-ED40-8F6F-C30074542234}" type="datetimeFigureOut">
              <a:rPr lang="en-US" altLang="ko-KR"/>
              <a:t>1/8/2024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B8BFB-8DCB-0F07-A10B-017FC505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88639-A533-FEDE-FFDB-F8FEAE34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A9FB-E665-5344-844E-C6554D65E979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70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14C56-79BB-5CF4-1861-92ACFDA9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A4D29-2CCD-CFA2-37AC-78F8B30A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32157-49A0-ECEC-E452-C06FDE5B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21D2-4250-ED40-8F6F-C30074542234}" type="datetimeFigureOut">
              <a:rPr lang="en-US" altLang="ko-KR"/>
              <a:t>1/8/2024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AB703-D626-8CB6-8FE6-28436453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72566-A670-51F1-28B1-53CF8213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A9FB-E665-5344-844E-C6554D65E979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2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4995-D818-5A9C-125C-22FDB88D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27AD56-6206-A7C6-6304-6AFC691A4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6958F-F8F2-8FE3-E88D-9F7B4131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21D2-4250-ED40-8F6F-C30074542234}" type="datetimeFigureOut">
              <a:rPr lang="en-US" altLang="ko-KR"/>
              <a:t>1/8/2024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1F50D-77B9-53E9-4B39-21043AC4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1BB41-6901-A919-7459-473C55ED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A9FB-E665-5344-844E-C6554D65E979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98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FE546-F00B-EB2B-059E-915C4DBA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2CE64-5920-8E44-7EA0-89F564A91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558DEC-12D8-0A3A-26B7-BEF619D2E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6BA23C-B695-E23F-243D-63BE2F17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21D2-4250-ED40-8F6F-C30074542234}" type="datetimeFigureOut">
              <a:rPr lang="en-US" altLang="ko-KR"/>
              <a:t>1/8/2024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352D9A-7ED9-DFC2-4B62-EB142A6E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6E1EEC-09EB-F406-DC58-ECD69581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A9FB-E665-5344-844E-C6554D65E979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56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C0242-7D85-ED57-19A8-2B368797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82B723-9403-F086-F7BF-AA8DF469B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20A328-1E81-BC75-6915-03D796753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225826-BF7A-688E-CDF7-B0EF78C0A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3AEB30-C4AF-CA1C-421B-493EDB1C6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00D4CD-2F14-54FD-5236-4A3595A6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21D2-4250-ED40-8F6F-C30074542234}" type="datetimeFigureOut">
              <a:rPr lang="en-US" altLang="ko-KR"/>
              <a:t>1/8/2024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5C8583-AABF-0F94-C1A5-6A268CAA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FBECC9-C394-8886-8230-E5986EEF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A9FB-E665-5344-844E-C6554D65E979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03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F2FC8-46B5-FCCC-107A-B06BF3F8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4F0ADC-D48A-2DD8-6B6B-2489CDF4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21D2-4250-ED40-8F6F-C30074542234}" type="datetimeFigureOut">
              <a:rPr lang="en-US" altLang="ko-KR"/>
              <a:t>1/8/2024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456D17-B0F8-0C36-7082-E5B48937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C09103-1C8D-6126-CD67-A2674D99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A9FB-E665-5344-844E-C6554D65E979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4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021E39-8D1E-C0C0-3ECA-C7C2880C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21D2-4250-ED40-8F6F-C30074542234}" type="datetimeFigureOut">
              <a:rPr lang="en-US" altLang="ko-KR"/>
              <a:t>1/8/2024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273F9D-54D7-9028-ED01-0F739E43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3444FE-929F-D154-EC8F-7EF163CC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A9FB-E665-5344-844E-C6554D65E979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5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C6BDA-639F-BC83-D115-FC13A6FF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5135C-8C4F-07DB-9DC1-720E58FCC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270EB7-F976-5875-14C0-5CF7733B1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6075A-B361-A208-B5FC-D963FC8F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21D2-4250-ED40-8F6F-C30074542234}" type="datetimeFigureOut">
              <a:rPr lang="en-US" altLang="ko-KR"/>
              <a:t>1/8/2024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F60C4D-91FF-D4F3-EDCE-F8E42135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212FC-3A10-AF6F-FE3A-62CC52B3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A9FB-E665-5344-844E-C6554D65E979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05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8B7B5-9F88-C8C2-E827-C4564A71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A20A91-B63A-1B2C-B64B-186BAA588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7CBB2D-9EAC-F9B9-78CF-4781DB99F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1FEC8C-693C-584F-3551-4526578C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21D2-4250-ED40-8F6F-C30074542234}" type="datetimeFigureOut">
              <a:rPr lang="en-US" altLang="ko-KR"/>
              <a:t>1/8/2024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2ADD5-C239-190A-317F-7B8AEBFC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1D3971-0A54-CE39-7667-75DDE24E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A9FB-E665-5344-844E-C6554D65E979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C831CB-852C-2A9C-24E2-59456209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F83B41-7A24-A0E2-29C5-23DBD52A2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513A0-271E-DB52-DBC6-3843EE46F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D21D2-4250-ED40-8F6F-C30074542234}" type="datetimeFigureOut">
              <a:rPr lang="en-US" altLang="ko-KR"/>
              <a:t>1/8/2024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1768C-49DB-0918-F6AB-07698B02A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78D72-4099-02C3-1109-464AE66DA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FA9FB-E665-5344-844E-C6554D65E979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52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png" /><Relationship Id="rId4" Type="http://schemas.openxmlformats.org/officeDocument/2006/relationships/image" Target="../media/image3.jpe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FD780-A1CD-4A50-7902-A6B7811AE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사람을</a:t>
            </a:r>
            <a:r>
              <a:rPr lang="en-US" altLang="ko-KR"/>
              <a:t> </a:t>
            </a:r>
            <a:r>
              <a:rPr lang="ko-KR" altLang="en-US"/>
              <a:t>위한</a:t>
            </a:r>
            <a:r>
              <a:rPr lang="en-US" altLang="ko-KR"/>
              <a:t> iot </a:t>
            </a:r>
            <a:r>
              <a:rPr lang="ko-KR" altLang="en-US"/>
              <a:t>기술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EE4135-28D2-EDE3-A91C-B9557E713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4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DE3F9-6966-D9C6-D43B-3D9AEF72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배리어</a:t>
            </a:r>
            <a:r>
              <a:rPr lang="en-US" altLang="ko-KR"/>
              <a:t> </a:t>
            </a:r>
            <a:r>
              <a:rPr lang="ko-KR" altLang="en-US"/>
              <a:t>프리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B5BC8-CB1F-B87D-2653-207C8C5C4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/>
              <a:t>Barrier free </a:t>
            </a:r>
          </a:p>
          <a:p>
            <a:r>
              <a:rPr lang="ko-KR" altLang="en-US" sz="1100"/>
              <a:t>장애인 및 고령자</a:t>
            </a:r>
            <a:r>
              <a:rPr lang="en-US" altLang="ko-KR" sz="1100"/>
              <a:t>, </a:t>
            </a:r>
            <a:r>
              <a:rPr lang="ko-KR" altLang="en-US" sz="1100"/>
              <a:t>임산부 등의 사회적 약자들의 사회 생활에 지장이 되는</a:t>
            </a:r>
            <a:endParaRPr lang="en-US" altLang="ko-KR" sz="1100"/>
          </a:p>
          <a:p>
            <a:pPr marL="0" indent="0">
              <a:buNone/>
            </a:pPr>
            <a:r>
              <a:rPr lang="ko-KR" altLang="en-US" sz="1100"/>
              <a:t>     물리적인 장애물이나 심리적인 장벽을 없애기 위해 실시하는 운동 및 시책</a:t>
            </a:r>
            <a:endParaRPr lang="en-US" altLang="ko-KR" sz="1100"/>
          </a:p>
          <a:p>
            <a:endParaRPr lang="en-US" altLang="ko-KR" sz="1100"/>
          </a:p>
          <a:p>
            <a:r>
              <a:rPr lang="ko-KR" altLang="en-US" sz="1100"/>
              <a:t>레드</a:t>
            </a:r>
            <a:r>
              <a:rPr lang="en-US" altLang="ko-KR" sz="1100"/>
              <a:t> </a:t>
            </a:r>
            <a:r>
              <a:rPr lang="ko-KR" altLang="en-US" sz="1100"/>
              <a:t>오션인</a:t>
            </a:r>
            <a:r>
              <a:rPr lang="en-US" altLang="ko-KR" sz="1100"/>
              <a:t> IT </a:t>
            </a:r>
            <a:r>
              <a:rPr lang="ko-KR" altLang="en-US" sz="1100"/>
              <a:t>업계의</a:t>
            </a:r>
            <a:r>
              <a:rPr lang="en-US" altLang="ko-KR" sz="1100"/>
              <a:t> </a:t>
            </a:r>
            <a:r>
              <a:rPr lang="ko-KR" altLang="en-US" sz="1100"/>
              <a:t>새로운</a:t>
            </a:r>
            <a:r>
              <a:rPr lang="en-US" altLang="ko-KR" sz="1100"/>
              <a:t> </a:t>
            </a:r>
            <a:r>
              <a:rPr lang="ko-KR" altLang="en-US" sz="1100"/>
              <a:t>블루오션</a:t>
            </a:r>
            <a:endParaRPr lang="en-US" altLang="ko-KR" sz="1100"/>
          </a:p>
          <a:p>
            <a:endParaRPr lang="ko-KR" altLang="en-US" sz="11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5F080A-1F0D-478B-5B85-43B62DDE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39" y="4319393"/>
            <a:ext cx="3286222" cy="19005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640002-EBFB-2EA3-AC70-E7BF673CA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25294"/>
            <a:ext cx="2828925" cy="18946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901CB7-66AF-B19E-B4ED-C10177510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2273" y="4319393"/>
            <a:ext cx="3286223" cy="19152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D7E52A1-4B39-D556-4562-9AF53C819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861" y="623355"/>
            <a:ext cx="319720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9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581FF-2C74-AE2E-71E9-CA68B721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AI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59CAB-62E2-B5BE-404C-C0818DE87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지체</a:t>
            </a:r>
            <a:r>
              <a:rPr lang="en-US" altLang="ko-KR" sz="1800"/>
              <a:t> </a:t>
            </a:r>
            <a:r>
              <a:rPr lang="ko-KR" altLang="en-US" sz="1800"/>
              <a:t>장애인의</a:t>
            </a:r>
            <a:r>
              <a:rPr lang="en-US" altLang="ko-KR" sz="1800"/>
              <a:t> </a:t>
            </a:r>
            <a:r>
              <a:rPr lang="ko-KR" altLang="en-US" sz="1800"/>
              <a:t>제</a:t>
            </a:r>
            <a:r>
              <a:rPr lang="en-US" altLang="ko-KR" sz="1800"/>
              <a:t> 2</a:t>
            </a:r>
            <a:r>
              <a:rPr lang="ko-KR" altLang="en-US" sz="1800"/>
              <a:t>의</a:t>
            </a:r>
            <a:r>
              <a:rPr lang="en-US" altLang="ko-KR" sz="1800"/>
              <a:t> </a:t>
            </a:r>
            <a:r>
              <a:rPr lang="ko-KR" altLang="en-US" sz="1800"/>
              <a:t>뇌</a:t>
            </a:r>
            <a:r>
              <a:rPr lang="en-US" altLang="ko-KR" sz="1800"/>
              <a:t> </a:t>
            </a:r>
            <a:r>
              <a:rPr lang="en-US" altLang="ko-KR" sz="1800" u="sng"/>
              <a:t>Chat GPT</a:t>
            </a:r>
          </a:p>
          <a:p>
            <a:pPr marL="0" indent="0">
              <a:buNone/>
            </a:pPr>
            <a:endParaRPr lang="en-US" altLang="ko-KR" sz="1800" u="sng"/>
          </a:p>
          <a:p>
            <a:r>
              <a:rPr lang="ko-KR" altLang="en-US" sz="1800"/>
              <a:t>시각 장애인의 업무 효율성을 높여주는 앱</a:t>
            </a:r>
            <a:r>
              <a:rPr lang="en-US" altLang="ko-KR" sz="1800"/>
              <a:t>,</a:t>
            </a:r>
            <a:r>
              <a:rPr lang="ko-KR" altLang="en-US" sz="1800"/>
              <a:t> </a:t>
            </a:r>
            <a:r>
              <a:rPr lang="ko-KR" altLang="en-US" sz="1800" u="sng"/>
              <a:t>설리반 </a:t>
            </a:r>
            <a:r>
              <a:rPr lang="en-US" altLang="ko-KR" sz="1800" u="sng"/>
              <a:t>A</a:t>
            </a:r>
          </a:p>
          <a:p>
            <a:pPr marL="0" indent="0">
              <a:buNone/>
            </a:pPr>
            <a:endParaRPr lang="en-US" altLang="ko-KR" sz="1800" u="sng"/>
          </a:p>
          <a:p>
            <a:r>
              <a:rPr lang="ko-KR" altLang="en-US" sz="1800"/>
              <a:t>발달장애인의 ‘행동 관찰 업무’를 전문가 대신 </a:t>
            </a:r>
            <a:r>
              <a:rPr lang="en-US" altLang="ko-KR" sz="1800"/>
              <a:t>AI</a:t>
            </a:r>
            <a:r>
              <a:rPr lang="ko-KR" altLang="en-US" sz="1800"/>
              <a:t>가 수행하는 서비스인 </a:t>
            </a:r>
            <a:r>
              <a:rPr lang="en-US" altLang="ko-KR" sz="1800" u="sng"/>
              <a:t>AI </a:t>
            </a:r>
            <a:r>
              <a:rPr lang="ko-KR" altLang="en-US" sz="1800" u="sng"/>
              <a:t>발달장애 케어</a:t>
            </a:r>
            <a:endParaRPr lang="en-US" altLang="ko-KR" sz="1800" u="sng"/>
          </a:p>
          <a:p>
            <a:endParaRPr lang="en-US" altLang="ko-KR" sz="1800" u="sng"/>
          </a:p>
          <a:p>
            <a:r>
              <a:rPr lang="ko-KR" altLang="en-US" sz="1800"/>
              <a:t>실시간 수화 통역 서비스 </a:t>
            </a:r>
            <a:r>
              <a:rPr lang="en-US" altLang="ko-KR" sz="1800" u="sng"/>
              <a:t>Sign</a:t>
            </a:r>
            <a:r>
              <a:rPr lang="ko-KR" altLang="en-US" sz="1800" u="sng"/>
              <a:t> </a:t>
            </a:r>
            <a:r>
              <a:rPr lang="en-US" altLang="ko-KR" sz="1800" u="sng"/>
              <a:t>time</a:t>
            </a:r>
            <a:endParaRPr lang="ko-KR" altLang="en-US" sz="1800" u="sng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760587-05FD-EDA4-CD1A-13981A7F5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188" y="3813969"/>
            <a:ext cx="2678906" cy="26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7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4A539-0F85-EB8A-09DC-6F38970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9" y="2480468"/>
            <a:ext cx="10515600" cy="1325563"/>
          </a:xfrm>
        </p:spPr>
        <p:txBody>
          <a:bodyPr/>
          <a:lstStyle/>
          <a:p>
            <a:pPr algn="ctr"/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2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4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사람을 위한 iot 기술</vt:lpstr>
      <vt:lpstr>배리어 프리</vt:lpstr>
      <vt:lpstr>AI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사람을 위한 iot 기술</dc:title>
  <dc:creator>우선 진</dc:creator>
  <cp:lastModifiedBy>우선 진</cp:lastModifiedBy>
  <cp:revision>5</cp:revision>
  <dcterms:created xsi:type="dcterms:W3CDTF">2024-01-08T05:51:13Z</dcterms:created>
  <dcterms:modified xsi:type="dcterms:W3CDTF">2024-01-08T06:42:25Z</dcterms:modified>
</cp:coreProperties>
</file>