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4f040cde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4f040cde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4f040cde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4f040cde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4f040cde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4f040cde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4f040cde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4f040cde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4f040cde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4f040cde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6.jpg"/><Relationship Id="rId5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모란앵무 키우기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348" y="0"/>
            <a:ext cx="511765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모란앵무란 ??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아프리카 지역에 서식하는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모란앵무속에 속하는 9종의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앵무새를 가리킨다.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영어명은 Love Bird 이며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명칭 그대로 암수끼리 아주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죽이 잘 맞는다.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303" y="0"/>
            <a:ext cx="59526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모란앵 특성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몸길이 13~17cm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몸무게 40~60g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평균 수명은 약 10년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무는 힘이 생각보다 세다.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396600"/>
            <a:ext cx="8520600" cy="3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먹이: 펠렛(앵무용 사료)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과일, 알곡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배변훈련: 쉽지 않음</a:t>
            </a:r>
            <a:endParaRPr sz="2100"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모란앵 육성법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0343" y="0"/>
            <a:ext cx="2443665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0168" y="0"/>
            <a:ext cx="2443665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" y="0"/>
            <a:ext cx="244366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74526" y="0"/>
            <a:ext cx="989304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