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D71ED-206D-4943-A37A-F00DC627C2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6C8F8E-EF62-4770-9556-6CAA29AEA2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9A05AF-BA7D-43E2-839B-75E0A48AD0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6EB45A-BEC0-4DFC-9409-3D7936D799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C76474-F7D3-4322-B511-ADD24B3514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F25926-9100-4C61-A438-62B6EC175B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20F4C-03BE-4C51-8A22-6BEE217647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61E386-B205-4C0E-B71E-C8D1F20865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062323-5E4E-450E-8D24-C7A357F6DB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BB3BA7-2FD6-49B2-AE79-014CE933B9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0815E4-BDA4-4DEE-8D3B-856E93C8A7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1C0FE2-C270-4DE9-9EE7-77D2956F54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A13FCE7-8082-4C38-94D6-DF9B58702D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Team GOPENVINO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2024-06-19T09:16:53Z</dcterms:created>
  <dc:creator/>
  <dc:description/>
  <dc:language>en-US</dc:language>
  <cp:lastModifiedBy/>
  <dcterms:modified xsi:type="dcterms:W3CDTF">2024-06-19T09:17:30Z</dcterms:modified>
  <cp:revision>1</cp:revision>
  <dc:subject/>
  <dc:title/>
</cp:coreProperties>
</file>