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DB2E83-BED3-4F88-A765-93C3100B97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AA88D0-E417-4020-90F5-E7860121F3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4B0B2F-164C-4A80-91AB-ED7425AD5E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2014D4-86BA-44F1-B597-7F9FA6DEA9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5F6039-B44C-4949-962C-CCB34038B0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33701B-6BA0-41EF-B767-527C029E56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B5DD9E-AAD0-46B1-9C58-72358DE1D1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92CD70-1D83-4936-AFD4-64D2C4B3D4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CE6D53-5D58-4427-9495-DD2E462F87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FF27BB-5A91-4623-BE0C-48D11A35CB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6D5352-37EA-4F36-ABC2-68CED5C745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85B2F1-E62C-4A66-8085-8B06D428F2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FD3B114-5452-4BB3-A97E-7A1DD24B1FB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Team Gopenvino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2024-06-18T10:50:04Z</dcterms:created>
  <dc:creator/>
  <dc:description/>
  <dc:language>en-US</dc:language>
  <cp:lastModifiedBy/>
  <dcterms:modified xsi:type="dcterms:W3CDTF">2024-06-18T10:51:18Z</dcterms:modified>
  <cp:revision>1</cp:revision>
  <dc:subject/>
  <dc:title/>
</cp:coreProperties>
</file>