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  <p:sldId id="264" r:id="rId10"/>
    <p:sldId id="269" r:id="rId11"/>
    <p:sldId id="265" r:id="rId12"/>
    <p:sldId id="266" r:id="rId13"/>
    <p:sldId id="268" r:id="rId14"/>
    <p:sldId id="270" r:id="rId15"/>
    <p:sldId id="267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3B65D-6FEE-4B87-ABEA-E3E06C32D19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001"/>
        </a:p>
      </dgm:t>
    </dgm:pt>
    <dgm:pt modelId="{041E2159-0416-4C63-A7C2-32F4C51887A2}">
      <dgm:prSet phldrT="[Text]"/>
      <dgm:spPr/>
      <dgm:t>
        <a:bodyPr/>
        <a:lstStyle/>
        <a:p>
          <a:r>
            <a:rPr lang="en-US"/>
            <a:t>Data DTO</a:t>
          </a:r>
          <a:endParaRPr lang="en-001"/>
        </a:p>
      </dgm:t>
    </dgm:pt>
    <dgm:pt modelId="{70736193-C29F-40A1-8D8F-A3764085F06B}" type="parTrans" cxnId="{C78686FF-5839-4E6D-8819-F8AA1C02E80D}">
      <dgm:prSet/>
      <dgm:spPr/>
      <dgm:t>
        <a:bodyPr/>
        <a:lstStyle/>
        <a:p>
          <a:endParaRPr lang="en-001"/>
        </a:p>
      </dgm:t>
    </dgm:pt>
    <dgm:pt modelId="{15CAE76E-0590-40B8-A1EB-4A8CD98E780C}" type="sibTrans" cxnId="{C78686FF-5839-4E6D-8819-F8AA1C02E80D}">
      <dgm:prSet/>
      <dgm:spPr/>
      <dgm:t>
        <a:bodyPr/>
        <a:lstStyle/>
        <a:p>
          <a:endParaRPr lang="en-001"/>
        </a:p>
      </dgm:t>
    </dgm:pt>
    <dgm:pt modelId="{9B810091-7BF5-4D9C-B32A-AFA66E687CC5}">
      <dgm:prSet phldrT="[Text]"/>
      <dgm:spPr/>
      <dgm:t>
        <a:bodyPr/>
        <a:lstStyle/>
        <a:p>
          <a:r>
            <a:rPr lang="en-US"/>
            <a:t>Query DTO</a:t>
          </a:r>
          <a:endParaRPr lang="en-001"/>
        </a:p>
      </dgm:t>
    </dgm:pt>
    <dgm:pt modelId="{C4AD2051-8AE4-43AE-AE8D-8425F1442305}" type="parTrans" cxnId="{BC35B117-56E7-4B69-8F33-61DF3ABC768B}">
      <dgm:prSet/>
      <dgm:spPr/>
      <dgm:t>
        <a:bodyPr/>
        <a:lstStyle/>
        <a:p>
          <a:endParaRPr lang="en-001"/>
        </a:p>
      </dgm:t>
    </dgm:pt>
    <dgm:pt modelId="{4774A04C-3021-442C-AC63-41902B0E1BCB}" type="sibTrans" cxnId="{BC35B117-56E7-4B69-8F33-61DF3ABC768B}">
      <dgm:prSet/>
      <dgm:spPr/>
      <dgm:t>
        <a:bodyPr/>
        <a:lstStyle/>
        <a:p>
          <a:endParaRPr lang="en-001"/>
        </a:p>
      </dgm:t>
    </dgm:pt>
    <dgm:pt modelId="{D0A2EE02-F2E7-40D2-A4E0-CBCA712854FA}">
      <dgm:prSet phldrT="[Text]"/>
      <dgm:spPr/>
      <dgm:t>
        <a:bodyPr/>
        <a:lstStyle/>
        <a:p>
          <a:r>
            <a:rPr lang="en-US"/>
            <a:t>Kế thừa từ BaseDto</a:t>
          </a:r>
          <a:endParaRPr lang="en-001"/>
        </a:p>
      </dgm:t>
    </dgm:pt>
    <dgm:pt modelId="{B493F98B-C9F2-47FA-AAD6-1FB0F7B9EF63}" type="parTrans" cxnId="{EF6436DC-4A06-499C-9F85-E2BFC546D590}">
      <dgm:prSet/>
      <dgm:spPr/>
      <dgm:t>
        <a:bodyPr/>
        <a:lstStyle/>
        <a:p>
          <a:endParaRPr lang="en-001"/>
        </a:p>
      </dgm:t>
    </dgm:pt>
    <dgm:pt modelId="{880F005C-61FF-4C41-8A9F-8A104876E691}" type="sibTrans" cxnId="{EF6436DC-4A06-499C-9F85-E2BFC546D590}">
      <dgm:prSet/>
      <dgm:spPr/>
      <dgm:t>
        <a:bodyPr/>
        <a:lstStyle/>
        <a:p>
          <a:endParaRPr lang="en-001"/>
        </a:p>
      </dgm:t>
    </dgm:pt>
    <dgm:pt modelId="{45B0BDC7-02D5-4574-BA28-2A52546690F8}">
      <dgm:prSet phldrT="[Text]"/>
      <dgm:spPr/>
      <dgm:t>
        <a:bodyPr/>
        <a:lstStyle/>
        <a:p>
          <a:r>
            <a:rPr lang="en-US"/>
            <a:t>Kế thừa từ BaseQueryDto&lt;&gt;</a:t>
          </a:r>
          <a:endParaRPr lang="en-001"/>
        </a:p>
      </dgm:t>
    </dgm:pt>
    <dgm:pt modelId="{E96E763D-BE00-4113-A58C-B0D3E664CD17}" type="parTrans" cxnId="{8FB453E4-0BE4-4AB1-A538-681FBF2A80D9}">
      <dgm:prSet/>
      <dgm:spPr/>
      <dgm:t>
        <a:bodyPr/>
        <a:lstStyle/>
        <a:p>
          <a:endParaRPr lang="en-001"/>
        </a:p>
      </dgm:t>
    </dgm:pt>
    <dgm:pt modelId="{9040BCAE-0C04-42F1-977D-01881108F41B}" type="sibTrans" cxnId="{8FB453E4-0BE4-4AB1-A538-681FBF2A80D9}">
      <dgm:prSet/>
      <dgm:spPr/>
      <dgm:t>
        <a:bodyPr/>
        <a:lstStyle/>
        <a:p>
          <a:endParaRPr lang="en-001"/>
        </a:p>
      </dgm:t>
    </dgm:pt>
    <dgm:pt modelId="{079E81CF-2038-4CA0-BBCD-25EC0EC71B66}">
      <dgm:prSet phldrT="[Text]"/>
      <dgm:spPr/>
      <dgm:t>
        <a:bodyPr/>
        <a:lstStyle/>
        <a:p>
          <a:r>
            <a:rPr lang="en-US"/>
            <a:t>Cho phép chuyển hóa thành câu query đến một Entity chỉ định</a:t>
          </a:r>
          <a:endParaRPr lang="en-001"/>
        </a:p>
      </dgm:t>
    </dgm:pt>
    <dgm:pt modelId="{EA3A86F6-E142-4FBD-B0BA-E015C01346E8}" type="parTrans" cxnId="{864A6ECF-C079-41B5-AB81-8234D117F4E2}">
      <dgm:prSet/>
      <dgm:spPr/>
      <dgm:t>
        <a:bodyPr/>
        <a:lstStyle/>
        <a:p>
          <a:endParaRPr lang="en-001"/>
        </a:p>
      </dgm:t>
    </dgm:pt>
    <dgm:pt modelId="{928F9F9E-8746-4133-A6AD-0E45BA3879C4}" type="sibTrans" cxnId="{864A6ECF-C079-41B5-AB81-8234D117F4E2}">
      <dgm:prSet/>
      <dgm:spPr/>
      <dgm:t>
        <a:bodyPr/>
        <a:lstStyle/>
        <a:p>
          <a:endParaRPr lang="en-001"/>
        </a:p>
      </dgm:t>
    </dgm:pt>
    <dgm:pt modelId="{7992AB44-C1B3-4A2C-9C1A-803173A41C13}">
      <dgm:prSet phldrT="[Text]"/>
      <dgm:spPr/>
      <dgm:t>
        <a:bodyPr/>
        <a:lstStyle/>
        <a:p>
          <a:r>
            <a:rPr lang="en-US"/>
            <a:t>Cho phép validate thông tin</a:t>
          </a:r>
          <a:endParaRPr lang="en-001"/>
        </a:p>
      </dgm:t>
    </dgm:pt>
    <dgm:pt modelId="{A81355EA-19AC-4811-89CB-7CBB9CC00F2B}" type="parTrans" cxnId="{8F4BAF5D-9C09-4D5D-BE23-7DB86A66497F}">
      <dgm:prSet/>
      <dgm:spPr/>
      <dgm:t>
        <a:bodyPr/>
        <a:lstStyle/>
        <a:p>
          <a:endParaRPr lang="en-001"/>
        </a:p>
      </dgm:t>
    </dgm:pt>
    <dgm:pt modelId="{D7E3B064-0FA1-4B6E-B301-4BCEC057853C}" type="sibTrans" cxnId="{8F4BAF5D-9C09-4D5D-BE23-7DB86A66497F}">
      <dgm:prSet/>
      <dgm:spPr/>
      <dgm:t>
        <a:bodyPr/>
        <a:lstStyle/>
        <a:p>
          <a:endParaRPr lang="en-001"/>
        </a:p>
      </dgm:t>
    </dgm:pt>
    <dgm:pt modelId="{B651E769-4792-4835-AF4E-258B82FBD38D}">
      <dgm:prSet/>
      <dgm:spPr/>
      <dgm:t>
        <a:bodyPr/>
        <a:lstStyle/>
        <a:p>
          <a:r>
            <a:rPr lang="en-US"/>
            <a:t>Cho phép validate thông tin</a:t>
          </a:r>
          <a:endParaRPr lang="en-001"/>
        </a:p>
      </dgm:t>
    </dgm:pt>
    <dgm:pt modelId="{0173D85A-9838-49D7-A5FD-065B3D429072}" type="parTrans" cxnId="{1E979B02-8B41-4CBF-A687-B0545DE1DE8F}">
      <dgm:prSet/>
      <dgm:spPr/>
      <dgm:t>
        <a:bodyPr/>
        <a:lstStyle/>
        <a:p>
          <a:endParaRPr lang="en-001"/>
        </a:p>
      </dgm:t>
    </dgm:pt>
    <dgm:pt modelId="{9A32285E-12ED-494A-B21A-F1642AA7A54B}" type="sibTrans" cxnId="{1E979B02-8B41-4CBF-A687-B0545DE1DE8F}">
      <dgm:prSet/>
      <dgm:spPr/>
      <dgm:t>
        <a:bodyPr/>
        <a:lstStyle/>
        <a:p>
          <a:endParaRPr lang="en-001"/>
        </a:p>
      </dgm:t>
    </dgm:pt>
    <dgm:pt modelId="{9D16429C-BDE6-47EF-8F1B-D7C330341452}">
      <dgm:prSet phldrT="[Text]"/>
      <dgm:spPr/>
      <dgm:t>
        <a:bodyPr/>
        <a:lstStyle/>
        <a:p>
          <a:r>
            <a:rPr lang="en-US"/>
            <a:t>Sử dụng để làm dữ liệu create, update, result</a:t>
          </a:r>
          <a:endParaRPr lang="en-001"/>
        </a:p>
      </dgm:t>
    </dgm:pt>
    <dgm:pt modelId="{2BAAFBC5-AAED-48AD-A5FA-AB0FD753E871}" type="parTrans" cxnId="{79213643-A08E-4E3A-B9A1-51DFA3242C87}">
      <dgm:prSet/>
      <dgm:spPr/>
      <dgm:t>
        <a:bodyPr/>
        <a:lstStyle/>
        <a:p>
          <a:endParaRPr lang="en-001"/>
        </a:p>
      </dgm:t>
    </dgm:pt>
    <dgm:pt modelId="{D9EB7F08-FE8E-4485-9220-4E604A3B19AB}" type="sibTrans" cxnId="{79213643-A08E-4E3A-B9A1-51DFA3242C87}">
      <dgm:prSet/>
      <dgm:spPr/>
      <dgm:t>
        <a:bodyPr/>
        <a:lstStyle/>
        <a:p>
          <a:endParaRPr lang="en-001"/>
        </a:p>
      </dgm:t>
    </dgm:pt>
    <dgm:pt modelId="{7AFBD44C-01EA-4CFD-8EAF-2EC883D5B649}">
      <dgm:prSet phldrT="[Text]"/>
      <dgm:spPr/>
      <dgm:t>
        <a:bodyPr/>
        <a:lstStyle/>
        <a:p>
          <a:endParaRPr lang="en-001"/>
        </a:p>
      </dgm:t>
    </dgm:pt>
    <dgm:pt modelId="{2FC98775-8DFC-4B0B-B5EB-23A85AEA7F96}" type="parTrans" cxnId="{B3B89CEC-80D6-4972-AA00-C844BA32AD71}">
      <dgm:prSet/>
      <dgm:spPr/>
      <dgm:t>
        <a:bodyPr/>
        <a:lstStyle/>
        <a:p>
          <a:endParaRPr lang="en-001"/>
        </a:p>
      </dgm:t>
    </dgm:pt>
    <dgm:pt modelId="{22CB2C48-65BC-4C0D-8CE6-1223B67A2533}" type="sibTrans" cxnId="{B3B89CEC-80D6-4972-AA00-C844BA32AD71}">
      <dgm:prSet/>
      <dgm:spPr/>
      <dgm:t>
        <a:bodyPr/>
        <a:lstStyle/>
        <a:p>
          <a:endParaRPr lang="en-001"/>
        </a:p>
      </dgm:t>
    </dgm:pt>
    <dgm:pt modelId="{55AA7956-A880-484E-89FA-FF899BB43420}">
      <dgm:prSet phldrT="[Text]"/>
      <dgm:spPr/>
      <dgm:t>
        <a:bodyPr/>
        <a:lstStyle/>
        <a:p>
          <a:endParaRPr lang="en-001"/>
        </a:p>
      </dgm:t>
    </dgm:pt>
    <dgm:pt modelId="{01DE4963-C488-4261-B0CB-BED6B2EBFC33}" type="parTrans" cxnId="{23A19E9B-0336-4482-A6EB-0C19745EB5C8}">
      <dgm:prSet/>
      <dgm:spPr/>
      <dgm:t>
        <a:bodyPr/>
        <a:lstStyle/>
        <a:p>
          <a:endParaRPr lang="en-001"/>
        </a:p>
      </dgm:t>
    </dgm:pt>
    <dgm:pt modelId="{ECDADBC4-B443-45FB-8B2F-370967577819}" type="sibTrans" cxnId="{23A19E9B-0336-4482-A6EB-0C19745EB5C8}">
      <dgm:prSet/>
      <dgm:spPr/>
      <dgm:t>
        <a:bodyPr/>
        <a:lstStyle/>
        <a:p>
          <a:endParaRPr lang="en-001"/>
        </a:p>
      </dgm:t>
    </dgm:pt>
    <dgm:pt modelId="{CA0D5A70-2972-4865-9E57-E38EDCFCF0E8}">
      <dgm:prSet phldrT="[Text]"/>
      <dgm:spPr/>
      <dgm:t>
        <a:bodyPr/>
        <a:lstStyle/>
        <a:p>
          <a:r>
            <a:rPr lang="en-US"/>
            <a:t>Sử dụng để làm dữ liệu filter</a:t>
          </a:r>
          <a:endParaRPr lang="en-001"/>
        </a:p>
      </dgm:t>
    </dgm:pt>
    <dgm:pt modelId="{E3AF6687-1059-4B18-B22D-11A1D1261B9E}" type="parTrans" cxnId="{4D96D99F-94C9-4F2A-8C1F-F63A19696596}">
      <dgm:prSet/>
      <dgm:spPr/>
      <dgm:t>
        <a:bodyPr/>
        <a:lstStyle/>
        <a:p>
          <a:endParaRPr lang="en-001"/>
        </a:p>
      </dgm:t>
    </dgm:pt>
    <dgm:pt modelId="{D7090032-272F-439A-B03E-73E50BD5E16C}" type="sibTrans" cxnId="{4D96D99F-94C9-4F2A-8C1F-F63A19696596}">
      <dgm:prSet/>
      <dgm:spPr/>
      <dgm:t>
        <a:bodyPr/>
        <a:lstStyle/>
        <a:p>
          <a:endParaRPr lang="en-001"/>
        </a:p>
      </dgm:t>
    </dgm:pt>
    <dgm:pt modelId="{D46FAE12-0FCB-4F01-870A-66BB75F1642E}">
      <dgm:prSet phldrT="[Text]"/>
      <dgm:spPr/>
      <dgm:t>
        <a:bodyPr/>
        <a:lstStyle/>
        <a:p>
          <a:endParaRPr lang="en-001"/>
        </a:p>
      </dgm:t>
    </dgm:pt>
    <dgm:pt modelId="{8089E2D9-5DA5-448A-94A8-95F7B027B8DB}" type="parTrans" cxnId="{182CDAA5-C9B6-4D82-A4BA-92F4DC4A6D2A}">
      <dgm:prSet/>
      <dgm:spPr/>
      <dgm:t>
        <a:bodyPr/>
        <a:lstStyle/>
        <a:p>
          <a:endParaRPr lang="en-001"/>
        </a:p>
      </dgm:t>
    </dgm:pt>
    <dgm:pt modelId="{9BA9A615-03E3-46D3-B362-C62B20E51605}" type="sibTrans" cxnId="{182CDAA5-C9B6-4D82-A4BA-92F4DC4A6D2A}">
      <dgm:prSet/>
      <dgm:spPr/>
      <dgm:t>
        <a:bodyPr/>
        <a:lstStyle/>
        <a:p>
          <a:endParaRPr lang="en-001"/>
        </a:p>
      </dgm:t>
    </dgm:pt>
    <dgm:pt modelId="{5AB01431-A4B6-415C-8051-9488F9FC7D72}">
      <dgm:prSet phldrT="[Text]"/>
      <dgm:spPr/>
      <dgm:t>
        <a:bodyPr/>
        <a:lstStyle/>
        <a:p>
          <a:endParaRPr lang="en-001"/>
        </a:p>
      </dgm:t>
    </dgm:pt>
    <dgm:pt modelId="{F7C0638F-802E-4E94-A030-B21001FEFEAE}" type="parTrans" cxnId="{8184B29E-D1B9-43AB-91BB-451D896A37DF}">
      <dgm:prSet/>
      <dgm:spPr/>
      <dgm:t>
        <a:bodyPr/>
        <a:lstStyle/>
        <a:p>
          <a:endParaRPr lang="en-001"/>
        </a:p>
      </dgm:t>
    </dgm:pt>
    <dgm:pt modelId="{35561514-BEF6-498C-A6F8-F56EFDDDEC6C}" type="sibTrans" cxnId="{8184B29E-D1B9-43AB-91BB-451D896A37DF}">
      <dgm:prSet/>
      <dgm:spPr/>
      <dgm:t>
        <a:bodyPr/>
        <a:lstStyle/>
        <a:p>
          <a:endParaRPr lang="en-001"/>
        </a:p>
      </dgm:t>
    </dgm:pt>
    <dgm:pt modelId="{79EA9824-43C1-4174-B2BF-AADB2F0BBF88}" type="pres">
      <dgm:prSet presAssocID="{1B93B65D-6FEE-4B87-ABEA-E3E06C32D19A}" presName="diagram" presStyleCnt="0">
        <dgm:presLayoutVars>
          <dgm:dir/>
          <dgm:resizeHandles val="exact"/>
        </dgm:presLayoutVars>
      </dgm:prSet>
      <dgm:spPr/>
    </dgm:pt>
    <dgm:pt modelId="{1F38B70D-7F85-4E44-8492-2030B5F9384A}" type="pres">
      <dgm:prSet presAssocID="{041E2159-0416-4C63-A7C2-32F4C51887A2}" presName="node" presStyleLbl="node1" presStyleIdx="0" presStyleCnt="2">
        <dgm:presLayoutVars>
          <dgm:bulletEnabled val="1"/>
        </dgm:presLayoutVars>
      </dgm:prSet>
      <dgm:spPr/>
    </dgm:pt>
    <dgm:pt modelId="{9F456864-D2C1-49D9-AED0-51064D5ABA28}" type="pres">
      <dgm:prSet presAssocID="{15CAE76E-0590-40B8-A1EB-4A8CD98E780C}" presName="sibTrans" presStyleCnt="0"/>
      <dgm:spPr/>
    </dgm:pt>
    <dgm:pt modelId="{3F203772-BF8F-4A9F-8253-16D223092B36}" type="pres">
      <dgm:prSet presAssocID="{9B810091-7BF5-4D9C-B32A-AFA66E687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1E979B02-8B41-4CBF-A687-B0545DE1DE8F}" srcId="{9B810091-7BF5-4D9C-B32A-AFA66E687CC5}" destId="{B651E769-4792-4835-AF4E-258B82FBD38D}" srcOrd="1" destOrd="0" parTransId="{0173D85A-9838-49D7-A5FD-065B3D429072}" sibTransId="{9A32285E-12ED-494A-B21A-F1642AA7A54B}"/>
    <dgm:cxn modelId="{BC35B117-56E7-4B69-8F33-61DF3ABC768B}" srcId="{1B93B65D-6FEE-4B87-ABEA-E3E06C32D19A}" destId="{9B810091-7BF5-4D9C-B32A-AFA66E687CC5}" srcOrd="1" destOrd="0" parTransId="{C4AD2051-8AE4-43AE-AE8D-8425F1442305}" sibTransId="{4774A04C-3021-442C-AC63-41902B0E1BCB}"/>
    <dgm:cxn modelId="{AA6F4D33-EA1F-4FDC-A191-FA1A26C9E60A}" type="presOf" srcId="{D46FAE12-0FCB-4F01-870A-66BB75F1642E}" destId="{3F203772-BF8F-4A9F-8253-16D223092B36}" srcOrd="0" destOrd="4" presId="urn:microsoft.com/office/officeart/2005/8/layout/default"/>
    <dgm:cxn modelId="{8F4BAF5D-9C09-4D5D-BE23-7DB86A66497F}" srcId="{041E2159-0416-4C63-A7C2-32F4C51887A2}" destId="{7992AB44-C1B3-4A2C-9C1A-803173A41C13}" srcOrd="1" destOrd="0" parTransId="{A81355EA-19AC-4811-89CB-7CBB9CC00F2B}" sibTransId="{D7E3B064-0FA1-4B6E-B301-4BCEC057853C}"/>
    <dgm:cxn modelId="{6A73DB5F-FBC6-410C-B3DD-9B68FE60195E}" type="presOf" srcId="{7992AB44-C1B3-4A2C-9C1A-803173A41C13}" destId="{1F38B70D-7F85-4E44-8492-2030B5F9384A}" srcOrd="0" destOrd="2" presId="urn:microsoft.com/office/officeart/2005/8/layout/default"/>
    <dgm:cxn modelId="{79213643-A08E-4E3A-B9A1-51DFA3242C87}" srcId="{041E2159-0416-4C63-A7C2-32F4C51887A2}" destId="{9D16429C-BDE6-47EF-8F1B-D7C330341452}" srcOrd="5" destOrd="0" parTransId="{2BAAFBC5-AAED-48AD-A5FA-AB0FD753E871}" sibTransId="{D9EB7F08-FE8E-4485-9220-4E604A3B19AB}"/>
    <dgm:cxn modelId="{4D8D2A50-F22C-4928-9008-001EAB0531F8}" type="presOf" srcId="{041E2159-0416-4C63-A7C2-32F4C51887A2}" destId="{1F38B70D-7F85-4E44-8492-2030B5F9384A}" srcOrd="0" destOrd="0" presId="urn:microsoft.com/office/officeart/2005/8/layout/default"/>
    <dgm:cxn modelId="{D3B2EC8C-20E3-438B-A5F5-222FFC722C8C}" type="presOf" srcId="{55AA7956-A880-484E-89FA-FF899BB43420}" destId="{1F38B70D-7F85-4E44-8492-2030B5F9384A}" srcOrd="0" destOrd="4" presId="urn:microsoft.com/office/officeart/2005/8/layout/default"/>
    <dgm:cxn modelId="{68A27F8E-1F85-4AD3-AEB1-E6E474576307}" type="presOf" srcId="{D0A2EE02-F2E7-40D2-A4E0-CBCA712854FA}" destId="{1F38B70D-7F85-4E44-8492-2030B5F9384A}" srcOrd="0" destOrd="1" presId="urn:microsoft.com/office/officeart/2005/8/layout/default"/>
    <dgm:cxn modelId="{72C69A97-B449-4975-AF3D-DB4A13FEE6BA}" type="presOf" srcId="{B651E769-4792-4835-AF4E-258B82FBD38D}" destId="{3F203772-BF8F-4A9F-8253-16D223092B36}" srcOrd="0" destOrd="2" presId="urn:microsoft.com/office/officeart/2005/8/layout/default"/>
    <dgm:cxn modelId="{23A19E9B-0336-4482-A6EB-0C19745EB5C8}" srcId="{041E2159-0416-4C63-A7C2-32F4C51887A2}" destId="{55AA7956-A880-484E-89FA-FF899BB43420}" srcOrd="3" destOrd="0" parTransId="{01DE4963-C488-4261-B0CB-BED6B2EBFC33}" sibTransId="{ECDADBC4-B443-45FB-8B2F-370967577819}"/>
    <dgm:cxn modelId="{8184B29E-D1B9-43AB-91BB-451D896A37DF}" srcId="{041E2159-0416-4C63-A7C2-32F4C51887A2}" destId="{5AB01431-A4B6-415C-8051-9488F9FC7D72}" srcOrd="4" destOrd="0" parTransId="{F7C0638F-802E-4E94-A030-B21001FEFEAE}" sibTransId="{35561514-BEF6-498C-A6F8-F56EFDDDEC6C}"/>
    <dgm:cxn modelId="{4D96D99F-94C9-4F2A-8C1F-F63A19696596}" srcId="{9B810091-7BF5-4D9C-B32A-AFA66E687CC5}" destId="{CA0D5A70-2972-4865-9E57-E38EDCFCF0E8}" srcOrd="4" destOrd="0" parTransId="{E3AF6687-1059-4B18-B22D-11A1D1261B9E}" sibTransId="{D7090032-272F-439A-B03E-73E50BD5E16C}"/>
    <dgm:cxn modelId="{8095D1A0-5222-427B-AF6D-1A42335BE914}" type="presOf" srcId="{45B0BDC7-02D5-4574-BA28-2A52546690F8}" destId="{3F203772-BF8F-4A9F-8253-16D223092B36}" srcOrd="0" destOrd="1" presId="urn:microsoft.com/office/officeart/2005/8/layout/default"/>
    <dgm:cxn modelId="{182CDAA5-C9B6-4D82-A4BA-92F4DC4A6D2A}" srcId="{9B810091-7BF5-4D9C-B32A-AFA66E687CC5}" destId="{D46FAE12-0FCB-4F01-870A-66BB75F1642E}" srcOrd="3" destOrd="0" parTransId="{8089E2D9-5DA5-448A-94A8-95F7B027B8DB}" sibTransId="{9BA9A615-03E3-46D3-B362-C62B20E51605}"/>
    <dgm:cxn modelId="{42DE25A6-E0B4-4815-AFD6-217B04748028}" type="presOf" srcId="{079E81CF-2038-4CA0-BBCD-25EC0EC71B66}" destId="{3F203772-BF8F-4A9F-8253-16D223092B36}" srcOrd="0" destOrd="3" presId="urn:microsoft.com/office/officeart/2005/8/layout/default"/>
    <dgm:cxn modelId="{AA405AAD-79B3-4280-9E6B-E0E9060D7F2E}" type="presOf" srcId="{9B810091-7BF5-4D9C-B32A-AFA66E687CC5}" destId="{3F203772-BF8F-4A9F-8253-16D223092B36}" srcOrd="0" destOrd="0" presId="urn:microsoft.com/office/officeart/2005/8/layout/default"/>
    <dgm:cxn modelId="{92348DB5-6BDD-4C7D-A22D-3A6BDEE3C4CD}" type="presOf" srcId="{5AB01431-A4B6-415C-8051-9488F9FC7D72}" destId="{1F38B70D-7F85-4E44-8492-2030B5F9384A}" srcOrd="0" destOrd="5" presId="urn:microsoft.com/office/officeart/2005/8/layout/default"/>
    <dgm:cxn modelId="{EBD526B8-DD60-4C73-ABA6-1DDA336E30AD}" type="presOf" srcId="{1B93B65D-6FEE-4B87-ABEA-E3E06C32D19A}" destId="{79EA9824-43C1-4174-B2BF-AADB2F0BBF88}" srcOrd="0" destOrd="0" presId="urn:microsoft.com/office/officeart/2005/8/layout/default"/>
    <dgm:cxn modelId="{9C1ACABC-4935-4174-A9BF-F65D529C2036}" type="presOf" srcId="{7AFBD44C-01EA-4CFD-8EAF-2EC883D5B649}" destId="{1F38B70D-7F85-4E44-8492-2030B5F9384A}" srcOrd="0" destOrd="3" presId="urn:microsoft.com/office/officeart/2005/8/layout/default"/>
    <dgm:cxn modelId="{864A6ECF-C079-41B5-AB81-8234D117F4E2}" srcId="{9B810091-7BF5-4D9C-B32A-AFA66E687CC5}" destId="{079E81CF-2038-4CA0-BBCD-25EC0EC71B66}" srcOrd="2" destOrd="0" parTransId="{EA3A86F6-E142-4FBD-B0BA-E015C01346E8}" sibTransId="{928F9F9E-8746-4133-A6AD-0E45BA3879C4}"/>
    <dgm:cxn modelId="{EF6436DC-4A06-499C-9F85-E2BFC546D590}" srcId="{041E2159-0416-4C63-A7C2-32F4C51887A2}" destId="{D0A2EE02-F2E7-40D2-A4E0-CBCA712854FA}" srcOrd="0" destOrd="0" parTransId="{B493F98B-C9F2-47FA-AAD6-1FB0F7B9EF63}" sibTransId="{880F005C-61FF-4C41-8A9F-8A104876E691}"/>
    <dgm:cxn modelId="{8FB453E4-0BE4-4AB1-A538-681FBF2A80D9}" srcId="{9B810091-7BF5-4D9C-B32A-AFA66E687CC5}" destId="{45B0BDC7-02D5-4574-BA28-2A52546690F8}" srcOrd="0" destOrd="0" parTransId="{E96E763D-BE00-4113-A58C-B0D3E664CD17}" sibTransId="{9040BCAE-0C04-42F1-977D-01881108F41B}"/>
    <dgm:cxn modelId="{B3B89CEC-80D6-4972-AA00-C844BA32AD71}" srcId="{041E2159-0416-4C63-A7C2-32F4C51887A2}" destId="{7AFBD44C-01EA-4CFD-8EAF-2EC883D5B649}" srcOrd="2" destOrd="0" parTransId="{2FC98775-8DFC-4B0B-B5EB-23A85AEA7F96}" sibTransId="{22CB2C48-65BC-4C0D-8CE6-1223B67A2533}"/>
    <dgm:cxn modelId="{66E0E2F1-9E0B-4A02-89FB-BB8FE548254A}" type="presOf" srcId="{9D16429C-BDE6-47EF-8F1B-D7C330341452}" destId="{1F38B70D-7F85-4E44-8492-2030B5F9384A}" srcOrd="0" destOrd="6" presId="urn:microsoft.com/office/officeart/2005/8/layout/default"/>
    <dgm:cxn modelId="{406C09F2-C5AE-4F6F-B825-F22DF2E220F8}" type="presOf" srcId="{CA0D5A70-2972-4865-9E57-E38EDCFCF0E8}" destId="{3F203772-BF8F-4A9F-8253-16D223092B36}" srcOrd="0" destOrd="5" presId="urn:microsoft.com/office/officeart/2005/8/layout/default"/>
    <dgm:cxn modelId="{C78686FF-5839-4E6D-8819-F8AA1C02E80D}" srcId="{1B93B65D-6FEE-4B87-ABEA-E3E06C32D19A}" destId="{041E2159-0416-4C63-A7C2-32F4C51887A2}" srcOrd="0" destOrd="0" parTransId="{70736193-C29F-40A1-8D8F-A3764085F06B}" sibTransId="{15CAE76E-0590-40B8-A1EB-4A8CD98E780C}"/>
    <dgm:cxn modelId="{0C15B228-9B2F-424F-B6C9-05D2DCBF0E45}" type="presParOf" srcId="{79EA9824-43C1-4174-B2BF-AADB2F0BBF88}" destId="{1F38B70D-7F85-4E44-8492-2030B5F9384A}" srcOrd="0" destOrd="0" presId="urn:microsoft.com/office/officeart/2005/8/layout/default"/>
    <dgm:cxn modelId="{461ED13A-51C3-4FCE-AFDD-DFCB6177176D}" type="presParOf" srcId="{79EA9824-43C1-4174-B2BF-AADB2F0BBF88}" destId="{9F456864-D2C1-49D9-AED0-51064D5ABA28}" srcOrd="1" destOrd="0" presId="urn:microsoft.com/office/officeart/2005/8/layout/default"/>
    <dgm:cxn modelId="{BCBD7293-77A1-4B17-82B3-87ADF4B0AE7C}" type="presParOf" srcId="{79EA9824-43C1-4174-B2BF-AADB2F0BBF88}" destId="{3F203772-BF8F-4A9F-8253-16D223092B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/>
            <a:t>BaseService : IService</a:t>
          </a:r>
          <a:endParaRPr lang="en-001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01644440-3B0E-4FC2-A1E7-F1607AD6E36D}">
      <dgm:prSet phldrT="[Text]"/>
      <dgm:spPr/>
      <dgm:t>
        <a:bodyPr/>
        <a:lstStyle/>
        <a:p>
          <a:r>
            <a:rPr lang="en-US"/>
            <a:t>Configuration</a:t>
          </a:r>
          <a:endParaRPr lang="en-001"/>
        </a:p>
      </dgm:t>
    </dgm:pt>
    <dgm:pt modelId="{F659D4CE-1E4E-4AB1-876A-758C1BABCC62}" type="parTrans" cxnId="{3FA4FD2E-B088-4138-80B2-3D83CB8CA03D}">
      <dgm:prSet/>
      <dgm:spPr/>
      <dgm:t>
        <a:bodyPr/>
        <a:lstStyle/>
        <a:p>
          <a:endParaRPr lang="en-001"/>
        </a:p>
      </dgm:t>
    </dgm:pt>
    <dgm:pt modelId="{28948DBB-6C20-4831-BF99-E08D3607B4B8}" type="sibTrans" cxnId="{3FA4FD2E-B088-4138-80B2-3D83CB8CA03D}">
      <dgm:prSet/>
      <dgm:spPr/>
      <dgm:t>
        <a:bodyPr/>
        <a:lstStyle/>
        <a:p>
          <a:endParaRPr lang="en-001"/>
        </a:p>
      </dgm:t>
    </dgm:pt>
    <dgm:pt modelId="{3E83F756-23DE-4C5F-888E-42434F9EA265}">
      <dgm:prSet phldrT="[Text]"/>
      <dgm:spPr/>
      <dgm:t>
        <a:bodyPr/>
        <a:lstStyle/>
        <a:p>
          <a:r>
            <a:rPr lang="en-US"/>
            <a:t>Mapper</a:t>
          </a:r>
          <a:endParaRPr lang="en-001"/>
        </a:p>
      </dgm:t>
    </dgm:pt>
    <dgm:pt modelId="{9A5E2D1A-9482-4B3D-AAE5-5CD491103A8E}" type="parTrans" cxnId="{F8D26184-2BF2-4F0C-98BF-C99CEA53B8A8}">
      <dgm:prSet/>
      <dgm:spPr/>
      <dgm:t>
        <a:bodyPr/>
        <a:lstStyle/>
        <a:p>
          <a:endParaRPr lang="en-001"/>
        </a:p>
      </dgm:t>
    </dgm:pt>
    <dgm:pt modelId="{5868391E-057D-4E06-853C-F78F51040C7D}" type="sibTrans" cxnId="{F8D26184-2BF2-4F0C-98BF-C99CEA53B8A8}">
      <dgm:prSet/>
      <dgm:spPr/>
      <dgm:t>
        <a:bodyPr/>
        <a:lstStyle/>
        <a:p>
          <a:endParaRPr lang="en-001"/>
        </a:p>
      </dgm:t>
    </dgm:pt>
    <dgm:pt modelId="{C6826AC3-7E58-4744-B40A-1A5B19066A19}">
      <dgm:prSet phldrT="[Text]"/>
      <dgm:spPr/>
      <dgm:t>
        <a:bodyPr/>
        <a:lstStyle/>
        <a:p>
          <a:r>
            <a:rPr lang="en-US"/>
            <a:t>BaseService&lt;TEntity&gt; : IService&lt;TEntity&gt;</a:t>
          </a:r>
          <a:endParaRPr lang="en-001"/>
        </a:p>
      </dgm:t>
    </dgm:pt>
    <dgm:pt modelId="{29092A04-3787-4382-BDAB-979FBCFBA18A}" type="parTrans" cxnId="{DFC5B9A3-EB99-4E1C-8CA2-E4ED806A81B9}">
      <dgm:prSet/>
      <dgm:spPr/>
      <dgm:t>
        <a:bodyPr/>
        <a:lstStyle/>
        <a:p>
          <a:endParaRPr lang="en-001"/>
        </a:p>
      </dgm:t>
    </dgm:pt>
    <dgm:pt modelId="{65EC447F-CDAB-439A-A936-47691B90D07E}" type="sibTrans" cxnId="{DFC5B9A3-EB99-4E1C-8CA2-E4ED806A81B9}">
      <dgm:prSet/>
      <dgm:spPr/>
      <dgm:t>
        <a:bodyPr/>
        <a:lstStyle/>
        <a:p>
          <a:endParaRPr lang="en-001"/>
        </a:p>
      </dgm:t>
    </dgm:pt>
    <dgm:pt modelId="{B60CD6E8-BDC2-4386-ACB2-2FDB019FF50B}">
      <dgm:prSet phldrT="[Text]"/>
      <dgm:spPr/>
      <dgm:t>
        <a:bodyPr/>
        <a:lstStyle/>
        <a:p>
          <a:r>
            <a:rPr lang="en-US"/>
            <a:t>Query</a:t>
          </a:r>
          <a:endParaRPr lang="en-001"/>
        </a:p>
      </dgm:t>
    </dgm:pt>
    <dgm:pt modelId="{37979151-0846-4052-890E-C7D70FD98745}" type="parTrans" cxnId="{4F05C11D-025C-4105-A07E-C1E348656EAC}">
      <dgm:prSet/>
      <dgm:spPr/>
      <dgm:t>
        <a:bodyPr/>
        <a:lstStyle/>
        <a:p>
          <a:endParaRPr lang="en-001"/>
        </a:p>
      </dgm:t>
    </dgm:pt>
    <dgm:pt modelId="{7AC52B2C-3F06-43DC-8AFF-E076013B0F8F}" type="sibTrans" cxnId="{4F05C11D-025C-4105-A07E-C1E348656EAC}">
      <dgm:prSet/>
      <dgm:spPr/>
      <dgm:t>
        <a:bodyPr/>
        <a:lstStyle/>
        <a:p>
          <a:endParaRPr lang="en-001"/>
        </a:p>
      </dgm:t>
    </dgm:pt>
    <dgm:pt modelId="{1C13D08A-E1EC-44CE-8C08-2B17CCED83A1}">
      <dgm:prSet phldrT="[Text]"/>
      <dgm:spPr/>
      <dgm:t>
        <a:bodyPr/>
        <a:lstStyle/>
        <a:p>
          <a:r>
            <a:rPr lang="en-US"/>
            <a:t>Create</a:t>
          </a:r>
          <a:endParaRPr lang="en-001"/>
        </a:p>
      </dgm:t>
    </dgm:pt>
    <dgm:pt modelId="{3B7B3A7F-8292-4157-8A09-FF883571CDD2}" type="parTrans" cxnId="{00B33D8F-3336-44FB-9CAC-09B9C64ADC49}">
      <dgm:prSet/>
      <dgm:spPr/>
      <dgm:t>
        <a:bodyPr/>
        <a:lstStyle/>
        <a:p>
          <a:endParaRPr lang="en-001"/>
        </a:p>
      </dgm:t>
    </dgm:pt>
    <dgm:pt modelId="{DF12C069-D049-4806-A2D2-810F1A87EFF1}" type="sibTrans" cxnId="{00B33D8F-3336-44FB-9CAC-09B9C64ADC49}">
      <dgm:prSet/>
      <dgm:spPr/>
      <dgm:t>
        <a:bodyPr/>
        <a:lstStyle/>
        <a:p>
          <a:endParaRPr lang="en-001"/>
        </a:p>
      </dgm:t>
    </dgm:pt>
    <dgm:pt modelId="{7F855776-EBC9-424A-BADA-987DECDA34C0}">
      <dgm:prSet phldrT="[Text]"/>
      <dgm:spPr/>
      <dgm:t>
        <a:bodyPr/>
        <a:lstStyle/>
        <a:p>
          <a:r>
            <a:rPr lang="en-US"/>
            <a:t>StrongService&lt;TStrongEntity&gt; : IStrongService&lt;TStrongEntity&gt;</a:t>
          </a:r>
          <a:endParaRPr lang="en-001"/>
        </a:p>
      </dgm:t>
    </dgm:pt>
    <dgm:pt modelId="{8B97BC60-3AF4-4658-B370-4ECA0DB206A5}" type="parTrans" cxnId="{14FC0107-19DC-44C3-8EA4-EE91C5A4D621}">
      <dgm:prSet/>
      <dgm:spPr/>
      <dgm:t>
        <a:bodyPr/>
        <a:lstStyle/>
        <a:p>
          <a:endParaRPr lang="en-001"/>
        </a:p>
      </dgm:t>
    </dgm:pt>
    <dgm:pt modelId="{675B7AA3-479B-4E1C-A285-ADD77609EE20}" type="sibTrans" cxnId="{14FC0107-19DC-44C3-8EA4-EE91C5A4D621}">
      <dgm:prSet/>
      <dgm:spPr/>
      <dgm:t>
        <a:bodyPr/>
        <a:lstStyle/>
        <a:p>
          <a:endParaRPr lang="en-001"/>
        </a:p>
      </dgm:t>
    </dgm:pt>
    <dgm:pt modelId="{6BB32E5E-31F4-4B99-A2DD-E52FD3037D13}">
      <dgm:prSet phldrT="[Text]"/>
      <dgm:spPr/>
      <dgm:t>
        <a:bodyPr/>
        <a:lstStyle/>
        <a:p>
          <a:r>
            <a:rPr lang="en-US"/>
            <a:t>GetById</a:t>
          </a:r>
          <a:endParaRPr lang="en-001"/>
        </a:p>
      </dgm:t>
    </dgm:pt>
    <dgm:pt modelId="{4BEF18DC-CFE3-4C0B-85AE-4C037AAF88E9}" type="parTrans" cxnId="{E059FDBD-4A2B-4F6A-B11F-24A16226297D}">
      <dgm:prSet/>
      <dgm:spPr/>
      <dgm:t>
        <a:bodyPr/>
        <a:lstStyle/>
        <a:p>
          <a:endParaRPr lang="en-001"/>
        </a:p>
      </dgm:t>
    </dgm:pt>
    <dgm:pt modelId="{AE2FBEBB-FD58-431A-9139-18FB83C37A29}" type="sibTrans" cxnId="{E059FDBD-4A2B-4F6A-B11F-24A16226297D}">
      <dgm:prSet/>
      <dgm:spPr/>
      <dgm:t>
        <a:bodyPr/>
        <a:lstStyle/>
        <a:p>
          <a:endParaRPr lang="en-001"/>
        </a:p>
      </dgm:t>
    </dgm:pt>
    <dgm:pt modelId="{E07C380A-7C85-44BC-9B14-CC05F60BCB37}">
      <dgm:prSet phldrT="[Text]"/>
      <dgm:spPr/>
      <dgm:t>
        <a:bodyPr/>
        <a:lstStyle/>
        <a:p>
          <a:r>
            <a:rPr lang="en-US"/>
            <a:t>SoftDelete</a:t>
          </a:r>
          <a:endParaRPr lang="en-001"/>
        </a:p>
      </dgm:t>
    </dgm:pt>
    <dgm:pt modelId="{2D24ED68-205A-4F21-92CF-5832B4A56EA8}" type="parTrans" cxnId="{06A6DAE5-BC1E-4D3F-994F-93E2FFC29ED0}">
      <dgm:prSet/>
      <dgm:spPr/>
      <dgm:t>
        <a:bodyPr/>
        <a:lstStyle/>
        <a:p>
          <a:endParaRPr lang="en-001"/>
        </a:p>
      </dgm:t>
    </dgm:pt>
    <dgm:pt modelId="{A414130E-3A48-4962-9F14-27A236B73134}" type="sibTrans" cxnId="{06A6DAE5-BC1E-4D3F-994F-93E2FFC29ED0}">
      <dgm:prSet/>
      <dgm:spPr/>
      <dgm:t>
        <a:bodyPr/>
        <a:lstStyle/>
        <a:p>
          <a:endParaRPr lang="en-001"/>
        </a:p>
      </dgm:t>
    </dgm:pt>
    <dgm:pt modelId="{996DB3A6-C3D1-49C3-B288-B04E4CF54B4C}">
      <dgm:prSet phldrT="[Text]"/>
      <dgm:spPr/>
      <dgm:t>
        <a:bodyPr/>
        <a:lstStyle/>
        <a:p>
          <a:r>
            <a:rPr lang="en-US"/>
            <a:t>HttpContextAccessor</a:t>
          </a:r>
          <a:endParaRPr lang="en-001"/>
        </a:p>
      </dgm:t>
    </dgm:pt>
    <dgm:pt modelId="{3AEE11DB-8AE2-4BC8-9801-4440FBF91822}" type="parTrans" cxnId="{C5E62E03-8689-468C-8772-450BF35E04E2}">
      <dgm:prSet/>
      <dgm:spPr/>
      <dgm:t>
        <a:bodyPr/>
        <a:lstStyle/>
        <a:p>
          <a:endParaRPr lang="en-001"/>
        </a:p>
      </dgm:t>
    </dgm:pt>
    <dgm:pt modelId="{2156DB49-981B-4E5F-A0F0-E9953C1B7EF0}" type="sibTrans" cxnId="{C5E62E03-8689-468C-8772-450BF35E04E2}">
      <dgm:prSet/>
      <dgm:spPr/>
      <dgm:t>
        <a:bodyPr/>
        <a:lstStyle/>
        <a:p>
          <a:endParaRPr lang="en-001"/>
        </a:p>
      </dgm:t>
    </dgm:pt>
    <dgm:pt modelId="{B87CE9BE-AB2A-420C-9422-29F5C7CD7922}">
      <dgm:prSet phldrT="[Text]"/>
      <dgm:spPr/>
      <dgm:t>
        <a:bodyPr/>
        <a:lstStyle/>
        <a:p>
          <a:r>
            <a:rPr lang="en-US"/>
            <a:t>CreateWithMapper</a:t>
          </a:r>
          <a:endParaRPr lang="en-001"/>
        </a:p>
      </dgm:t>
    </dgm:pt>
    <dgm:pt modelId="{B57B8D41-2695-492C-A8B1-9EF381FE9135}" type="parTrans" cxnId="{B26887EF-5D92-48B7-B482-F78B8FA35494}">
      <dgm:prSet/>
      <dgm:spPr/>
      <dgm:t>
        <a:bodyPr/>
        <a:lstStyle/>
        <a:p>
          <a:endParaRPr lang="en-001"/>
        </a:p>
      </dgm:t>
    </dgm:pt>
    <dgm:pt modelId="{B949F25B-A58C-4809-BD23-B9E704C327CD}" type="sibTrans" cxnId="{B26887EF-5D92-48B7-B482-F78B8FA35494}">
      <dgm:prSet/>
      <dgm:spPr/>
      <dgm:t>
        <a:bodyPr/>
        <a:lstStyle/>
        <a:p>
          <a:endParaRPr lang="en-001"/>
        </a:p>
      </dgm:t>
    </dgm:pt>
    <dgm:pt modelId="{ED643620-E8F2-41B6-AE17-16A98040C2B3}">
      <dgm:prSet phldrT="[Text]"/>
      <dgm:spPr/>
      <dgm:t>
        <a:bodyPr/>
        <a:lstStyle/>
        <a:p>
          <a:r>
            <a:rPr lang="en-US"/>
            <a:t>Update</a:t>
          </a:r>
          <a:endParaRPr lang="en-001"/>
        </a:p>
      </dgm:t>
    </dgm:pt>
    <dgm:pt modelId="{2781E2CA-6E31-4D82-8E2C-2CC2C5E9B4C2}" type="parTrans" cxnId="{DE9B6DBD-84B3-416F-AB2B-6537916B05EE}">
      <dgm:prSet/>
      <dgm:spPr/>
      <dgm:t>
        <a:bodyPr/>
        <a:lstStyle/>
        <a:p>
          <a:endParaRPr lang="en-001"/>
        </a:p>
      </dgm:t>
    </dgm:pt>
    <dgm:pt modelId="{1BB37E92-0A96-4DE6-A257-A0635836C4A2}" type="sibTrans" cxnId="{DE9B6DBD-84B3-416F-AB2B-6537916B05EE}">
      <dgm:prSet/>
      <dgm:spPr/>
      <dgm:t>
        <a:bodyPr/>
        <a:lstStyle/>
        <a:p>
          <a:endParaRPr lang="en-001"/>
        </a:p>
      </dgm:t>
    </dgm:pt>
    <dgm:pt modelId="{D8658D39-51D6-4A17-BE84-3E834BD3A752}">
      <dgm:prSet phldrT="[Text]"/>
      <dgm:spPr/>
      <dgm:t>
        <a:bodyPr/>
        <a:lstStyle/>
        <a:p>
          <a:r>
            <a:rPr lang="en-US"/>
            <a:t>UpdateWithMapper</a:t>
          </a:r>
          <a:endParaRPr lang="en-001"/>
        </a:p>
      </dgm:t>
    </dgm:pt>
    <dgm:pt modelId="{F5BC846C-AF52-4B6F-B10C-F96D8C4F4111}" type="parTrans" cxnId="{D8467F85-41F1-4B4A-B240-0C149DF3AF8F}">
      <dgm:prSet/>
      <dgm:spPr/>
      <dgm:t>
        <a:bodyPr/>
        <a:lstStyle/>
        <a:p>
          <a:endParaRPr lang="en-001"/>
        </a:p>
      </dgm:t>
    </dgm:pt>
    <dgm:pt modelId="{FBEA5D12-5D17-4E91-AF23-129F17152AB8}" type="sibTrans" cxnId="{D8467F85-41F1-4B4A-B240-0C149DF3AF8F}">
      <dgm:prSet/>
      <dgm:spPr/>
      <dgm:t>
        <a:bodyPr/>
        <a:lstStyle/>
        <a:p>
          <a:endParaRPr lang="en-001"/>
        </a:p>
      </dgm:t>
    </dgm:pt>
    <dgm:pt modelId="{FB06FCC6-A7BA-46A6-86F8-8709B543EC34}">
      <dgm:prSet phldrT="[Text]"/>
      <dgm:spPr/>
      <dgm:t>
        <a:bodyPr/>
        <a:lstStyle/>
        <a:p>
          <a:r>
            <a:rPr lang="en-US"/>
            <a:t>HardDelete</a:t>
          </a:r>
          <a:endParaRPr lang="en-001"/>
        </a:p>
      </dgm:t>
    </dgm:pt>
    <dgm:pt modelId="{D6521E77-94CD-4146-826F-5A5DA50DB2B4}" type="parTrans" cxnId="{53387393-B7DD-4BD4-B30F-7161636D8848}">
      <dgm:prSet/>
      <dgm:spPr/>
      <dgm:t>
        <a:bodyPr/>
        <a:lstStyle/>
        <a:p>
          <a:endParaRPr lang="en-001"/>
        </a:p>
      </dgm:t>
    </dgm:pt>
    <dgm:pt modelId="{0C13833F-2531-4C21-BA2D-F585557D0C42}" type="sibTrans" cxnId="{53387393-B7DD-4BD4-B30F-7161636D8848}">
      <dgm:prSet/>
      <dgm:spPr/>
      <dgm:t>
        <a:bodyPr/>
        <a:lstStyle/>
        <a:p>
          <a:endParaRPr lang="en-001"/>
        </a:p>
      </dgm:t>
    </dgm:pt>
    <dgm:pt modelId="{B69E0DB1-032E-438D-B263-4914F4A316D6}">
      <dgm:prSet phldrT="[Text]"/>
      <dgm:spPr/>
      <dgm:t>
        <a:bodyPr/>
        <a:lstStyle/>
        <a:p>
          <a:r>
            <a:rPr lang="en-US"/>
            <a:t>Get</a:t>
          </a:r>
          <a:endParaRPr lang="en-001"/>
        </a:p>
      </dgm:t>
    </dgm:pt>
    <dgm:pt modelId="{5DC80551-FF79-41C4-8CA3-7BF2F9416AFD}" type="parTrans" cxnId="{F830BBBD-EB49-4E1C-BA17-D4C56A6D326A}">
      <dgm:prSet/>
      <dgm:spPr/>
      <dgm:t>
        <a:bodyPr/>
        <a:lstStyle/>
        <a:p>
          <a:endParaRPr lang="en-001"/>
        </a:p>
      </dgm:t>
    </dgm:pt>
    <dgm:pt modelId="{3394D38B-1659-46A3-A993-604203EEA4AC}" type="sibTrans" cxnId="{F830BBBD-EB49-4E1C-BA17-D4C56A6D326A}">
      <dgm:prSet/>
      <dgm:spPr/>
      <dgm:t>
        <a:bodyPr/>
        <a:lstStyle/>
        <a:p>
          <a:endParaRPr lang="en-001"/>
        </a:p>
      </dgm:t>
    </dgm:pt>
    <dgm:pt modelId="{D0E22442-8C9F-4327-9FD8-0A46B2E05790}">
      <dgm:prSet phldrT="[Text]"/>
      <dgm:spPr/>
      <dgm:t>
        <a:bodyPr/>
        <a:lstStyle/>
        <a:p>
          <a:r>
            <a:rPr lang="en-US"/>
            <a:t>GetList</a:t>
          </a:r>
          <a:endParaRPr lang="en-001"/>
        </a:p>
      </dgm:t>
    </dgm:pt>
    <dgm:pt modelId="{21737AF7-5F7D-4F79-80C7-7F79261DC7F3}" type="parTrans" cxnId="{7312062C-10FE-472F-B893-8A83ED90E6D9}">
      <dgm:prSet/>
      <dgm:spPr/>
      <dgm:t>
        <a:bodyPr/>
        <a:lstStyle/>
        <a:p>
          <a:endParaRPr lang="en-001"/>
        </a:p>
      </dgm:t>
    </dgm:pt>
    <dgm:pt modelId="{072B3058-5D7A-476F-B89A-31FE1C86974D}" type="sibTrans" cxnId="{7312062C-10FE-472F-B893-8A83ED90E6D9}">
      <dgm:prSet/>
      <dgm:spPr/>
      <dgm:t>
        <a:bodyPr/>
        <a:lstStyle/>
        <a:p>
          <a:endParaRPr lang="en-001"/>
        </a:p>
      </dgm:t>
    </dgm:pt>
    <dgm:pt modelId="{4140C0B2-D6C3-470D-9EBC-9FC36B19C301}">
      <dgm:prSet phldrT="[Text]"/>
      <dgm:spPr/>
      <dgm:t>
        <a:bodyPr/>
        <a:lstStyle/>
        <a:p>
          <a:r>
            <a:rPr lang="en-US"/>
            <a:t>GetPage</a:t>
          </a:r>
          <a:endParaRPr lang="en-001"/>
        </a:p>
      </dgm:t>
    </dgm:pt>
    <dgm:pt modelId="{32FCD282-256A-4E9D-BEF4-06ABE1F61B9C}" type="parTrans" cxnId="{CC092D98-64BF-4FC7-855C-B1B2B3AFE2AF}">
      <dgm:prSet/>
      <dgm:spPr/>
      <dgm:t>
        <a:bodyPr/>
        <a:lstStyle/>
        <a:p>
          <a:endParaRPr lang="en-001"/>
        </a:p>
      </dgm:t>
    </dgm:pt>
    <dgm:pt modelId="{E500CEDF-795F-4B12-BA57-FD84AA761C67}" type="sibTrans" cxnId="{CC092D98-64BF-4FC7-855C-B1B2B3AFE2AF}">
      <dgm:prSet/>
      <dgm:spPr/>
      <dgm:t>
        <a:bodyPr/>
        <a:lstStyle/>
        <a:p>
          <a:endParaRPr lang="en-001"/>
        </a:p>
      </dgm:t>
    </dgm:pt>
    <dgm:pt modelId="{814408A7-95C3-4940-B31C-EB7AD1F331C8}">
      <dgm:prSet phldrT="[Text]"/>
      <dgm:spPr/>
      <dgm:t>
        <a:bodyPr/>
        <a:lstStyle/>
        <a:p>
          <a:r>
            <a:rPr lang="en-US"/>
            <a:t>Restore</a:t>
          </a:r>
          <a:endParaRPr lang="en-001"/>
        </a:p>
      </dgm:t>
    </dgm:pt>
    <dgm:pt modelId="{A584D35B-04E4-4F62-948B-29B2805BB7C8}" type="parTrans" cxnId="{8CC249ED-3CB2-43C8-A841-B625F050738B}">
      <dgm:prSet/>
      <dgm:spPr/>
      <dgm:t>
        <a:bodyPr/>
        <a:lstStyle/>
        <a:p>
          <a:endParaRPr lang="en-001"/>
        </a:p>
      </dgm:t>
    </dgm:pt>
    <dgm:pt modelId="{36BE37AE-E6DA-43BA-8991-C95F9280E0B3}" type="sibTrans" cxnId="{8CC249ED-3CB2-43C8-A841-B625F050738B}">
      <dgm:prSet/>
      <dgm:spPr/>
      <dgm:t>
        <a:bodyPr/>
        <a:lstStyle/>
        <a:p>
          <a:endParaRPr lang="en-001"/>
        </a:p>
      </dgm:t>
    </dgm:pt>
    <dgm:pt modelId="{2D10FB4F-180D-4C56-B4F7-1D4348A6BFCD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9D7F2335-457E-41E3-925E-AE9EB215697C}" type="pres">
      <dgm:prSet presAssocID="{7F855776-EBC9-424A-BADA-987DECDA34C0}" presName="boxAndChildren" presStyleCnt="0"/>
      <dgm:spPr/>
    </dgm:pt>
    <dgm:pt modelId="{BA3A9F9F-08C3-4497-A236-AAA2321200AD}" type="pres">
      <dgm:prSet presAssocID="{7F855776-EBC9-424A-BADA-987DECDA34C0}" presName="parentTextBox" presStyleLbl="node1" presStyleIdx="0" presStyleCnt="3"/>
      <dgm:spPr/>
    </dgm:pt>
    <dgm:pt modelId="{5D828E42-70C0-45DF-B810-CFA293219043}" type="pres">
      <dgm:prSet presAssocID="{7F855776-EBC9-424A-BADA-987DECDA34C0}" presName="entireBox" presStyleLbl="node1" presStyleIdx="0" presStyleCnt="3"/>
      <dgm:spPr/>
    </dgm:pt>
    <dgm:pt modelId="{F4FB057E-DC45-4392-8BCA-60E920DCE911}" type="pres">
      <dgm:prSet presAssocID="{7F855776-EBC9-424A-BADA-987DECDA34C0}" presName="descendantBox" presStyleCnt="0"/>
      <dgm:spPr/>
    </dgm:pt>
    <dgm:pt modelId="{0202C66B-9281-4861-85A8-55E10FEA3118}" type="pres">
      <dgm:prSet presAssocID="{6BB32E5E-31F4-4B99-A2DD-E52FD3037D13}" presName="childTextBox" presStyleLbl="fgAccFollowNode1" presStyleIdx="0" presStyleCnt="15">
        <dgm:presLayoutVars>
          <dgm:bulletEnabled val="1"/>
        </dgm:presLayoutVars>
      </dgm:prSet>
      <dgm:spPr/>
    </dgm:pt>
    <dgm:pt modelId="{A1A23EEE-EE80-4B95-A069-7801D18581D3}" type="pres">
      <dgm:prSet presAssocID="{E07C380A-7C85-44BC-9B14-CC05F60BCB37}" presName="childTextBox" presStyleLbl="fgAccFollowNode1" presStyleIdx="1" presStyleCnt="15">
        <dgm:presLayoutVars>
          <dgm:bulletEnabled val="1"/>
        </dgm:presLayoutVars>
      </dgm:prSet>
      <dgm:spPr/>
    </dgm:pt>
    <dgm:pt modelId="{C3A337A9-E742-496B-B947-8BC212C1CF61}" type="pres">
      <dgm:prSet presAssocID="{814408A7-95C3-4940-B31C-EB7AD1F331C8}" presName="childTextBox" presStyleLbl="fgAccFollowNode1" presStyleIdx="2" presStyleCnt="15">
        <dgm:presLayoutVars>
          <dgm:bulletEnabled val="1"/>
        </dgm:presLayoutVars>
      </dgm:prSet>
      <dgm:spPr/>
    </dgm:pt>
    <dgm:pt modelId="{B64FBC16-8D92-448A-9746-6F10BFA543E6}" type="pres">
      <dgm:prSet presAssocID="{65EC447F-CDAB-439A-A936-47691B90D07E}" presName="sp" presStyleCnt="0"/>
      <dgm:spPr/>
    </dgm:pt>
    <dgm:pt modelId="{58F36987-F7D6-4244-8566-C1063DB4BF1E}" type="pres">
      <dgm:prSet presAssocID="{C6826AC3-7E58-4744-B40A-1A5B19066A19}" presName="arrowAndChildren" presStyleCnt="0"/>
      <dgm:spPr/>
    </dgm:pt>
    <dgm:pt modelId="{11288208-F770-4C8B-9AE1-F20E076BBF87}" type="pres">
      <dgm:prSet presAssocID="{C6826AC3-7E58-4744-B40A-1A5B19066A19}" presName="parentTextArrow" presStyleLbl="node1" presStyleIdx="0" presStyleCnt="3"/>
      <dgm:spPr/>
    </dgm:pt>
    <dgm:pt modelId="{8072767D-4C18-49CE-9BC6-EB26DF278B5B}" type="pres">
      <dgm:prSet presAssocID="{C6826AC3-7E58-4744-B40A-1A5B19066A19}" presName="arrow" presStyleLbl="node1" presStyleIdx="1" presStyleCnt="3"/>
      <dgm:spPr/>
    </dgm:pt>
    <dgm:pt modelId="{D5A6336D-BB90-464C-971E-4283D562626F}" type="pres">
      <dgm:prSet presAssocID="{C6826AC3-7E58-4744-B40A-1A5B19066A19}" presName="descendantArrow" presStyleCnt="0"/>
      <dgm:spPr/>
    </dgm:pt>
    <dgm:pt modelId="{2F6B9A8C-9A4F-4821-8FB3-5A38DB6FBB26}" type="pres">
      <dgm:prSet presAssocID="{B60CD6E8-BDC2-4386-ACB2-2FDB019FF50B}" presName="childTextArrow" presStyleLbl="fgAccFollowNode1" presStyleIdx="3" presStyleCnt="15">
        <dgm:presLayoutVars>
          <dgm:bulletEnabled val="1"/>
        </dgm:presLayoutVars>
      </dgm:prSet>
      <dgm:spPr/>
    </dgm:pt>
    <dgm:pt modelId="{32CA8105-46E5-4D6C-98C8-9B9242797B30}" type="pres">
      <dgm:prSet presAssocID="{1C13D08A-E1EC-44CE-8C08-2B17CCED83A1}" presName="childTextArrow" presStyleLbl="fgAccFollowNode1" presStyleIdx="4" presStyleCnt="15">
        <dgm:presLayoutVars>
          <dgm:bulletEnabled val="1"/>
        </dgm:presLayoutVars>
      </dgm:prSet>
      <dgm:spPr/>
    </dgm:pt>
    <dgm:pt modelId="{6EBA0152-27B8-4537-827F-CA660E519533}" type="pres">
      <dgm:prSet presAssocID="{B87CE9BE-AB2A-420C-9422-29F5C7CD7922}" presName="childTextArrow" presStyleLbl="fgAccFollowNode1" presStyleIdx="5" presStyleCnt="15">
        <dgm:presLayoutVars>
          <dgm:bulletEnabled val="1"/>
        </dgm:presLayoutVars>
      </dgm:prSet>
      <dgm:spPr/>
    </dgm:pt>
    <dgm:pt modelId="{9F4BA28D-03A8-4D21-B0AE-BC8A351B0A70}" type="pres">
      <dgm:prSet presAssocID="{ED643620-E8F2-41B6-AE17-16A98040C2B3}" presName="childTextArrow" presStyleLbl="fgAccFollowNode1" presStyleIdx="6" presStyleCnt="15">
        <dgm:presLayoutVars>
          <dgm:bulletEnabled val="1"/>
        </dgm:presLayoutVars>
      </dgm:prSet>
      <dgm:spPr/>
    </dgm:pt>
    <dgm:pt modelId="{0D66FBAF-08BA-4824-91BA-8236B7B8FBE9}" type="pres">
      <dgm:prSet presAssocID="{D8658D39-51D6-4A17-BE84-3E834BD3A752}" presName="childTextArrow" presStyleLbl="fgAccFollowNode1" presStyleIdx="7" presStyleCnt="15">
        <dgm:presLayoutVars>
          <dgm:bulletEnabled val="1"/>
        </dgm:presLayoutVars>
      </dgm:prSet>
      <dgm:spPr/>
    </dgm:pt>
    <dgm:pt modelId="{A072A833-2A74-4FB6-A9FF-9522A5A132BD}" type="pres">
      <dgm:prSet presAssocID="{FB06FCC6-A7BA-46A6-86F8-8709B543EC34}" presName="childTextArrow" presStyleLbl="fgAccFollowNode1" presStyleIdx="8" presStyleCnt="15">
        <dgm:presLayoutVars>
          <dgm:bulletEnabled val="1"/>
        </dgm:presLayoutVars>
      </dgm:prSet>
      <dgm:spPr/>
    </dgm:pt>
    <dgm:pt modelId="{A6B9A42C-17E0-4436-814C-70D325DF0CC3}" type="pres">
      <dgm:prSet presAssocID="{B69E0DB1-032E-438D-B263-4914F4A316D6}" presName="childTextArrow" presStyleLbl="fgAccFollowNode1" presStyleIdx="9" presStyleCnt="15">
        <dgm:presLayoutVars>
          <dgm:bulletEnabled val="1"/>
        </dgm:presLayoutVars>
      </dgm:prSet>
      <dgm:spPr/>
    </dgm:pt>
    <dgm:pt modelId="{BB0E34A1-295D-4E37-9DC9-42D5A07258A4}" type="pres">
      <dgm:prSet presAssocID="{D0E22442-8C9F-4327-9FD8-0A46B2E05790}" presName="childTextArrow" presStyleLbl="fgAccFollowNode1" presStyleIdx="10" presStyleCnt="15">
        <dgm:presLayoutVars>
          <dgm:bulletEnabled val="1"/>
        </dgm:presLayoutVars>
      </dgm:prSet>
      <dgm:spPr/>
    </dgm:pt>
    <dgm:pt modelId="{1C2E0697-FBD9-43A9-B83D-82EAE1C69DD1}" type="pres">
      <dgm:prSet presAssocID="{4140C0B2-D6C3-470D-9EBC-9FC36B19C301}" presName="childTextArrow" presStyleLbl="fgAccFollowNode1" presStyleIdx="11" presStyleCnt="15">
        <dgm:presLayoutVars>
          <dgm:bulletEnabled val="1"/>
        </dgm:presLayoutVars>
      </dgm:prSet>
      <dgm:spPr/>
    </dgm:pt>
    <dgm:pt modelId="{D67A512F-3863-43B8-A00B-F5E0A9C9A9E6}" type="pres">
      <dgm:prSet presAssocID="{11FA33A8-D148-4A97-A1BD-951335F075F3}" presName="sp" presStyleCnt="0"/>
      <dgm:spPr/>
    </dgm:pt>
    <dgm:pt modelId="{41CFBF8C-5839-4C2A-ACFC-74B445E57E2E}" type="pres">
      <dgm:prSet presAssocID="{DDDE086A-592B-4EEF-A77B-553BC599FF74}" presName="arrowAndChildren" presStyleCnt="0"/>
      <dgm:spPr/>
    </dgm:pt>
    <dgm:pt modelId="{E7A64941-7654-42E5-A182-CF150D9EAEE1}" type="pres">
      <dgm:prSet presAssocID="{DDDE086A-592B-4EEF-A77B-553BC599FF74}" presName="parentTextArrow" presStyleLbl="node1" presStyleIdx="1" presStyleCnt="3"/>
      <dgm:spPr/>
    </dgm:pt>
    <dgm:pt modelId="{7DC7FBFC-0B92-4D17-B517-DDE27E93F11F}" type="pres">
      <dgm:prSet presAssocID="{DDDE086A-592B-4EEF-A77B-553BC599FF74}" presName="arrow" presStyleLbl="node1" presStyleIdx="2" presStyleCnt="3"/>
      <dgm:spPr/>
    </dgm:pt>
    <dgm:pt modelId="{121EA326-1CDB-4228-85E0-86D8657A6E1F}" type="pres">
      <dgm:prSet presAssocID="{DDDE086A-592B-4EEF-A77B-553BC599FF74}" presName="descendantArrow" presStyleCnt="0"/>
      <dgm:spPr/>
    </dgm:pt>
    <dgm:pt modelId="{860EBDC1-F4D3-4DE9-BD8C-7577199CA254}" type="pres">
      <dgm:prSet presAssocID="{01644440-3B0E-4FC2-A1E7-F1607AD6E36D}" presName="childTextArrow" presStyleLbl="fgAccFollowNode1" presStyleIdx="12" presStyleCnt="15">
        <dgm:presLayoutVars>
          <dgm:bulletEnabled val="1"/>
        </dgm:presLayoutVars>
      </dgm:prSet>
      <dgm:spPr/>
    </dgm:pt>
    <dgm:pt modelId="{753713CC-E3CD-4BFF-ABF3-E2B3B5B4B942}" type="pres">
      <dgm:prSet presAssocID="{3E83F756-23DE-4C5F-888E-42434F9EA265}" presName="childTextArrow" presStyleLbl="fgAccFollowNode1" presStyleIdx="13" presStyleCnt="15">
        <dgm:presLayoutVars>
          <dgm:bulletEnabled val="1"/>
        </dgm:presLayoutVars>
      </dgm:prSet>
      <dgm:spPr/>
    </dgm:pt>
    <dgm:pt modelId="{A6F496BA-953C-4E66-9880-3323CF1864FD}" type="pres">
      <dgm:prSet presAssocID="{996DB3A6-C3D1-49C3-B288-B04E4CF54B4C}" presName="childTextArrow" presStyleLbl="fgAccFollowNode1" presStyleIdx="14" presStyleCnt="15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C5E62E03-8689-468C-8772-450BF35E04E2}" srcId="{DDDE086A-592B-4EEF-A77B-553BC599FF74}" destId="{996DB3A6-C3D1-49C3-B288-B04E4CF54B4C}" srcOrd="2" destOrd="0" parTransId="{3AEE11DB-8AE2-4BC8-9801-4440FBF91822}" sibTransId="{2156DB49-981B-4E5F-A0F0-E9953C1B7EF0}"/>
    <dgm:cxn modelId="{80615503-E6F1-45C3-BF68-B2B35C2A2139}" type="presOf" srcId="{B60CD6E8-BDC2-4386-ACB2-2FDB019FF50B}" destId="{2F6B9A8C-9A4F-4821-8FB3-5A38DB6FBB26}" srcOrd="0" destOrd="0" presId="urn:microsoft.com/office/officeart/2005/8/layout/process4"/>
    <dgm:cxn modelId="{14FC0107-19DC-44C3-8EA4-EE91C5A4D621}" srcId="{39BF1BE3-B380-4751-9AC3-00725FEED25B}" destId="{7F855776-EBC9-424A-BADA-987DECDA34C0}" srcOrd="2" destOrd="0" parTransId="{8B97BC60-3AF4-4658-B370-4ECA0DB206A5}" sibTransId="{675B7AA3-479B-4E1C-A285-ADD77609EE20}"/>
    <dgm:cxn modelId="{1314FF0A-B9EB-4E05-B14D-096B41706AF9}" type="presOf" srcId="{1C13D08A-E1EC-44CE-8C08-2B17CCED83A1}" destId="{32CA8105-46E5-4D6C-98C8-9B9242797B30}" srcOrd="0" destOrd="0" presId="urn:microsoft.com/office/officeart/2005/8/layout/process4"/>
    <dgm:cxn modelId="{3B15590E-0BF7-4325-A6FB-02F54EED261E}" type="presOf" srcId="{39BF1BE3-B380-4751-9AC3-00725FEED25B}" destId="{2D10FB4F-180D-4C56-B4F7-1D4348A6BFCD}" srcOrd="0" destOrd="0" presId="urn:microsoft.com/office/officeart/2005/8/layout/process4"/>
    <dgm:cxn modelId="{4F05C11D-025C-4105-A07E-C1E348656EAC}" srcId="{C6826AC3-7E58-4744-B40A-1A5B19066A19}" destId="{B60CD6E8-BDC2-4386-ACB2-2FDB019FF50B}" srcOrd="0" destOrd="0" parTransId="{37979151-0846-4052-890E-C7D70FD98745}" sibTransId="{7AC52B2C-3F06-43DC-8AFF-E076013B0F8F}"/>
    <dgm:cxn modelId="{9F81DC1E-F189-4FF3-9EE8-B86428EC6456}" type="presOf" srcId="{7F855776-EBC9-424A-BADA-987DECDA34C0}" destId="{BA3A9F9F-08C3-4497-A236-AAA2321200AD}" srcOrd="0" destOrd="0" presId="urn:microsoft.com/office/officeart/2005/8/layout/process4"/>
    <dgm:cxn modelId="{7312062C-10FE-472F-B893-8A83ED90E6D9}" srcId="{C6826AC3-7E58-4744-B40A-1A5B19066A19}" destId="{D0E22442-8C9F-4327-9FD8-0A46B2E05790}" srcOrd="7" destOrd="0" parTransId="{21737AF7-5F7D-4F79-80C7-7F79261DC7F3}" sibTransId="{072B3058-5D7A-476F-B89A-31FE1C86974D}"/>
    <dgm:cxn modelId="{5037AE2E-A031-4BA3-BBF2-554B705E471E}" type="presOf" srcId="{DDDE086A-592B-4EEF-A77B-553BC599FF74}" destId="{E7A64941-7654-42E5-A182-CF150D9EAEE1}" srcOrd="0" destOrd="0" presId="urn:microsoft.com/office/officeart/2005/8/layout/process4"/>
    <dgm:cxn modelId="{3FA4FD2E-B088-4138-80B2-3D83CB8CA03D}" srcId="{DDDE086A-592B-4EEF-A77B-553BC599FF74}" destId="{01644440-3B0E-4FC2-A1E7-F1607AD6E36D}" srcOrd="0" destOrd="0" parTransId="{F659D4CE-1E4E-4AB1-876A-758C1BABCC62}" sibTransId="{28948DBB-6C20-4831-BF99-E08D3607B4B8}"/>
    <dgm:cxn modelId="{D15AB133-4635-4097-AA65-61C19EDC14B0}" type="presOf" srcId="{E07C380A-7C85-44BC-9B14-CC05F60BCB37}" destId="{A1A23EEE-EE80-4B95-A069-7801D18581D3}" srcOrd="0" destOrd="0" presId="urn:microsoft.com/office/officeart/2005/8/layout/process4"/>
    <dgm:cxn modelId="{AFD9FF33-927D-4BE9-BF5A-D705D5AB9746}" type="presOf" srcId="{4140C0B2-D6C3-470D-9EBC-9FC36B19C301}" destId="{1C2E0697-FBD9-43A9-B83D-82EAE1C69DD1}" srcOrd="0" destOrd="0" presId="urn:microsoft.com/office/officeart/2005/8/layout/process4"/>
    <dgm:cxn modelId="{C5BAF935-F63C-4261-86FF-C77CFD1195F4}" type="presOf" srcId="{3E83F756-23DE-4C5F-888E-42434F9EA265}" destId="{753713CC-E3CD-4BFF-ABF3-E2B3B5B4B942}" srcOrd="0" destOrd="0" presId="urn:microsoft.com/office/officeart/2005/8/layout/process4"/>
    <dgm:cxn modelId="{4E975236-09D3-4A0C-8559-A56D0F11499C}" type="presOf" srcId="{6BB32E5E-31F4-4B99-A2DD-E52FD3037D13}" destId="{0202C66B-9281-4861-85A8-55E10FEA3118}" srcOrd="0" destOrd="0" presId="urn:microsoft.com/office/officeart/2005/8/layout/process4"/>
    <dgm:cxn modelId="{F0A9705C-740B-4B99-9066-EC6EAADD8350}" type="presOf" srcId="{01644440-3B0E-4FC2-A1E7-F1607AD6E36D}" destId="{860EBDC1-F4D3-4DE9-BD8C-7577199CA254}" srcOrd="0" destOrd="0" presId="urn:microsoft.com/office/officeart/2005/8/layout/process4"/>
    <dgm:cxn modelId="{B6EA505F-CC77-44E2-B7B2-8CB677A16914}" type="presOf" srcId="{C6826AC3-7E58-4744-B40A-1A5B19066A19}" destId="{8072767D-4C18-49CE-9BC6-EB26DF278B5B}" srcOrd="1" destOrd="0" presId="urn:microsoft.com/office/officeart/2005/8/layout/process4"/>
    <dgm:cxn modelId="{80B86946-0F10-4131-9075-B3D9B5F82338}" type="presOf" srcId="{FB06FCC6-A7BA-46A6-86F8-8709B543EC34}" destId="{A072A833-2A74-4FB6-A9FF-9522A5A132BD}" srcOrd="0" destOrd="0" presId="urn:microsoft.com/office/officeart/2005/8/layout/process4"/>
    <dgm:cxn modelId="{0F103A79-0594-489D-A745-994CD55593B4}" type="presOf" srcId="{B69E0DB1-032E-438D-B263-4914F4A316D6}" destId="{A6B9A42C-17E0-4436-814C-70D325DF0CC3}" srcOrd="0" destOrd="0" presId="urn:microsoft.com/office/officeart/2005/8/layout/process4"/>
    <dgm:cxn modelId="{F8D26184-2BF2-4F0C-98BF-C99CEA53B8A8}" srcId="{DDDE086A-592B-4EEF-A77B-553BC599FF74}" destId="{3E83F756-23DE-4C5F-888E-42434F9EA265}" srcOrd="1" destOrd="0" parTransId="{9A5E2D1A-9482-4B3D-AAE5-5CD491103A8E}" sibTransId="{5868391E-057D-4E06-853C-F78F51040C7D}"/>
    <dgm:cxn modelId="{D8467F85-41F1-4B4A-B240-0C149DF3AF8F}" srcId="{C6826AC3-7E58-4744-B40A-1A5B19066A19}" destId="{D8658D39-51D6-4A17-BE84-3E834BD3A752}" srcOrd="4" destOrd="0" parTransId="{F5BC846C-AF52-4B6F-B10C-F96D8C4F4111}" sibTransId="{FBEA5D12-5D17-4E91-AF23-129F17152AB8}"/>
    <dgm:cxn modelId="{00B33D8F-3336-44FB-9CAC-09B9C64ADC49}" srcId="{C6826AC3-7E58-4744-B40A-1A5B19066A19}" destId="{1C13D08A-E1EC-44CE-8C08-2B17CCED83A1}" srcOrd="1" destOrd="0" parTransId="{3B7B3A7F-8292-4157-8A09-FF883571CDD2}" sibTransId="{DF12C069-D049-4806-A2D2-810F1A87EFF1}"/>
    <dgm:cxn modelId="{53387393-B7DD-4BD4-B30F-7161636D8848}" srcId="{C6826AC3-7E58-4744-B40A-1A5B19066A19}" destId="{FB06FCC6-A7BA-46A6-86F8-8709B543EC34}" srcOrd="5" destOrd="0" parTransId="{D6521E77-94CD-4146-826F-5A5DA50DB2B4}" sibTransId="{0C13833F-2531-4C21-BA2D-F585557D0C42}"/>
    <dgm:cxn modelId="{F0143795-2622-4AB1-BD8C-7AD13FF140C2}" type="presOf" srcId="{7F855776-EBC9-424A-BADA-987DECDA34C0}" destId="{5D828E42-70C0-45DF-B810-CFA293219043}" srcOrd="1" destOrd="0" presId="urn:microsoft.com/office/officeart/2005/8/layout/process4"/>
    <dgm:cxn modelId="{CC092D98-64BF-4FC7-855C-B1B2B3AFE2AF}" srcId="{C6826AC3-7E58-4744-B40A-1A5B19066A19}" destId="{4140C0B2-D6C3-470D-9EBC-9FC36B19C301}" srcOrd="8" destOrd="0" parTransId="{32FCD282-256A-4E9D-BEF4-06ABE1F61B9C}" sibTransId="{E500CEDF-795F-4B12-BA57-FD84AA761C67}"/>
    <dgm:cxn modelId="{62677F9F-1FE3-4414-A501-764F52FF89BF}" type="presOf" srcId="{C6826AC3-7E58-4744-B40A-1A5B19066A19}" destId="{11288208-F770-4C8B-9AE1-F20E076BBF87}" srcOrd="0" destOrd="0" presId="urn:microsoft.com/office/officeart/2005/8/layout/process4"/>
    <dgm:cxn modelId="{DFC5B9A3-EB99-4E1C-8CA2-E4ED806A81B9}" srcId="{39BF1BE3-B380-4751-9AC3-00725FEED25B}" destId="{C6826AC3-7E58-4744-B40A-1A5B19066A19}" srcOrd="1" destOrd="0" parTransId="{29092A04-3787-4382-BDAB-979FBCFBA18A}" sibTransId="{65EC447F-CDAB-439A-A936-47691B90D07E}"/>
    <dgm:cxn modelId="{4225A7A5-332F-48A5-8272-AA6F3ACC832F}" type="presOf" srcId="{D0E22442-8C9F-4327-9FD8-0A46B2E05790}" destId="{BB0E34A1-295D-4E37-9DC9-42D5A07258A4}" srcOrd="0" destOrd="0" presId="urn:microsoft.com/office/officeart/2005/8/layout/process4"/>
    <dgm:cxn modelId="{A9C0CDB4-86BF-4349-AB22-E0559B73788F}" type="presOf" srcId="{814408A7-95C3-4940-B31C-EB7AD1F331C8}" destId="{C3A337A9-E742-496B-B947-8BC212C1CF61}" srcOrd="0" destOrd="0" presId="urn:microsoft.com/office/officeart/2005/8/layout/process4"/>
    <dgm:cxn modelId="{DE9B6DBD-84B3-416F-AB2B-6537916B05EE}" srcId="{C6826AC3-7E58-4744-B40A-1A5B19066A19}" destId="{ED643620-E8F2-41B6-AE17-16A98040C2B3}" srcOrd="3" destOrd="0" parTransId="{2781E2CA-6E31-4D82-8E2C-2CC2C5E9B4C2}" sibTransId="{1BB37E92-0A96-4DE6-A257-A0635836C4A2}"/>
    <dgm:cxn modelId="{F830BBBD-EB49-4E1C-BA17-D4C56A6D326A}" srcId="{C6826AC3-7E58-4744-B40A-1A5B19066A19}" destId="{B69E0DB1-032E-438D-B263-4914F4A316D6}" srcOrd="6" destOrd="0" parTransId="{5DC80551-FF79-41C4-8CA3-7BF2F9416AFD}" sibTransId="{3394D38B-1659-46A3-A993-604203EEA4AC}"/>
    <dgm:cxn modelId="{E059FDBD-4A2B-4F6A-B11F-24A16226297D}" srcId="{7F855776-EBC9-424A-BADA-987DECDA34C0}" destId="{6BB32E5E-31F4-4B99-A2DD-E52FD3037D13}" srcOrd="0" destOrd="0" parTransId="{4BEF18DC-CFE3-4C0B-85AE-4C037AAF88E9}" sibTransId="{AE2FBEBB-FD58-431A-9139-18FB83C37A29}"/>
    <dgm:cxn modelId="{8015DCC3-F49D-4088-ADB4-05BFEE21461A}" type="presOf" srcId="{DDDE086A-592B-4EEF-A77B-553BC599FF74}" destId="{7DC7FBFC-0B92-4D17-B517-DDE27E93F11F}" srcOrd="1" destOrd="0" presId="urn:microsoft.com/office/officeart/2005/8/layout/process4"/>
    <dgm:cxn modelId="{1053AACD-3B1C-4C44-8747-FEA20D3D68B2}" type="presOf" srcId="{996DB3A6-C3D1-49C3-B288-B04E4CF54B4C}" destId="{A6F496BA-953C-4E66-9880-3323CF1864FD}" srcOrd="0" destOrd="0" presId="urn:microsoft.com/office/officeart/2005/8/layout/process4"/>
    <dgm:cxn modelId="{C5B8B9D6-20AE-49FA-B3D4-FDA589A01EC8}" type="presOf" srcId="{ED643620-E8F2-41B6-AE17-16A98040C2B3}" destId="{9F4BA28D-03A8-4D21-B0AE-BC8A351B0A70}" srcOrd="0" destOrd="0" presId="urn:microsoft.com/office/officeart/2005/8/layout/process4"/>
    <dgm:cxn modelId="{06A6DAE5-BC1E-4D3F-994F-93E2FFC29ED0}" srcId="{7F855776-EBC9-424A-BADA-987DECDA34C0}" destId="{E07C380A-7C85-44BC-9B14-CC05F60BCB37}" srcOrd="1" destOrd="0" parTransId="{2D24ED68-205A-4F21-92CF-5832B4A56EA8}" sibTransId="{A414130E-3A48-4962-9F14-27A236B73134}"/>
    <dgm:cxn modelId="{8CC249ED-3CB2-43C8-A841-B625F050738B}" srcId="{7F855776-EBC9-424A-BADA-987DECDA34C0}" destId="{814408A7-95C3-4940-B31C-EB7AD1F331C8}" srcOrd="2" destOrd="0" parTransId="{A584D35B-04E4-4F62-948B-29B2805BB7C8}" sibTransId="{36BE37AE-E6DA-43BA-8991-C95F9280E0B3}"/>
    <dgm:cxn modelId="{B26887EF-5D92-48B7-B482-F78B8FA35494}" srcId="{C6826AC3-7E58-4744-B40A-1A5B19066A19}" destId="{B87CE9BE-AB2A-420C-9422-29F5C7CD7922}" srcOrd="2" destOrd="0" parTransId="{B57B8D41-2695-492C-A8B1-9EF381FE9135}" sibTransId="{B949F25B-A58C-4809-BD23-B9E704C327CD}"/>
    <dgm:cxn modelId="{861DD5F7-36E6-467D-9EE6-9FFD9C541182}" type="presOf" srcId="{D8658D39-51D6-4A17-BE84-3E834BD3A752}" destId="{0D66FBAF-08BA-4824-91BA-8236B7B8FBE9}" srcOrd="0" destOrd="0" presId="urn:microsoft.com/office/officeart/2005/8/layout/process4"/>
    <dgm:cxn modelId="{F90B76FF-BE30-4AE3-B78F-78E744756565}" type="presOf" srcId="{B87CE9BE-AB2A-420C-9422-29F5C7CD7922}" destId="{6EBA0152-27B8-4537-827F-CA660E519533}" srcOrd="0" destOrd="0" presId="urn:microsoft.com/office/officeart/2005/8/layout/process4"/>
    <dgm:cxn modelId="{36844AD1-9133-4A0A-A890-168A4F69E600}" type="presParOf" srcId="{2D10FB4F-180D-4C56-B4F7-1D4348A6BFCD}" destId="{9D7F2335-457E-41E3-925E-AE9EB215697C}" srcOrd="0" destOrd="0" presId="urn:microsoft.com/office/officeart/2005/8/layout/process4"/>
    <dgm:cxn modelId="{B179DDA3-1F38-42F3-B3AB-5851277D884E}" type="presParOf" srcId="{9D7F2335-457E-41E3-925E-AE9EB215697C}" destId="{BA3A9F9F-08C3-4497-A236-AAA2321200AD}" srcOrd="0" destOrd="0" presId="urn:microsoft.com/office/officeart/2005/8/layout/process4"/>
    <dgm:cxn modelId="{312532C4-1BC2-4691-93ED-C57A1648FFF2}" type="presParOf" srcId="{9D7F2335-457E-41E3-925E-AE9EB215697C}" destId="{5D828E42-70C0-45DF-B810-CFA293219043}" srcOrd="1" destOrd="0" presId="urn:microsoft.com/office/officeart/2005/8/layout/process4"/>
    <dgm:cxn modelId="{5511CBC9-3BFB-4694-907C-E7834359F275}" type="presParOf" srcId="{9D7F2335-457E-41E3-925E-AE9EB215697C}" destId="{F4FB057E-DC45-4392-8BCA-60E920DCE911}" srcOrd="2" destOrd="0" presId="urn:microsoft.com/office/officeart/2005/8/layout/process4"/>
    <dgm:cxn modelId="{B2B9E2A7-7059-4FDD-B957-45D1883F5DDD}" type="presParOf" srcId="{F4FB057E-DC45-4392-8BCA-60E920DCE911}" destId="{0202C66B-9281-4861-85A8-55E10FEA3118}" srcOrd="0" destOrd="0" presId="urn:microsoft.com/office/officeart/2005/8/layout/process4"/>
    <dgm:cxn modelId="{58147B76-1A45-48B1-8ABD-25B2B5B04203}" type="presParOf" srcId="{F4FB057E-DC45-4392-8BCA-60E920DCE911}" destId="{A1A23EEE-EE80-4B95-A069-7801D18581D3}" srcOrd="1" destOrd="0" presId="urn:microsoft.com/office/officeart/2005/8/layout/process4"/>
    <dgm:cxn modelId="{270CB592-6EBE-4516-832A-C7539F1010AC}" type="presParOf" srcId="{F4FB057E-DC45-4392-8BCA-60E920DCE911}" destId="{C3A337A9-E742-496B-B947-8BC212C1CF61}" srcOrd="2" destOrd="0" presId="urn:microsoft.com/office/officeart/2005/8/layout/process4"/>
    <dgm:cxn modelId="{C734B012-D4FA-4E75-B7B1-D556B28EB284}" type="presParOf" srcId="{2D10FB4F-180D-4C56-B4F7-1D4348A6BFCD}" destId="{B64FBC16-8D92-448A-9746-6F10BFA543E6}" srcOrd="1" destOrd="0" presId="urn:microsoft.com/office/officeart/2005/8/layout/process4"/>
    <dgm:cxn modelId="{9765AD04-15B9-4C6A-AAB0-C67663D88D80}" type="presParOf" srcId="{2D10FB4F-180D-4C56-B4F7-1D4348A6BFCD}" destId="{58F36987-F7D6-4244-8566-C1063DB4BF1E}" srcOrd="2" destOrd="0" presId="urn:microsoft.com/office/officeart/2005/8/layout/process4"/>
    <dgm:cxn modelId="{E75A6284-2621-49B9-85E8-772C0D09ACF1}" type="presParOf" srcId="{58F36987-F7D6-4244-8566-C1063DB4BF1E}" destId="{11288208-F770-4C8B-9AE1-F20E076BBF87}" srcOrd="0" destOrd="0" presId="urn:microsoft.com/office/officeart/2005/8/layout/process4"/>
    <dgm:cxn modelId="{4D959958-61C9-4607-836B-FC5E7DFD1DEA}" type="presParOf" srcId="{58F36987-F7D6-4244-8566-C1063DB4BF1E}" destId="{8072767D-4C18-49CE-9BC6-EB26DF278B5B}" srcOrd="1" destOrd="0" presId="urn:microsoft.com/office/officeart/2005/8/layout/process4"/>
    <dgm:cxn modelId="{E9811288-9F8E-4658-B83E-9CDF80A56807}" type="presParOf" srcId="{58F36987-F7D6-4244-8566-C1063DB4BF1E}" destId="{D5A6336D-BB90-464C-971E-4283D562626F}" srcOrd="2" destOrd="0" presId="urn:microsoft.com/office/officeart/2005/8/layout/process4"/>
    <dgm:cxn modelId="{1B48153D-7661-4122-9806-2CCA5B52CE8C}" type="presParOf" srcId="{D5A6336D-BB90-464C-971E-4283D562626F}" destId="{2F6B9A8C-9A4F-4821-8FB3-5A38DB6FBB26}" srcOrd="0" destOrd="0" presId="urn:microsoft.com/office/officeart/2005/8/layout/process4"/>
    <dgm:cxn modelId="{5225CA62-A2F2-4CCE-BF3B-75323197BBAF}" type="presParOf" srcId="{D5A6336D-BB90-464C-971E-4283D562626F}" destId="{32CA8105-46E5-4D6C-98C8-9B9242797B30}" srcOrd="1" destOrd="0" presId="urn:microsoft.com/office/officeart/2005/8/layout/process4"/>
    <dgm:cxn modelId="{B53480E5-9B8D-48F2-AFFC-EE74C15B3CD0}" type="presParOf" srcId="{D5A6336D-BB90-464C-971E-4283D562626F}" destId="{6EBA0152-27B8-4537-827F-CA660E519533}" srcOrd="2" destOrd="0" presId="urn:microsoft.com/office/officeart/2005/8/layout/process4"/>
    <dgm:cxn modelId="{26B4114E-2CF7-4B55-B127-3E3279C34BD7}" type="presParOf" srcId="{D5A6336D-BB90-464C-971E-4283D562626F}" destId="{9F4BA28D-03A8-4D21-B0AE-BC8A351B0A70}" srcOrd="3" destOrd="0" presId="urn:microsoft.com/office/officeart/2005/8/layout/process4"/>
    <dgm:cxn modelId="{73BFBE50-DCEE-4016-807A-1B2FD0615D61}" type="presParOf" srcId="{D5A6336D-BB90-464C-971E-4283D562626F}" destId="{0D66FBAF-08BA-4824-91BA-8236B7B8FBE9}" srcOrd="4" destOrd="0" presId="urn:microsoft.com/office/officeart/2005/8/layout/process4"/>
    <dgm:cxn modelId="{36FE08F7-B276-4944-BFD0-2F3F8A36B916}" type="presParOf" srcId="{D5A6336D-BB90-464C-971E-4283D562626F}" destId="{A072A833-2A74-4FB6-A9FF-9522A5A132BD}" srcOrd="5" destOrd="0" presId="urn:microsoft.com/office/officeart/2005/8/layout/process4"/>
    <dgm:cxn modelId="{CD86E0BB-C329-46F6-8D95-0072E4FD2690}" type="presParOf" srcId="{D5A6336D-BB90-464C-971E-4283D562626F}" destId="{A6B9A42C-17E0-4436-814C-70D325DF0CC3}" srcOrd="6" destOrd="0" presId="urn:microsoft.com/office/officeart/2005/8/layout/process4"/>
    <dgm:cxn modelId="{29AFD011-0410-4CEE-984B-ABA7D99D2627}" type="presParOf" srcId="{D5A6336D-BB90-464C-971E-4283D562626F}" destId="{BB0E34A1-295D-4E37-9DC9-42D5A07258A4}" srcOrd="7" destOrd="0" presId="urn:microsoft.com/office/officeart/2005/8/layout/process4"/>
    <dgm:cxn modelId="{217D04ED-FCAC-492F-8AF3-64F93D5E8413}" type="presParOf" srcId="{D5A6336D-BB90-464C-971E-4283D562626F}" destId="{1C2E0697-FBD9-43A9-B83D-82EAE1C69DD1}" srcOrd="8" destOrd="0" presId="urn:microsoft.com/office/officeart/2005/8/layout/process4"/>
    <dgm:cxn modelId="{5039F8FB-62CC-4D69-AC54-EC3A4B3B9476}" type="presParOf" srcId="{2D10FB4F-180D-4C56-B4F7-1D4348A6BFCD}" destId="{D67A512F-3863-43B8-A00B-F5E0A9C9A9E6}" srcOrd="3" destOrd="0" presId="urn:microsoft.com/office/officeart/2005/8/layout/process4"/>
    <dgm:cxn modelId="{3EC15C10-2C6C-4D1E-9B3A-4867364DE763}" type="presParOf" srcId="{2D10FB4F-180D-4C56-B4F7-1D4348A6BFCD}" destId="{41CFBF8C-5839-4C2A-ACFC-74B445E57E2E}" srcOrd="4" destOrd="0" presId="urn:microsoft.com/office/officeart/2005/8/layout/process4"/>
    <dgm:cxn modelId="{B4C00007-0088-4F3A-8A37-0AF4EED623F0}" type="presParOf" srcId="{41CFBF8C-5839-4C2A-ACFC-74B445E57E2E}" destId="{E7A64941-7654-42E5-A182-CF150D9EAEE1}" srcOrd="0" destOrd="0" presId="urn:microsoft.com/office/officeart/2005/8/layout/process4"/>
    <dgm:cxn modelId="{6B845FD6-DC50-42A0-9AF6-AF93167CF5E1}" type="presParOf" srcId="{41CFBF8C-5839-4C2A-ACFC-74B445E57E2E}" destId="{7DC7FBFC-0B92-4D17-B517-DDE27E93F11F}" srcOrd="1" destOrd="0" presId="urn:microsoft.com/office/officeart/2005/8/layout/process4"/>
    <dgm:cxn modelId="{23BAD2B6-D6CA-4FC9-A21B-C8F33682CA02}" type="presParOf" srcId="{41CFBF8C-5839-4C2A-ACFC-74B445E57E2E}" destId="{121EA326-1CDB-4228-85E0-86D8657A6E1F}" srcOrd="2" destOrd="0" presId="urn:microsoft.com/office/officeart/2005/8/layout/process4"/>
    <dgm:cxn modelId="{4B84DF3A-1AFE-4B8F-AB95-D56A3BFD7F7A}" type="presParOf" srcId="{121EA326-1CDB-4228-85E0-86D8657A6E1F}" destId="{860EBDC1-F4D3-4DE9-BD8C-7577199CA254}" srcOrd="0" destOrd="0" presId="urn:microsoft.com/office/officeart/2005/8/layout/process4"/>
    <dgm:cxn modelId="{CDFED64C-2121-4ADA-81D1-9687A175B6BF}" type="presParOf" srcId="{121EA326-1CDB-4228-85E0-86D8657A6E1F}" destId="{753713CC-E3CD-4BFF-ABF3-E2B3B5B4B942}" srcOrd="1" destOrd="0" presId="urn:microsoft.com/office/officeart/2005/8/layout/process4"/>
    <dgm:cxn modelId="{84B870D2-A45A-4053-8002-B39B5F2FEBCA}" type="presParOf" srcId="{121EA326-1CDB-4228-85E0-86D8657A6E1F}" destId="{A6F496BA-953C-4E66-9880-3323CF1864F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/>
            <a:t>BaseException</a:t>
          </a:r>
          <a:endParaRPr lang="en-001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40391952-0CBF-4EC8-B87E-598100C5A3FE}">
      <dgm:prSet phldrT="[Text]"/>
      <dgm:spPr/>
      <dgm:t>
        <a:bodyPr/>
        <a:lstStyle/>
        <a:p>
          <a:r>
            <a:rPr lang="en-US"/>
            <a:t>NotFoundException</a:t>
          </a:r>
          <a:endParaRPr lang="en-001"/>
        </a:p>
      </dgm:t>
    </dgm:pt>
    <dgm:pt modelId="{806D3F88-CF83-4018-B6CB-A88F931B26C8}" type="parTrans" cxnId="{8D21B5B5-119A-474B-ACAA-48D0E3830C80}">
      <dgm:prSet/>
      <dgm:spPr/>
      <dgm:t>
        <a:bodyPr/>
        <a:lstStyle/>
        <a:p>
          <a:endParaRPr lang="en-001"/>
        </a:p>
      </dgm:t>
    </dgm:pt>
    <dgm:pt modelId="{97A5DEC1-F6F6-4BE7-9911-13C81106D81B}" type="sibTrans" cxnId="{8D21B5B5-119A-474B-ACAA-48D0E3830C80}">
      <dgm:prSet/>
      <dgm:spPr/>
      <dgm:t>
        <a:bodyPr/>
        <a:lstStyle/>
        <a:p>
          <a:endParaRPr lang="en-001"/>
        </a:p>
      </dgm:t>
    </dgm:pt>
    <dgm:pt modelId="{88ADE25F-E0DB-44AC-878C-8B6FBCD5F053}">
      <dgm:prSet phldrT="[Text]"/>
      <dgm:spPr/>
      <dgm:t>
        <a:bodyPr/>
        <a:lstStyle/>
        <a:p>
          <a:r>
            <a:rPr lang="en-US"/>
            <a:t>InputInvalidException</a:t>
          </a:r>
          <a:endParaRPr lang="en-001"/>
        </a:p>
      </dgm:t>
    </dgm:pt>
    <dgm:pt modelId="{24A2F51B-BA7C-42DF-AF1B-44DF9B93B64E}" type="parTrans" cxnId="{AE3DC46A-C519-4CE6-9CD8-E3A9E732F8BC}">
      <dgm:prSet/>
      <dgm:spPr/>
      <dgm:t>
        <a:bodyPr/>
        <a:lstStyle/>
        <a:p>
          <a:endParaRPr lang="en-001"/>
        </a:p>
      </dgm:t>
    </dgm:pt>
    <dgm:pt modelId="{6EDA9EDF-1F0D-4A13-8FA1-7D26C938087E}" type="sibTrans" cxnId="{AE3DC46A-C519-4CE6-9CD8-E3A9E732F8BC}">
      <dgm:prSet/>
      <dgm:spPr/>
      <dgm:t>
        <a:bodyPr/>
        <a:lstStyle/>
        <a:p>
          <a:endParaRPr lang="en-001"/>
        </a:p>
      </dgm:t>
    </dgm:pt>
    <dgm:pt modelId="{C5DAAA73-8FD1-4549-BEFD-64A574FBE6A3}">
      <dgm:prSet phldrT="[Text]"/>
      <dgm:spPr/>
      <dgm:t>
        <a:bodyPr/>
        <a:lstStyle/>
        <a:p>
          <a:r>
            <a:rPr lang="en-US"/>
            <a:t>Status Code: 500</a:t>
          </a:r>
          <a:endParaRPr lang="en-001"/>
        </a:p>
      </dgm:t>
    </dgm:pt>
    <dgm:pt modelId="{D549FD29-258F-49C3-ACF9-FF09D315F29A}" type="parTrans" cxnId="{494AE27B-C366-4DF9-8FCB-3CC82948ACB8}">
      <dgm:prSet/>
      <dgm:spPr/>
      <dgm:t>
        <a:bodyPr/>
        <a:lstStyle/>
        <a:p>
          <a:endParaRPr lang="en-001"/>
        </a:p>
      </dgm:t>
    </dgm:pt>
    <dgm:pt modelId="{DF2D1FF4-05FE-448F-9F37-3360D3BF05DB}" type="sibTrans" cxnId="{494AE27B-C366-4DF9-8FCB-3CC82948ACB8}">
      <dgm:prSet/>
      <dgm:spPr/>
      <dgm:t>
        <a:bodyPr/>
        <a:lstStyle/>
        <a:p>
          <a:endParaRPr lang="en-001"/>
        </a:p>
      </dgm:t>
    </dgm:pt>
    <dgm:pt modelId="{CC5FC566-1D95-4E8D-893A-82AC559EFFE4}">
      <dgm:prSet/>
      <dgm:spPr/>
      <dgm:t>
        <a:bodyPr/>
        <a:lstStyle/>
        <a:p>
          <a:r>
            <a:rPr lang="en-US"/>
            <a:t>Status Code: 404</a:t>
          </a:r>
          <a:endParaRPr lang="en-001"/>
        </a:p>
      </dgm:t>
    </dgm:pt>
    <dgm:pt modelId="{0F92B29D-461C-4CDB-B3FF-0DC89711C9B8}" type="parTrans" cxnId="{2968A96D-CCA6-4ADA-85DF-D458908740BB}">
      <dgm:prSet/>
      <dgm:spPr/>
      <dgm:t>
        <a:bodyPr/>
        <a:lstStyle/>
        <a:p>
          <a:endParaRPr lang="en-001"/>
        </a:p>
      </dgm:t>
    </dgm:pt>
    <dgm:pt modelId="{DF01AE12-50D8-4FDF-94F7-39019CA4B400}" type="sibTrans" cxnId="{2968A96D-CCA6-4ADA-85DF-D458908740BB}">
      <dgm:prSet/>
      <dgm:spPr/>
      <dgm:t>
        <a:bodyPr/>
        <a:lstStyle/>
        <a:p>
          <a:endParaRPr lang="en-001"/>
        </a:p>
      </dgm:t>
    </dgm:pt>
    <dgm:pt modelId="{68BD3B11-CB1C-4250-BB24-CFD30CD5B62F}">
      <dgm:prSet/>
      <dgm:spPr/>
      <dgm:t>
        <a:bodyPr/>
        <a:lstStyle/>
        <a:p>
          <a:r>
            <a:rPr lang="en-US"/>
            <a:t>Status Code: 400</a:t>
          </a:r>
          <a:endParaRPr lang="en-001"/>
        </a:p>
      </dgm:t>
    </dgm:pt>
    <dgm:pt modelId="{98C36735-FE51-4CFC-9A8E-BCA1495592AE}" type="parTrans" cxnId="{CBA536CF-5A95-4D0F-B93E-625F12F20C1D}">
      <dgm:prSet/>
      <dgm:spPr/>
      <dgm:t>
        <a:bodyPr/>
        <a:lstStyle/>
        <a:p>
          <a:endParaRPr lang="en-001"/>
        </a:p>
      </dgm:t>
    </dgm:pt>
    <dgm:pt modelId="{E5DFE225-276E-4FE2-8D54-9CD995F0E394}" type="sibTrans" cxnId="{CBA536CF-5A95-4D0F-B93E-625F12F20C1D}">
      <dgm:prSet/>
      <dgm:spPr/>
      <dgm:t>
        <a:bodyPr/>
        <a:lstStyle/>
        <a:p>
          <a:endParaRPr lang="en-001"/>
        </a:p>
      </dgm:t>
    </dgm:pt>
    <dgm:pt modelId="{EAEADAA1-C2C9-4ABC-8FAE-EA4A655454AB}">
      <dgm:prSet phldrT="[Text]"/>
      <dgm:spPr/>
      <dgm:t>
        <a:bodyPr/>
        <a:lstStyle/>
        <a:p>
          <a:r>
            <a:rPr lang="en-US"/>
            <a:t>Lỗi cơ bản</a:t>
          </a:r>
          <a:endParaRPr lang="en-001"/>
        </a:p>
      </dgm:t>
    </dgm:pt>
    <dgm:pt modelId="{850EB798-DAA1-4359-82D0-7C9A03CBDD7F}" type="parTrans" cxnId="{4580845F-C407-47E8-AF1F-95E13129AD9A}">
      <dgm:prSet/>
      <dgm:spPr/>
      <dgm:t>
        <a:bodyPr/>
        <a:lstStyle/>
        <a:p>
          <a:endParaRPr lang="en-001"/>
        </a:p>
      </dgm:t>
    </dgm:pt>
    <dgm:pt modelId="{3F258E3E-250A-4DC6-AF51-8C7CDF27BEB9}" type="sibTrans" cxnId="{4580845F-C407-47E8-AF1F-95E13129AD9A}">
      <dgm:prSet/>
      <dgm:spPr/>
      <dgm:t>
        <a:bodyPr/>
        <a:lstStyle/>
        <a:p>
          <a:endParaRPr lang="en-001"/>
        </a:p>
      </dgm:t>
    </dgm:pt>
    <dgm:pt modelId="{C2E9FDD9-2EEC-4427-96DA-64A896EEA5BD}">
      <dgm:prSet phldrT="[Text]"/>
      <dgm:spPr/>
      <dgm:t>
        <a:bodyPr/>
        <a:lstStyle/>
        <a:p>
          <a:r>
            <a:rPr lang="en-US"/>
            <a:t>Lỗi không tìm thấy đối tượng</a:t>
          </a:r>
          <a:endParaRPr lang="en-001"/>
        </a:p>
      </dgm:t>
    </dgm:pt>
    <dgm:pt modelId="{91C22F23-4852-4792-B949-6C3AAF358EC1}" type="parTrans" cxnId="{7FE058D7-2785-4539-9960-4051C07E22E8}">
      <dgm:prSet/>
      <dgm:spPr/>
      <dgm:t>
        <a:bodyPr/>
        <a:lstStyle/>
        <a:p>
          <a:endParaRPr lang="en-001"/>
        </a:p>
      </dgm:t>
    </dgm:pt>
    <dgm:pt modelId="{6322EEEE-15BF-43C8-8339-3400925A424B}" type="sibTrans" cxnId="{7FE058D7-2785-4539-9960-4051C07E22E8}">
      <dgm:prSet/>
      <dgm:spPr/>
      <dgm:t>
        <a:bodyPr/>
        <a:lstStyle/>
        <a:p>
          <a:endParaRPr lang="en-001"/>
        </a:p>
      </dgm:t>
    </dgm:pt>
    <dgm:pt modelId="{457722E2-9FD5-439F-AACD-AC0CCDEF8878}">
      <dgm:prSet/>
      <dgm:spPr/>
      <dgm:t>
        <a:bodyPr/>
        <a:lstStyle/>
        <a:p>
          <a:r>
            <a:rPr lang="en-US"/>
            <a:t>Lỗi nhập liệu, validator</a:t>
          </a:r>
          <a:endParaRPr lang="en-001"/>
        </a:p>
      </dgm:t>
    </dgm:pt>
    <dgm:pt modelId="{94C55FDB-C104-49A2-9066-4B4C0DA6476F}" type="parTrans" cxnId="{F65CCDBD-EE6E-4556-BCC4-15F7E93383E7}">
      <dgm:prSet/>
      <dgm:spPr/>
      <dgm:t>
        <a:bodyPr/>
        <a:lstStyle/>
        <a:p>
          <a:endParaRPr lang="en-001"/>
        </a:p>
      </dgm:t>
    </dgm:pt>
    <dgm:pt modelId="{7E1B634D-60EE-40AE-9FEE-16DDFD540620}" type="sibTrans" cxnId="{F65CCDBD-EE6E-4556-BCC4-15F7E93383E7}">
      <dgm:prSet/>
      <dgm:spPr/>
      <dgm:t>
        <a:bodyPr/>
        <a:lstStyle/>
        <a:p>
          <a:endParaRPr lang="en-001"/>
        </a:p>
      </dgm:t>
    </dgm:pt>
    <dgm:pt modelId="{88EED2A5-83DF-4A86-A376-7FF9F04FB50F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DBC016BC-53BA-4E10-A686-01FB413712ED}" type="pres">
      <dgm:prSet presAssocID="{DDDE086A-592B-4EEF-A77B-553BC599FF74}" presName="composite" presStyleCnt="0"/>
      <dgm:spPr/>
    </dgm:pt>
    <dgm:pt modelId="{AA84FB22-CAE0-4E24-A9DE-34F4678BDC0A}" type="pres">
      <dgm:prSet presAssocID="{DDDE086A-592B-4EEF-A77B-553BC599FF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3CEC94-6EEF-4C1C-8DEE-EDB0588B2CE6}" type="pres">
      <dgm:prSet presAssocID="{DDDE086A-592B-4EEF-A77B-553BC599FF74}" presName="desTx" presStyleLbl="alignAccFollowNode1" presStyleIdx="0" presStyleCnt="3">
        <dgm:presLayoutVars>
          <dgm:bulletEnabled val="1"/>
        </dgm:presLayoutVars>
      </dgm:prSet>
      <dgm:spPr/>
    </dgm:pt>
    <dgm:pt modelId="{513B94CC-9E91-4675-AA93-38DD97E8D405}" type="pres">
      <dgm:prSet presAssocID="{11FA33A8-D148-4A97-A1BD-951335F075F3}" presName="space" presStyleCnt="0"/>
      <dgm:spPr/>
    </dgm:pt>
    <dgm:pt modelId="{C3AACCB2-553B-4F02-82D6-B883BA499DE4}" type="pres">
      <dgm:prSet presAssocID="{40391952-0CBF-4EC8-B87E-598100C5A3FE}" presName="composite" presStyleCnt="0"/>
      <dgm:spPr/>
    </dgm:pt>
    <dgm:pt modelId="{DABBBF1B-C924-4987-8AE7-6C97F6FA751C}" type="pres">
      <dgm:prSet presAssocID="{40391952-0CBF-4EC8-B87E-598100C5A3F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B981DE-61B1-4DFC-8085-E13D48D9EC86}" type="pres">
      <dgm:prSet presAssocID="{40391952-0CBF-4EC8-B87E-598100C5A3FE}" presName="desTx" presStyleLbl="alignAccFollowNode1" presStyleIdx="1" presStyleCnt="3">
        <dgm:presLayoutVars>
          <dgm:bulletEnabled val="1"/>
        </dgm:presLayoutVars>
      </dgm:prSet>
      <dgm:spPr/>
    </dgm:pt>
    <dgm:pt modelId="{654F842A-0265-4F30-AFE7-15892653CD08}" type="pres">
      <dgm:prSet presAssocID="{97A5DEC1-F6F6-4BE7-9911-13C81106D81B}" presName="space" presStyleCnt="0"/>
      <dgm:spPr/>
    </dgm:pt>
    <dgm:pt modelId="{98B82E03-D0DE-464B-AE5C-B2A559E45D9D}" type="pres">
      <dgm:prSet presAssocID="{88ADE25F-E0DB-44AC-878C-8B6FBCD5F053}" presName="composite" presStyleCnt="0"/>
      <dgm:spPr/>
    </dgm:pt>
    <dgm:pt modelId="{B5FEF303-D385-4A02-9844-0DDE66BCF595}" type="pres">
      <dgm:prSet presAssocID="{88ADE25F-E0DB-44AC-878C-8B6FBCD5F0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0B9AF05-D153-4F69-8F54-C672097A24F3}" type="pres">
      <dgm:prSet presAssocID="{88ADE25F-E0DB-44AC-878C-8B6FBCD5F05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4580845F-C407-47E8-AF1F-95E13129AD9A}" srcId="{DDDE086A-592B-4EEF-A77B-553BC599FF74}" destId="{EAEADAA1-C2C9-4ABC-8FAE-EA4A655454AB}" srcOrd="1" destOrd="0" parTransId="{850EB798-DAA1-4359-82D0-7C9A03CBDD7F}" sibTransId="{3F258E3E-250A-4DC6-AF51-8C7CDF27BEB9}"/>
    <dgm:cxn modelId="{AE3DC46A-C519-4CE6-9CD8-E3A9E732F8BC}" srcId="{39BF1BE3-B380-4751-9AC3-00725FEED25B}" destId="{88ADE25F-E0DB-44AC-878C-8B6FBCD5F053}" srcOrd="2" destOrd="0" parTransId="{24A2F51B-BA7C-42DF-AF1B-44DF9B93B64E}" sibTransId="{6EDA9EDF-1F0D-4A13-8FA1-7D26C938087E}"/>
    <dgm:cxn modelId="{2968A96D-CCA6-4ADA-85DF-D458908740BB}" srcId="{40391952-0CBF-4EC8-B87E-598100C5A3FE}" destId="{CC5FC566-1D95-4E8D-893A-82AC559EFFE4}" srcOrd="0" destOrd="0" parTransId="{0F92B29D-461C-4CDB-B3FF-0DC89711C9B8}" sibTransId="{DF01AE12-50D8-4FDF-94F7-39019CA4B400}"/>
    <dgm:cxn modelId="{CB3AE553-4345-442C-AA06-DDAA35CEC726}" type="presOf" srcId="{457722E2-9FD5-439F-AACD-AC0CCDEF8878}" destId="{00B9AF05-D153-4F69-8F54-C672097A24F3}" srcOrd="0" destOrd="1" presId="urn:microsoft.com/office/officeart/2005/8/layout/hList1"/>
    <dgm:cxn modelId="{6250D954-CEE0-4E39-ACCF-0C815C7280F7}" type="presOf" srcId="{CC5FC566-1D95-4E8D-893A-82AC559EFFE4}" destId="{69B981DE-61B1-4DFC-8085-E13D48D9EC86}" srcOrd="0" destOrd="0" presId="urn:microsoft.com/office/officeart/2005/8/layout/hList1"/>
    <dgm:cxn modelId="{5CE62D57-0805-4247-85FC-11A38F219890}" type="presOf" srcId="{68BD3B11-CB1C-4250-BB24-CFD30CD5B62F}" destId="{00B9AF05-D153-4F69-8F54-C672097A24F3}" srcOrd="0" destOrd="0" presId="urn:microsoft.com/office/officeart/2005/8/layout/hList1"/>
    <dgm:cxn modelId="{494AE27B-C366-4DF9-8FCB-3CC82948ACB8}" srcId="{DDDE086A-592B-4EEF-A77B-553BC599FF74}" destId="{C5DAAA73-8FD1-4549-BEFD-64A574FBE6A3}" srcOrd="0" destOrd="0" parTransId="{D549FD29-258F-49C3-ACF9-FF09D315F29A}" sibTransId="{DF2D1FF4-05FE-448F-9F37-3360D3BF05DB}"/>
    <dgm:cxn modelId="{3AA01E8E-715A-4B18-A313-1237295EC87A}" type="presOf" srcId="{40391952-0CBF-4EC8-B87E-598100C5A3FE}" destId="{DABBBF1B-C924-4987-8AE7-6C97F6FA751C}" srcOrd="0" destOrd="0" presId="urn:microsoft.com/office/officeart/2005/8/layout/hList1"/>
    <dgm:cxn modelId="{B12F0F92-54A8-4C04-A4DF-F47B62B16408}" type="presOf" srcId="{C2E9FDD9-2EEC-4427-96DA-64A896EEA5BD}" destId="{69B981DE-61B1-4DFC-8085-E13D48D9EC86}" srcOrd="0" destOrd="1" presId="urn:microsoft.com/office/officeart/2005/8/layout/hList1"/>
    <dgm:cxn modelId="{7C57FA98-90E9-4343-8997-CECE4BBE576F}" type="presOf" srcId="{C5DAAA73-8FD1-4549-BEFD-64A574FBE6A3}" destId="{8C3CEC94-6EEF-4C1C-8DEE-EDB0588B2CE6}" srcOrd="0" destOrd="0" presId="urn:microsoft.com/office/officeart/2005/8/layout/hList1"/>
    <dgm:cxn modelId="{EA128DA7-F033-4C4F-8830-E7A5A1DCF899}" type="presOf" srcId="{88ADE25F-E0DB-44AC-878C-8B6FBCD5F053}" destId="{B5FEF303-D385-4A02-9844-0DDE66BCF595}" srcOrd="0" destOrd="0" presId="urn:microsoft.com/office/officeart/2005/8/layout/hList1"/>
    <dgm:cxn modelId="{76368BAB-6B95-4AD4-8B22-EBBAB5E277CA}" type="presOf" srcId="{DDDE086A-592B-4EEF-A77B-553BC599FF74}" destId="{AA84FB22-CAE0-4E24-A9DE-34F4678BDC0A}" srcOrd="0" destOrd="0" presId="urn:microsoft.com/office/officeart/2005/8/layout/hList1"/>
    <dgm:cxn modelId="{8D21B5B5-119A-474B-ACAA-48D0E3830C80}" srcId="{39BF1BE3-B380-4751-9AC3-00725FEED25B}" destId="{40391952-0CBF-4EC8-B87E-598100C5A3FE}" srcOrd="1" destOrd="0" parTransId="{806D3F88-CF83-4018-B6CB-A88F931B26C8}" sibTransId="{97A5DEC1-F6F6-4BE7-9911-13C81106D81B}"/>
    <dgm:cxn modelId="{F65CCDBD-EE6E-4556-BCC4-15F7E93383E7}" srcId="{88ADE25F-E0DB-44AC-878C-8B6FBCD5F053}" destId="{457722E2-9FD5-439F-AACD-AC0CCDEF8878}" srcOrd="1" destOrd="0" parTransId="{94C55FDB-C104-49A2-9066-4B4C0DA6476F}" sibTransId="{7E1B634D-60EE-40AE-9FEE-16DDFD540620}"/>
    <dgm:cxn modelId="{CBA536CF-5A95-4D0F-B93E-625F12F20C1D}" srcId="{88ADE25F-E0DB-44AC-878C-8B6FBCD5F053}" destId="{68BD3B11-CB1C-4250-BB24-CFD30CD5B62F}" srcOrd="0" destOrd="0" parTransId="{98C36735-FE51-4CFC-9A8E-BCA1495592AE}" sibTransId="{E5DFE225-276E-4FE2-8D54-9CD995F0E394}"/>
    <dgm:cxn modelId="{7FE058D7-2785-4539-9960-4051C07E22E8}" srcId="{40391952-0CBF-4EC8-B87E-598100C5A3FE}" destId="{C2E9FDD9-2EEC-4427-96DA-64A896EEA5BD}" srcOrd="1" destOrd="0" parTransId="{91C22F23-4852-4792-B949-6C3AAF358EC1}" sibTransId="{6322EEEE-15BF-43C8-8339-3400925A424B}"/>
    <dgm:cxn modelId="{6DB156EA-9DEE-44A4-AF7E-59AF9D49AD23}" type="presOf" srcId="{EAEADAA1-C2C9-4ABC-8FAE-EA4A655454AB}" destId="{8C3CEC94-6EEF-4C1C-8DEE-EDB0588B2CE6}" srcOrd="0" destOrd="1" presId="urn:microsoft.com/office/officeart/2005/8/layout/hList1"/>
    <dgm:cxn modelId="{92820DED-849C-4831-BD7D-5414877E3A76}" type="presOf" srcId="{39BF1BE3-B380-4751-9AC3-00725FEED25B}" destId="{88EED2A5-83DF-4A86-A376-7FF9F04FB50F}" srcOrd="0" destOrd="0" presId="urn:microsoft.com/office/officeart/2005/8/layout/hList1"/>
    <dgm:cxn modelId="{E8EE16A9-216F-45F6-BD0A-16777504DFA2}" type="presParOf" srcId="{88EED2A5-83DF-4A86-A376-7FF9F04FB50F}" destId="{DBC016BC-53BA-4E10-A686-01FB413712ED}" srcOrd="0" destOrd="0" presId="urn:microsoft.com/office/officeart/2005/8/layout/hList1"/>
    <dgm:cxn modelId="{2E241E74-B2CA-42E1-B2E8-8F2BA52CA64D}" type="presParOf" srcId="{DBC016BC-53BA-4E10-A686-01FB413712ED}" destId="{AA84FB22-CAE0-4E24-A9DE-34F4678BDC0A}" srcOrd="0" destOrd="0" presId="urn:microsoft.com/office/officeart/2005/8/layout/hList1"/>
    <dgm:cxn modelId="{799A5349-3A55-43B2-B2E8-A39856E8CAEE}" type="presParOf" srcId="{DBC016BC-53BA-4E10-A686-01FB413712ED}" destId="{8C3CEC94-6EEF-4C1C-8DEE-EDB0588B2CE6}" srcOrd="1" destOrd="0" presId="urn:microsoft.com/office/officeart/2005/8/layout/hList1"/>
    <dgm:cxn modelId="{C32BB312-2674-4068-9246-928F0B1D0A78}" type="presParOf" srcId="{88EED2A5-83DF-4A86-A376-7FF9F04FB50F}" destId="{513B94CC-9E91-4675-AA93-38DD97E8D405}" srcOrd="1" destOrd="0" presId="urn:microsoft.com/office/officeart/2005/8/layout/hList1"/>
    <dgm:cxn modelId="{E9F042D8-4418-41D0-A20E-3DBAECA3B181}" type="presParOf" srcId="{88EED2A5-83DF-4A86-A376-7FF9F04FB50F}" destId="{C3AACCB2-553B-4F02-82D6-B883BA499DE4}" srcOrd="2" destOrd="0" presId="urn:microsoft.com/office/officeart/2005/8/layout/hList1"/>
    <dgm:cxn modelId="{16B52967-4E81-47B1-A5A3-F33ABF0AC14F}" type="presParOf" srcId="{C3AACCB2-553B-4F02-82D6-B883BA499DE4}" destId="{DABBBF1B-C924-4987-8AE7-6C97F6FA751C}" srcOrd="0" destOrd="0" presId="urn:microsoft.com/office/officeart/2005/8/layout/hList1"/>
    <dgm:cxn modelId="{0027EED1-3067-4A63-A313-EFCBFDE48EAF}" type="presParOf" srcId="{C3AACCB2-553B-4F02-82D6-B883BA499DE4}" destId="{69B981DE-61B1-4DFC-8085-E13D48D9EC86}" srcOrd="1" destOrd="0" presId="urn:microsoft.com/office/officeart/2005/8/layout/hList1"/>
    <dgm:cxn modelId="{53992DC0-768D-4290-932B-408AB71E681E}" type="presParOf" srcId="{88EED2A5-83DF-4A86-A376-7FF9F04FB50F}" destId="{654F842A-0265-4F30-AFE7-15892653CD08}" srcOrd="3" destOrd="0" presId="urn:microsoft.com/office/officeart/2005/8/layout/hList1"/>
    <dgm:cxn modelId="{4A5A930B-94A0-403B-B419-5A2CF3A6D744}" type="presParOf" srcId="{88EED2A5-83DF-4A86-A376-7FF9F04FB50F}" destId="{98B82E03-D0DE-464B-AE5C-B2A559E45D9D}" srcOrd="4" destOrd="0" presId="urn:microsoft.com/office/officeart/2005/8/layout/hList1"/>
    <dgm:cxn modelId="{3C679E94-6C1B-41F7-9CAE-A902B65E701E}" type="presParOf" srcId="{98B82E03-D0DE-464B-AE5C-B2A559E45D9D}" destId="{B5FEF303-D385-4A02-9844-0DDE66BCF595}" srcOrd="0" destOrd="0" presId="urn:microsoft.com/office/officeart/2005/8/layout/hList1"/>
    <dgm:cxn modelId="{2BA539C3-5CB2-4287-87EC-4EE403CE918B}" type="presParOf" srcId="{98B82E03-D0DE-464B-AE5C-B2A559E45D9D}" destId="{00B9AF05-D153-4F69-8F54-C672097A24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F1BE3-B380-4751-9AC3-00725FEED2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001"/>
        </a:p>
      </dgm:t>
    </dgm:pt>
    <dgm:pt modelId="{DDDE086A-592B-4EEF-A77B-553BC599FF74}">
      <dgm:prSet phldrT="[Text]"/>
      <dgm:spPr/>
      <dgm:t>
        <a:bodyPr/>
        <a:lstStyle/>
        <a:p>
          <a:r>
            <a:rPr lang="en-US"/>
            <a:t>2xx</a:t>
          </a:r>
          <a:endParaRPr lang="en-001"/>
        </a:p>
      </dgm:t>
    </dgm:pt>
    <dgm:pt modelId="{6958263D-3238-4BBA-819E-A88050C35D7B}" type="parTrans" cxnId="{B65B5A01-95F1-4292-AC68-29B2620C08DA}">
      <dgm:prSet/>
      <dgm:spPr/>
      <dgm:t>
        <a:bodyPr/>
        <a:lstStyle/>
        <a:p>
          <a:endParaRPr lang="en-001"/>
        </a:p>
      </dgm:t>
    </dgm:pt>
    <dgm:pt modelId="{11FA33A8-D148-4A97-A1BD-951335F075F3}" type="sibTrans" cxnId="{B65B5A01-95F1-4292-AC68-29B2620C08DA}">
      <dgm:prSet/>
      <dgm:spPr/>
      <dgm:t>
        <a:bodyPr/>
        <a:lstStyle/>
        <a:p>
          <a:endParaRPr lang="en-001"/>
        </a:p>
      </dgm:t>
    </dgm:pt>
    <dgm:pt modelId="{40391952-0CBF-4EC8-B87E-598100C5A3FE}">
      <dgm:prSet phldrT="[Text]"/>
      <dgm:spPr/>
      <dgm:t>
        <a:bodyPr/>
        <a:lstStyle/>
        <a:p>
          <a:r>
            <a:rPr lang="en-US"/>
            <a:t>4xx</a:t>
          </a:r>
          <a:endParaRPr lang="en-001"/>
        </a:p>
      </dgm:t>
    </dgm:pt>
    <dgm:pt modelId="{806D3F88-CF83-4018-B6CB-A88F931B26C8}" type="parTrans" cxnId="{8D21B5B5-119A-474B-ACAA-48D0E3830C80}">
      <dgm:prSet/>
      <dgm:spPr/>
      <dgm:t>
        <a:bodyPr/>
        <a:lstStyle/>
        <a:p>
          <a:endParaRPr lang="en-001"/>
        </a:p>
      </dgm:t>
    </dgm:pt>
    <dgm:pt modelId="{97A5DEC1-F6F6-4BE7-9911-13C81106D81B}" type="sibTrans" cxnId="{8D21B5B5-119A-474B-ACAA-48D0E3830C80}">
      <dgm:prSet/>
      <dgm:spPr/>
      <dgm:t>
        <a:bodyPr/>
        <a:lstStyle/>
        <a:p>
          <a:endParaRPr lang="en-001"/>
        </a:p>
      </dgm:t>
    </dgm:pt>
    <dgm:pt modelId="{C5DAAA73-8FD1-4549-BEFD-64A574FBE6A3}">
      <dgm:prSet phldrT="[Text]"/>
      <dgm:spPr/>
      <dgm:t>
        <a:bodyPr/>
        <a:lstStyle/>
        <a:p>
          <a:r>
            <a:rPr lang="en-US"/>
            <a:t>Xử lý thành công</a:t>
          </a:r>
          <a:endParaRPr lang="en-001"/>
        </a:p>
      </dgm:t>
    </dgm:pt>
    <dgm:pt modelId="{D549FD29-258F-49C3-ACF9-FF09D315F29A}" type="parTrans" cxnId="{494AE27B-C366-4DF9-8FCB-3CC82948ACB8}">
      <dgm:prSet/>
      <dgm:spPr/>
      <dgm:t>
        <a:bodyPr/>
        <a:lstStyle/>
        <a:p>
          <a:endParaRPr lang="en-001"/>
        </a:p>
      </dgm:t>
    </dgm:pt>
    <dgm:pt modelId="{DF2D1FF4-05FE-448F-9F37-3360D3BF05DB}" type="sibTrans" cxnId="{494AE27B-C366-4DF9-8FCB-3CC82948ACB8}">
      <dgm:prSet/>
      <dgm:spPr/>
      <dgm:t>
        <a:bodyPr/>
        <a:lstStyle/>
        <a:p>
          <a:endParaRPr lang="en-001"/>
        </a:p>
      </dgm:t>
    </dgm:pt>
    <dgm:pt modelId="{CC5FC566-1D95-4E8D-893A-82AC559EFFE4}">
      <dgm:prSet/>
      <dgm:spPr/>
      <dgm:t>
        <a:bodyPr/>
        <a:lstStyle/>
        <a:p>
          <a:r>
            <a:rPr lang="en-US"/>
            <a:t>Lỗi do phía client</a:t>
          </a:r>
          <a:endParaRPr lang="en-001"/>
        </a:p>
      </dgm:t>
    </dgm:pt>
    <dgm:pt modelId="{0F92B29D-461C-4CDB-B3FF-0DC89711C9B8}" type="parTrans" cxnId="{2968A96D-CCA6-4ADA-85DF-D458908740BB}">
      <dgm:prSet/>
      <dgm:spPr/>
      <dgm:t>
        <a:bodyPr/>
        <a:lstStyle/>
        <a:p>
          <a:endParaRPr lang="en-001"/>
        </a:p>
      </dgm:t>
    </dgm:pt>
    <dgm:pt modelId="{DF01AE12-50D8-4FDF-94F7-39019CA4B400}" type="sibTrans" cxnId="{2968A96D-CCA6-4ADA-85DF-D458908740BB}">
      <dgm:prSet/>
      <dgm:spPr/>
      <dgm:t>
        <a:bodyPr/>
        <a:lstStyle/>
        <a:p>
          <a:endParaRPr lang="en-001"/>
        </a:p>
      </dgm:t>
    </dgm:pt>
    <dgm:pt modelId="{B7E4BFFC-E865-4B53-B4D2-BF8C2D4A42AC}">
      <dgm:prSet phldrT="[Text]"/>
      <dgm:spPr/>
      <dgm:t>
        <a:bodyPr/>
        <a:lstStyle/>
        <a:p>
          <a:r>
            <a:rPr lang="en-US"/>
            <a:t>App và Web Browser sẽ không hiển thị exception ở client</a:t>
          </a:r>
          <a:endParaRPr lang="en-001"/>
        </a:p>
      </dgm:t>
    </dgm:pt>
    <dgm:pt modelId="{21D70ECA-9073-44EF-AC34-9AE2BCAF1A5A}" type="parTrans" cxnId="{6314F847-8B38-42DB-AFB8-50CC6E98394A}">
      <dgm:prSet/>
      <dgm:spPr/>
      <dgm:t>
        <a:bodyPr/>
        <a:lstStyle/>
        <a:p>
          <a:endParaRPr lang="en-001"/>
        </a:p>
      </dgm:t>
    </dgm:pt>
    <dgm:pt modelId="{DB642CE5-6992-4D03-8EE5-DD91136FAE08}" type="sibTrans" cxnId="{6314F847-8B38-42DB-AFB8-50CC6E98394A}">
      <dgm:prSet/>
      <dgm:spPr/>
      <dgm:t>
        <a:bodyPr/>
        <a:lstStyle/>
        <a:p>
          <a:endParaRPr lang="en-001"/>
        </a:p>
      </dgm:t>
    </dgm:pt>
    <dgm:pt modelId="{5690ACE6-1FD7-4BD5-86D0-D8BBCAB2043B}">
      <dgm:prSet/>
      <dgm:spPr/>
      <dgm:t>
        <a:bodyPr/>
        <a:lstStyle/>
        <a:p>
          <a:r>
            <a:rPr lang="en-US"/>
            <a:t>App và Web Browser sẽ hiển thị exception ở client</a:t>
          </a:r>
          <a:endParaRPr lang="en-001"/>
        </a:p>
      </dgm:t>
    </dgm:pt>
    <dgm:pt modelId="{7BAFB35E-0D86-406E-8C66-4168528E3CF1}" type="parTrans" cxnId="{75538D5B-AED2-468B-BEE5-825FBEA64B64}">
      <dgm:prSet/>
      <dgm:spPr/>
      <dgm:t>
        <a:bodyPr/>
        <a:lstStyle/>
        <a:p>
          <a:endParaRPr lang="en-001"/>
        </a:p>
      </dgm:t>
    </dgm:pt>
    <dgm:pt modelId="{5103B1F8-265A-4710-9B87-D41E3CFEF261}" type="sibTrans" cxnId="{75538D5B-AED2-468B-BEE5-825FBEA64B64}">
      <dgm:prSet/>
      <dgm:spPr/>
      <dgm:t>
        <a:bodyPr/>
        <a:lstStyle/>
        <a:p>
          <a:endParaRPr lang="en-001"/>
        </a:p>
      </dgm:t>
    </dgm:pt>
    <dgm:pt modelId="{876C14B9-7C57-43A5-A27F-53683B98CCF1}">
      <dgm:prSet/>
      <dgm:spPr/>
      <dgm:t>
        <a:bodyPr/>
        <a:lstStyle/>
        <a:p>
          <a:r>
            <a:rPr lang="en-US"/>
            <a:t>Retry không có tác dụng</a:t>
          </a:r>
          <a:endParaRPr lang="en-001"/>
        </a:p>
      </dgm:t>
    </dgm:pt>
    <dgm:pt modelId="{761AA48F-E347-4392-A230-C4B490DE087D}" type="parTrans" cxnId="{484ED87E-5010-4922-913C-439D5127A026}">
      <dgm:prSet/>
      <dgm:spPr/>
      <dgm:t>
        <a:bodyPr/>
        <a:lstStyle/>
        <a:p>
          <a:endParaRPr lang="en-001"/>
        </a:p>
      </dgm:t>
    </dgm:pt>
    <dgm:pt modelId="{98EC9F2E-C58B-4C11-8D77-F7DA1321AD8E}" type="sibTrans" cxnId="{484ED87E-5010-4922-913C-439D5127A026}">
      <dgm:prSet/>
      <dgm:spPr/>
      <dgm:t>
        <a:bodyPr/>
        <a:lstStyle/>
        <a:p>
          <a:endParaRPr lang="en-001"/>
        </a:p>
      </dgm:t>
    </dgm:pt>
    <dgm:pt modelId="{E434D19D-2109-4469-BBCA-C4D65299456B}">
      <dgm:prSet/>
      <dgm:spPr/>
      <dgm:t>
        <a:bodyPr/>
        <a:lstStyle/>
        <a:p>
          <a:r>
            <a:rPr lang="en-US"/>
            <a:t>5xx</a:t>
          </a:r>
          <a:endParaRPr lang="en-001"/>
        </a:p>
      </dgm:t>
    </dgm:pt>
    <dgm:pt modelId="{75452D2A-B781-4568-93EE-EAB678FF28F8}" type="parTrans" cxnId="{9C55EFA5-7759-4189-87B1-4DA90470D819}">
      <dgm:prSet/>
      <dgm:spPr/>
      <dgm:t>
        <a:bodyPr/>
        <a:lstStyle/>
        <a:p>
          <a:endParaRPr lang="en-001"/>
        </a:p>
      </dgm:t>
    </dgm:pt>
    <dgm:pt modelId="{2614DF4A-8082-4EC3-BD7D-A995D396268E}" type="sibTrans" cxnId="{9C55EFA5-7759-4189-87B1-4DA90470D819}">
      <dgm:prSet/>
      <dgm:spPr/>
      <dgm:t>
        <a:bodyPr/>
        <a:lstStyle/>
        <a:p>
          <a:endParaRPr lang="en-001"/>
        </a:p>
      </dgm:t>
    </dgm:pt>
    <dgm:pt modelId="{671B2022-6552-460B-B5A7-9856DD0612BF}">
      <dgm:prSet/>
      <dgm:spPr/>
      <dgm:t>
        <a:bodyPr/>
        <a:lstStyle/>
        <a:p>
          <a:r>
            <a:rPr lang="en-US"/>
            <a:t>Lỗi do phía server</a:t>
          </a:r>
          <a:endParaRPr lang="en-001"/>
        </a:p>
      </dgm:t>
    </dgm:pt>
    <dgm:pt modelId="{E4ECDDF8-A478-4330-A914-BF6898D778B9}" type="parTrans" cxnId="{4F4E00EB-DC3C-4BC1-B55B-CCEC5015B1A4}">
      <dgm:prSet/>
      <dgm:spPr/>
      <dgm:t>
        <a:bodyPr/>
        <a:lstStyle/>
        <a:p>
          <a:endParaRPr lang="en-001"/>
        </a:p>
      </dgm:t>
    </dgm:pt>
    <dgm:pt modelId="{CDED400B-0D49-442D-9E2D-9013410EF367}" type="sibTrans" cxnId="{4F4E00EB-DC3C-4BC1-B55B-CCEC5015B1A4}">
      <dgm:prSet/>
      <dgm:spPr/>
      <dgm:t>
        <a:bodyPr/>
        <a:lstStyle/>
        <a:p>
          <a:endParaRPr lang="en-001"/>
        </a:p>
      </dgm:t>
    </dgm:pt>
    <dgm:pt modelId="{3E014126-3ACD-44CF-8205-788BEA6B4AE0}">
      <dgm:prSet/>
      <dgm:spPr/>
      <dgm:t>
        <a:bodyPr/>
        <a:lstStyle/>
        <a:p>
          <a:r>
            <a:rPr lang="en-US"/>
            <a:t>App và Web Browser sẽ hiển thị exception ở client</a:t>
          </a:r>
          <a:endParaRPr lang="en-001"/>
        </a:p>
      </dgm:t>
    </dgm:pt>
    <dgm:pt modelId="{95F2E2C4-4857-49CF-BD26-DBECA6F5C547}" type="parTrans" cxnId="{EB476C5D-F068-4913-98A2-4F4F7367DE68}">
      <dgm:prSet/>
      <dgm:spPr/>
      <dgm:t>
        <a:bodyPr/>
        <a:lstStyle/>
        <a:p>
          <a:endParaRPr lang="en-001"/>
        </a:p>
      </dgm:t>
    </dgm:pt>
    <dgm:pt modelId="{E9E57F7E-E166-4E4F-8920-7810C046488E}" type="sibTrans" cxnId="{EB476C5D-F068-4913-98A2-4F4F7367DE68}">
      <dgm:prSet/>
      <dgm:spPr/>
      <dgm:t>
        <a:bodyPr/>
        <a:lstStyle/>
        <a:p>
          <a:endParaRPr lang="en-001"/>
        </a:p>
      </dgm:t>
    </dgm:pt>
    <dgm:pt modelId="{B5008E4F-D7EF-47E8-B6D4-A61EF75BC4B9}">
      <dgm:prSet/>
      <dgm:spPr/>
      <dgm:t>
        <a:bodyPr/>
        <a:lstStyle/>
        <a:p>
          <a:r>
            <a:rPr lang="en-US"/>
            <a:t>Retry có tác dụng</a:t>
          </a:r>
          <a:endParaRPr lang="en-001"/>
        </a:p>
      </dgm:t>
    </dgm:pt>
    <dgm:pt modelId="{AD1D326E-9BA2-4BB3-BB5A-205D5EFBA696}" type="parTrans" cxnId="{AB226AAC-F3DC-426C-AAFF-9F7D40DC7FBF}">
      <dgm:prSet/>
      <dgm:spPr/>
      <dgm:t>
        <a:bodyPr/>
        <a:lstStyle/>
        <a:p>
          <a:endParaRPr lang="en-001"/>
        </a:p>
      </dgm:t>
    </dgm:pt>
    <dgm:pt modelId="{D0B5D53B-E305-4FCD-9EC5-08A7C3A76707}" type="sibTrans" cxnId="{AB226AAC-F3DC-426C-AAFF-9F7D40DC7FBF}">
      <dgm:prSet/>
      <dgm:spPr/>
      <dgm:t>
        <a:bodyPr/>
        <a:lstStyle/>
        <a:p>
          <a:endParaRPr lang="en-001"/>
        </a:p>
      </dgm:t>
    </dgm:pt>
    <dgm:pt modelId="{88EED2A5-83DF-4A86-A376-7FF9F04FB50F}" type="pres">
      <dgm:prSet presAssocID="{39BF1BE3-B380-4751-9AC3-00725FEED25B}" presName="Name0" presStyleCnt="0">
        <dgm:presLayoutVars>
          <dgm:dir/>
          <dgm:animLvl val="lvl"/>
          <dgm:resizeHandles val="exact"/>
        </dgm:presLayoutVars>
      </dgm:prSet>
      <dgm:spPr/>
    </dgm:pt>
    <dgm:pt modelId="{DBC016BC-53BA-4E10-A686-01FB413712ED}" type="pres">
      <dgm:prSet presAssocID="{DDDE086A-592B-4EEF-A77B-553BC599FF74}" presName="composite" presStyleCnt="0"/>
      <dgm:spPr/>
    </dgm:pt>
    <dgm:pt modelId="{AA84FB22-CAE0-4E24-A9DE-34F4678BDC0A}" type="pres">
      <dgm:prSet presAssocID="{DDDE086A-592B-4EEF-A77B-553BC599FF7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3CEC94-6EEF-4C1C-8DEE-EDB0588B2CE6}" type="pres">
      <dgm:prSet presAssocID="{DDDE086A-592B-4EEF-A77B-553BC599FF74}" presName="desTx" presStyleLbl="alignAccFollowNode1" presStyleIdx="0" presStyleCnt="3">
        <dgm:presLayoutVars>
          <dgm:bulletEnabled val="1"/>
        </dgm:presLayoutVars>
      </dgm:prSet>
      <dgm:spPr/>
    </dgm:pt>
    <dgm:pt modelId="{513B94CC-9E91-4675-AA93-38DD97E8D405}" type="pres">
      <dgm:prSet presAssocID="{11FA33A8-D148-4A97-A1BD-951335F075F3}" presName="space" presStyleCnt="0"/>
      <dgm:spPr/>
    </dgm:pt>
    <dgm:pt modelId="{C3AACCB2-553B-4F02-82D6-B883BA499DE4}" type="pres">
      <dgm:prSet presAssocID="{40391952-0CBF-4EC8-B87E-598100C5A3FE}" presName="composite" presStyleCnt="0"/>
      <dgm:spPr/>
    </dgm:pt>
    <dgm:pt modelId="{DABBBF1B-C924-4987-8AE7-6C97F6FA751C}" type="pres">
      <dgm:prSet presAssocID="{40391952-0CBF-4EC8-B87E-598100C5A3F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B981DE-61B1-4DFC-8085-E13D48D9EC86}" type="pres">
      <dgm:prSet presAssocID="{40391952-0CBF-4EC8-B87E-598100C5A3FE}" presName="desTx" presStyleLbl="alignAccFollowNode1" presStyleIdx="1" presStyleCnt="3">
        <dgm:presLayoutVars>
          <dgm:bulletEnabled val="1"/>
        </dgm:presLayoutVars>
      </dgm:prSet>
      <dgm:spPr/>
    </dgm:pt>
    <dgm:pt modelId="{A3BDFE0A-0DEF-409D-9CFC-E3058C38DF95}" type="pres">
      <dgm:prSet presAssocID="{97A5DEC1-F6F6-4BE7-9911-13C81106D81B}" presName="space" presStyleCnt="0"/>
      <dgm:spPr/>
    </dgm:pt>
    <dgm:pt modelId="{585C5394-CE0F-4050-8755-20608EA9073E}" type="pres">
      <dgm:prSet presAssocID="{E434D19D-2109-4469-BBCA-C4D65299456B}" presName="composite" presStyleCnt="0"/>
      <dgm:spPr/>
    </dgm:pt>
    <dgm:pt modelId="{2D99B2B6-7195-441E-81BB-D640E2C270A5}" type="pres">
      <dgm:prSet presAssocID="{E434D19D-2109-4469-BBCA-C4D65299456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2156DA-E69B-4545-99BA-6BCB83A99205}" type="pres">
      <dgm:prSet presAssocID="{E434D19D-2109-4469-BBCA-C4D65299456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65B5A01-95F1-4292-AC68-29B2620C08DA}" srcId="{39BF1BE3-B380-4751-9AC3-00725FEED25B}" destId="{DDDE086A-592B-4EEF-A77B-553BC599FF74}" srcOrd="0" destOrd="0" parTransId="{6958263D-3238-4BBA-819E-A88050C35D7B}" sibTransId="{11FA33A8-D148-4A97-A1BD-951335F075F3}"/>
    <dgm:cxn modelId="{10980123-3700-46E6-B138-5ED8E5D1C3AF}" type="presOf" srcId="{E434D19D-2109-4469-BBCA-C4D65299456B}" destId="{2D99B2B6-7195-441E-81BB-D640E2C270A5}" srcOrd="0" destOrd="0" presId="urn:microsoft.com/office/officeart/2005/8/layout/hList1"/>
    <dgm:cxn modelId="{4865AC2E-978A-4016-A343-EBA58403920F}" type="presOf" srcId="{876C14B9-7C57-43A5-A27F-53683B98CCF1}" destId="{69B981DE-61B1-4DFC-8085-E13D48D9EC86}" srcOrd="0" destOrd="2" presId="urn:microsoft.com/office/officeart/2005/8/layout/hList1"/>
    <dgm:cxn modelId="{49A0843F-7D67-4B61-B8FC-E835CB3E790D}" type="presOf" srcId="{5690ACE6-1FD7-4BD5-86D0-D8BBCAB2043B}" destId="{69B981DE-61B1-4DFC-8085-E13D48D9EC86}" srcOrd="0" destOrd="1" presId="urn:microsoft.com/office/officeart/2005/8/layout/hList1"/>
    <dgm:cxn modelId="{75538D5B-AED2-468B-BEE5-825FBEA64B64}" srcId="{40391952-0CBF-4EC8-B87E-598100C5A3FE}" destId="{5690ACE6-1FD7-4BD5-86D0-D8BBCAB2043B}" srcOrd="1" destOrd="0" parTransId="{7BAFB35E-0D86-406E-8C66-4168528E3CF1}" sibTransId="{5103B1F8-265A-4710-9B87-D41E3CFEF261}"/>
    <dgm:cxn modelId="{EB476C5D-F068-4913-98A2-4F4F7367DE68}" srcId="{E434D19D-2109-4469-BBCA-C4D65299456B}" destId="{3E014126-3ACD-44CF-8205-788BEA6B4AE0}" srcOrd="1" destOrd="0" parTransId="{95F2E2C4-4857-49CF-BD26-DBECA6F5C547}" sibTransId="{E9E57F7E-E166-4E4F-8920-7810C046488E}"/>
    <dgm:cxn modelId="{83552545-465D-45AC-A768-A5A4884EB540}" type="presOf" srcId="{B7E4BFFC-E865-4B53-B4D2-BF8C2D4A42AC}" destId="{8C3CEC94-6EEF-4C1C-8DEE-EDB0588B2CE6}" srcOrd="0" destOrd="1" presId="urn:microsoft.com/office/officeart/2005/8/layout/hList1"/>
    <dgm:cxn modelId="{6314F847-8B38-42DB-AFB8-50CC6E98394A}" srcId="{DDDE086A-592B-4EEF-A77B-553BC599FF74}" destId="{B7E4BFFC-E865-4B53-B4D2-BF8C2D4A42AC}" srcOrd="1" destOrd="0" parTransId="{21D70ECA-9073-44EF-AC34-9AE2BCAF1A5A}" sibTransId="{DB642CE5-6992-4D03-8EE5-DD91136FAE08}"/>
    <dgm:cxn modelId="{2968A96D-CCA6-4ADA-85DF-D458908740BB}" srcId="{40391952-0CBF-4EC8-B87E-598100C5A3FE}" destId="{CC5FC566-1D95-4E8D-893A-82AC559EFFE4}" srcOrd="0" destOrd="0" parTransId="{0F92B29D-461C-4CDB-B3FF-0DC89711C9B8}" sibTransId="{DF01AE12-50D8-4FDF-94F7-39019CA4B400}"/>
    <dgm:cxn modelId="{5B51FF50-EF96-4D6A-B394-A4D9758EE861}" type="presOf" srcId="{671B2022-6552-460B-B5A7-9856DD0612BF}" destId="{A22156DA-E69B-4545-99BA-6BCB83A99205}" srcOrd="0" destOrd="0" presId="urn:microsoft.com/office/officeart/2005/8/layout/hList1"/>
    <dgm:cxn modelId="{6250D954-CEE0-4E39-ACCF-0C815C7280F7}" type="presOf" srcId="{CC5FC566-1D95-4E8D-893A-82AC559EFFE4}" destId="{69B981DE-61B1-4DFC-8085-E13D48D9EC86}" srcOrd="0" destOrd="0" presId="urn:microsoft.com/office/officeart/2005/8/layout/hList1"/>
    <dgm:cxn modelId="{229DB87B-11B6-4BE2-9A4D-06C50ABD3DA1}" type="presOf" srcId="{3E014126-3ACD-44CF-8205-788BEA6B4AE0}" destId="{A22156DA-E69B-4545-99BA-6BCB83A99205}" srcOrd="0" destOrd="1" presId="urn:microsoft.com/office/officeart/2005/8/layout/hList1"/>
    <dgm:cxn modelId="{494AE27B-C366-4DF9-8FCB-3CC82948ACB8}" srcId="{DDDE086A-592B-4EEF-A77B-553BC599FF74}" destId="{C5DAAA73-8FD1-4549-BEFD-64A574FBE6A3}" srcOrd="0" destOrd="0" parTransId="{D549FD29-258F-49C3-ACF9-FF09D315F29A}" sibTransId="{DF2D1FF4-05FE-448F-9F37-3360D3BF05DB}"/>
    <dgm:cxn modelId="{484ED87E-5010-4922-913C-439D5127A026}" srcId="{40391952-0CBF-4EC8-B87E-598100C5A3FE}" destId="{876C14B9-7C57-43A5-A27F-53683B98CCF1}" srcOrd="2" destOrd="0" parTransId="{761AA48F-E347-4392-A230-C4B490DE087D}" sibTransId="{98EC9F2E-C58B-4C11-8D77-F7DA1321AD8E}"/>
    <dgm:cxn modelId="{3AA01E8E-715A-4B18-A313-1237295EC87A}" type="presOf" srcId="{40391952-0CBF-4EC8-B87E-598100C5A3FE}" destId="{DABBBF1B-C924-4987-8AE7-6C97F6FA751C}" srcOrd="0" destOrd="0" presId="urn:microsoft.com/office/officeart/2005/8/layout/hList1"/>
    <dgm:cxn modelId="{7C57FA98-90E9-4343-8997-CECE4BBE576F}" type="presOf" srcId="{C5DAAA73-8FD1-4549-BEFD-64A574FBE6A3}" destId="{8C3CEC94-6EEF-4C1C-8DEE-EDB0588B2CE6}" srcOrd="0" destOrd="0" presId="urn:microsoft.com/office/officeart/2005/8/layout/hList1"/>
    <dgm:cxn modelId="{9C55EFA5-7759-4189-87B1-4DA90470D819}" srcId="{39BF1BE3-B380-4751-9AC3-00725FEED25B}" destId="{E434D19D-2109-4469-BBCA-C4D65299456B}" srcOrd="2" destOrd="0" parTransId="{75452D2A-B781-4568-93EE-EAB678FF28F8}" sibTransId="{2614DF4A-8082-4EC3-BD7D-A995D396268E}"/>
    <dgm:cxn modelId="{76368BAB-6B95-4AD4-8B22-EBBAB5E277CA}" type="presOf" srcId="{DDDE086A-592B-4EEF-A77B-553BC599FF74}" destId="{AA84FB22-CAE0-4E24-A9DE-34F4678BDC0A}" srcOrd="0" destOrd="0" presId="urn:microsoft.com/office/officeart/2005/8/layout/hList1"/>
    <dgm:cxn modelId="{AB226AAC-F3DC-426C-AAFF-9F7D40DC7FBF}" srcId="{E434D19D-2109-4469-BBCA-C4D65299456B}" destId="{B5008E4F-D7EF-47E8-B6D4-A61EF75BC4B9}" srcOrd="2" destOrd="0" parTransId="{AD1D326E-9BA2-4BB3-BB5A-205D5EFBA696}" sibTransId="{D0B5D53B-E305-4FCD-9EC5-08A7C3A76707}"/>
    <dgm:cxn modelId="{8D21B5B5-119A-474B-ACAA-48D0E3830C80}" srcId="{39BF1BE3-B380-4751-9AC3-00725FEED25B}" destId="{40391952-0CBF-4EC8-B87E-598100C5A3FE}" srcOrd="1" destOrd="0" parTransId="{806D3F88-CF83-4018-B6CB-A88F931B26C8}" sibTransId="{97A5DEC1-F6F6-4BE7-9911-13C81106D81B}"/>
    <dgm:cxn modelId="{4F4E00EB-DC3C-4BC1-B55B-CCEC5015B1A4}" srcId="{E434D19D-2109-4469-BBCA-C4D65299456B}" destId="{671B2022-6552-460B-B5A7-9856DD0612BF}" srcOrd="0" destOrd="0" parTransId="{E4ECDDF8-A478-4330-A914-BF6898D778B9}" sibTransId="{CDED400B-0D49-442D-9E2D-9013410EF367}"/>
    <dgm:cxn modelId="{92820DED-849C-4831-BD7D-5414877E3A76}" type="presOf" srcId="{39BF1BE3-B380-4751-9AC3-00725FEED25B}" destId="{88EED2A5-83DF-4A86-A376-7FF9F04FB50F}" srcOrd="0" destOrd="0" presId="urn:microsoft.com/office/officeart/2005/8/layout/hList1"/>
    <dgm:cxn modelId="{346C9FFC-FE50-43C8-B24A-684CB8ECD424}" type="presOf" srcId="{B5008E4F-D7EF-47E8-B6D4-A61EF75BC4B9}" destId="{A22156DA-E69B-4545-99BA-6BCB83A99205}" srcOrd="0" destOrd="2" presId="urn:microsoft.com/office/officeart/2005/8/layout/hList1"/>
    <dgm:cxn modelId="{E8EE16A9-216F-45F6-BD0A-16777504DFA2}" type="presParOf" srcId="{88EED2A5-83DF-4A86-A376-7FF9F04FB50F}" destId="{DBC016BC-53BA-4E10-A686-01FB413712ED}" srcOrd="0" destOrd="0" presId="urn:microsoft.com/office/officeart/2005/8/layout/hList1"/>
    <dgm:cxn modelId="{2E241E74-B2CA-42E1-B2E8-8F2BA52CA64D}" type="presParOf" srcId="{DBC016BC-53BA-4E10-A686-01FB413712ED}" destId="{AA84FB22-CAE0-4E24-A9DE-34F4678BDC0A}" srcOrd="0" destOrd="0" presId="urn:microsoft.com/office/officeart/2005/8/layout/hList1"/>
    <dgm:cxn modelId="{799A5349-3A55-43B2-B2E8-A39856E8CAEE}" type="presParOf" srcId="{DBC016BC-53BA-4E10-A686-01FB413712ED}" destId="{8C3CEC94-6EEF-4C1C-8DEE-EDB0588B2CE6}" srcOrd="1" destOrd="0" presId="urn:microsoft.com/office/officeart/2005/8/layout/hList1"/>
    <dgm:cxn modelId="{C32BB312-2674-4068-9246-928F0B1D0A78}" type="presParOf" srcId="{88EED2A5-83DF-4A86-A376-7FF9F04FB50F}" destId="{513B94CC-9E91-4675-AA93-38DD97E8D405}" srcOrd="1" destOrd="0" presId="urn:microsoft.com/office/officeart/2005/8/layout/hList1"/>
    <dgm:cxn modelId="{E9F042D8-4418-41D0-A20E-3DBAECA3B181}" type="presParOf" srcId="{88EED2A5-83DF-4A86-A376-7FF9F04FB50F}" destId="{C3AACCB2-553B-4F02-82D6-B883BA499DE4}" srcOrd="2" destOrd="0" presId="urn:microsoft.com/office/officeart/2005/8/layout/hList1"/>
    <dgm:cxn modelId="{16B52967-4E81-47B1-A5A3-F33ABF0AC14F}" type="presParOf" srcId="{C3AACCB2-553B-4F02-82D6-B883BA499DE4}" destId="{DABBBF1B-C924-4987-8AE7-6C97F6FA751C}" srcOrd="0" destOrd="0" presId="urn:microsoft.com/office/officeart/2005/8/layout/hList1"/>
    <dgm:cxn modelId="{0027EED1-3067-4A63-A313-EFCBFDE48EAF}" type="presParOf" srcId="{C3AACCB2-553B-4F02-82D6-B883BA499DE4}" destId="{69B981DE-61B1-4DFC-8085-E13D48D9EC86}" srcOrd="1" destOrd="0" presId="urn:microsoft.com/office/officeart/2005/8/layout/hList1"/>
    <dgm:cxn modelId="{B564C0F9-7A5D-4278-8E98-5AC3828008ED}" type="presParOf" srcId="{88EED2A5-83DF-4A86-A376-7FF9F04FB50F}" destId="{A3BDFE0A-0DEF-409D-9CFC-E3058C38DF95}" srcOrd="3" destOrd="0" presId="urn:microsoft.com/office/officeart/2005/8/layout/hList1"/>
    <dgm:cxn modelId="{ECAA86B3-9144-46EA-A811-A92BC3B97782}" type="presParOf" srcId="{88EED2A5-83DF-4A86-A376-7FF9F04FB50F}" destId="{585C5394-CE0F-4050-8755-20608EA9073E}" srcOrd="4" destOrd="0" presId="urn:microsoft.com/office/officeart/2005/8/layout/hList1"/>
    <dgm:cxn modelId="{1D8CE0C6-68E4-48EA-8B20-9F90D4BC3311}" type="presParOf" srcId="{585C5394-CE0F-4050-8755-20608EA9073E}" destId="{2D99B2B6-7195-441E-81BB-D640E2C270A5}" srcOrd="0" destOrd="0" presId="urn:microsoft.com/office/officeart/2005/8/layout/hList1"/>
    <dgm:cxn modelId="{66F34B1B-A4A1-4A66-8514-453298D81451}" type="presParOf" srcId="{585C5394-CE0F-4050-8755-20608EA9073E}" destId="{A22156DA-E69B-4545-99BA-6BCB83A992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8B70D-7F85-4E44-8492-2030B5F9384A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DTO</a:t>
          </a:r>
          <a:endParaRPr lang="en-001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Kế thừa từ BaseDto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validate thông tin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Sử dụng để làm dữ liệu create, update, result</a:t>
          </a:r>
          <a:endParaRPr lang="en-001" sz="2000" kern="1200"/>
        </a:p>
      </dsp:txBody>
      <dsp:txXfrm>
        <a:off x="1283" y="673807"/>
        <a:ext cx="5006206" cy="3003723"/>
      </dsp:txXfrm>
    </dsp:sp>
    <dsp:sp modelId="{3F203772-BF8F-4A9F-8253-16D223092B36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Query DTO</a:t>
          </a:r>
          <a:endParaRPr lang="en-001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Kế thừa từ BaseQueryDto&lt;&gt;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validate thông tin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Cho phép chuyển hóa thành câu query đến một Entity chỉ định</a:t>
          </a: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001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Sử dụng để làm dữ liệu filter</a:t>
          </a:r>
          <a:endParaRPr lang="en-001" sz="2000" kern="1200"/>
        </a:p>
      </dsp:txBody>
      <dsp:txXfrm>
        <a:off x="5508110" y="673807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28E42-70C0-45DF-B810-CFA293219043}">
      <dsp:nvSpPr>
        <dsp:cNvPr id="0" name=""/>
        <dsp:cNvSpPr/>
      </dsp:nvSpPr>
      <dsp:spPr>
        <a:xfrm>
          <a:off x="0" y="3736398"/>
          <a:ext cx="11995324" cy="122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StrongService&lt;TStrongEntity&gt; : IStrongService&lt;TStrongEntity&gt;</a:t>
          </a:r>
          <a:endParaRPr lang="en-001" sz="2300" kern="1200"/>
        </a:p>
      </dsp:txBody>
      <dsp:txXfrm>
        <a:off x="0" y="3736398"/>
        <a:ext cx="11995324" cy="662239"/>
      </dsp:txXfrm>
    </dsp:sp>
    <dsp:sp modelId="{0202C66B-9281-4861-85A8-55E10FEA3118}">
      <dsp:nvSpPr>
        <dsp:cNvPr id="0" name=""/>
        <dsp:cNvSpPr/>
      </dsp:nvSpPr>
      <dsp:spPr>
        <a:xfrm>
          <a:off x="5857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GetById</a:t>
          </a:r>
          <a:endParaRPr lang="en-001" sz="1100" kern="1200"/>
        </a:p>
      </dsp:txBody>
      <dsp:txXfrm>
        <a:off x="5857" y="4374110"/>
        <a:ext cx="3994536" cy="564129"/>
      </dsp:txXfrm>
    </dsp:sp>
    <dsp:sp modelId="{A1A23EEE-EE80-4B95-A069-7801D18581D3}">
      <dsp:nvSpPr>
        <dsp:cNvPr id="0" name=""/>
        <dsp:cNvSpPr/>
      </dsp:nvSpPr>
      <dsp:spPr>
        <a:xfrm>
          <a:off x="4000393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SoftDelete</a:t>
          </a:r>
          <a:endParaRPr lang="en-001" sz="1100" kern="1200"/>
        </a:p>
      </dsp:txBody>
      <dsp:txXfrm>
        <a:off x="4000393" y="4374110"/>
        <a:ext cx="3994536" cy="564129"/>
      </dsp:txXfrm>
    </dsp:sp>
    <dsp:sp modelId="{C3A337A9-E742-496B-B947-8BC212C1CF61}">
      <dsp:nvSpPr>
        <dsp:cNvPr id="0" name=""/>
        <dsp:cNvSpPr/>
      </dsp:nvSpPr>
      <dsp:spPr>
        <a:xfrm>
          <a:off x="7994930" y="4374110"/>
          <a:ext cx="3994536" cy="5641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Restore</a:t>
          </a:r>
          <a:endParaRPr lang="en-001" sz="1100" kern="1200"/>
        </a:p>
      </dsp:txBody>
      <dsp:txXfrm>
        <a:off x="7994930" y="4374110"/>
        <a:ext cx="3994536" cy="564129"/>
      </dsp:txXfrm>
    </dsp:sp>
    <dsp:sp modelId="{8072767D-4C18-49CE-9BC6-EB26DF278B5B}">
      <dsp:nvSpPr>
        <dsp:cNvPr id="0" name=""/>
        <dsp:cNvSpPr/>
      </dsp:nvSpPr>
      <dsp:spPr>
        <a:xfrm rot="10800000">
          <a:off x="0" y="1868637"/>
          <a:ext cx="11995324" cy="18861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BaseService&lt;TEntity&gt; : IService&lt;TEntity&gt;</a:t>
          </a:r>
          <a:endParaRPr lang="en-001" sz="2300" kern="1200"/>
        </a:p>
      </dsp:txBody>
      <dsp:txXfrm rot="-10800000">
        <a:off x="0" y="1868637"/>
        <a:ext cx="11995324" cy="662040"/>
      </dsp:txXfrm>
    </dsp:sp>
    <dsp:sp modelId="{2F6B9A8C-9A4F-4821-8FB3-5A38DB6FBB26}">
      <dsp:nvSpPr>
        <dsp:cNvPr id="0" name=""/>
        <dsp:cNvSpPr/>
      </dsp:nvSpPr>
      <dsp:spPr>
        <a:xfrm>
          <a:off x="1464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Query</a:t>
          </a:r>
          <a:endParaRPr lang="en-001" sz="1100" kern="1200"/>
        </a:p>
      </dsp:txBody>
      <dsp:txXfrm>
        <a:off x="1464" y="2530678"/>
        <a:ext cx="1332488" cy="563960"/>
      </dsp:txXfrm>
    </dsp:sp>
    <dsp:sp modelId="{32CA8105-46E5-4D6C-98C8-9B9242797B30}">
      <dsp:nvSpPr>
        <dsp:cNvPr id="0" name=""/>
        <dsp:cNvSpPr/>
      </dsp:nvSpPr>
      <dsp:spPr>
        <a:xfrm>
          <a:off x="1333952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</a:t>
          </a:r>
          <a:endParaRPr lang="en-001" sz="1100" kern="1200"/>
        </a:p>
      </dsp:txBody>
      <dsp:txXfrm>
        <a:off x="1333952" y="2530678"/>
        <a:ext cx="1332488" cy="563960"/>
      </dsp:txXfrm>
    </dsp:sp>
    <dsp:sp modelId="{6EBA0152-27B8-4537-827F-CA660E519533}">
      <dsp:nvSpPr>
        <dsp:cNvPr id="0" name=""/>
        <dsp:cNvSpPr/>
      </dsp:nvSpPr>
      <dsp:spPr>
        <a:xfrm>
          <a:off x="2666441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CreateWithMapper</a:t>
          </a:r>
          <a:endParaRPr lang="en-001" sz="1100" kern="1200"/>
        </a:p>
      </dsp:txBody>
      <dsp:txXfrm>
        <a:off x="2666441" y="2530678"/>
        <a:ext cx="1332488" cy="563960"/>
      </dsp:txXfrm>
    </dsp:sp>
    <dsp:sp modelId="{9F4BA28D-03A8-4D21-B0AE-BC8A351B0A70}">
      <dsp:nvSpPr>
        <dsp:cNvPr id="0" name=""/>
        <dsp:cNvSpPr/>
      </dsp:nvSpPr>
      <dsp:spPr>
        <a:xfrm>
          <a:off x="3998929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</a:t>
          </a:r>
          <a:endParaRPr lang="en-001" sz="1100" kern="1200"/>
        </a:p>
      </dsp:txBody>
      <dsp:txXfrm>
        <a:off x="3998929" y="2530678"/>
        <a:ext cx="1332488" cy="563960"/>
      </dsp:txXfrm>
    </dsp:sp>
    <dsp:sp modelId="{0D66FBAF-08BA-4824-91BA-8236B7B8FBE9}">
      <dsp:nvSpPr>
        <dsp:cNvPr id="0" name=""/>
        <dsp:cNvSpPr/>
      </dsp:nvSpPr>
      <dsp:spPr>
        <a:xfrm>
          <a:off x="5331417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UpdateWithMapper</a:t>
          </a:r>
          <a:endParaRPr lang="en-001" sz="1100" kern="1200"/>
        </a:p>
      </dsp:txBody>
      <dsp:txXfrm>
        <a:off x="5331417" y="2530678"/>
        <a:ext cx="1332488" cy="563960"/>
      </dsp:txXfrm>
    </dsp:sp>
    <dsp:sp modelId="{A072A833-2A74-4FB6-A9FF-9522A5A132BD}">
      <dsp:nvSpPr>
        <dsp:cNvPr id="0" name=""/>
        <dsp:cNvSpPr/>
      </dsp:nvSpPr>
      <dsp:spPr>
        <a:xfrm>
          <a:off x="6663906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HardDelete</a:t>
          </a:r>
          <a:endParaRPr lang="en-001" sz="1100" kern="1200"/>
        </a:p>
      </dsp:txBody>
      <dsp:txXfrm>
        <a:off x="6663906" y="2530678"/>
        <a:ext cx="1332488" cy="563960"/>
      </dsp:txXfrm>
    </dsp:sp>
    <dsp:sp modelId="{A6B9A42C-17E0-4436-814C-70D325DF0CC3}">
      <dsp:nvSpPr>
        <dsp:cNvPr id="0" name=""/>
        <dsp:cNvSpPr/>
      </dsp:nvSpPr>
      <dsp:spPr>
        <a:xfrm>
          <a:off x="7996394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</a:t>
          </a:r>
          <a:endParaRPr lang="en-001" sz="1100" kern="1200"/>
        </a:p>
      </dsp:txBody>
      <dsp:txXfrm>
        <a:off x="7996394" y="2530678"/>
        <a:ext cx="1332488" cy="563960"/>
      </dsp:txXfrm>
    </dsp:sp>
    <dsp:sp modelId="{BB0E34A1-295D-4E37-9DC9-42D5A07258A4}">
      <dsp:nvSpPr>
        <dsp:cNvPr id="0" name=""/>
        <dsp:cNvSpPr/>
      </dsp:nvSpPr>
      <dsp:spPr>
        <a:xfrm>
          <a:off x="9328882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GetList</a:t>
          </a:r>
          <a:endParaRPr lang="en-001" sz="1100" kern="1200"/>
        </a:p>
      </dsp:txBody>
      <dsp:txXfrm>
        <a:off x="9328882" y="2530678"/>
        <a:ext cx="1332488" cy="563960"/>
      </dsp:txXfrm>
    </dsp:sp>
    <dsp:sp modelId="{1C2E0697-FBD9-43A9-B83D-82EAE1C69DD1}">
      <dsp:nvSpPr>
        <dsp:cNvPr id="0" name=""/>
        <dsp:cNvSpPr/>
      </dsp:nvSpPr>
      <dsp:spPr>
        <a:xfrm>
          <a:off x="10661371" y="2530678"/>
          <a:ext cx="1332488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GetPage</a:t>
          </a:r>
          <a:endParaRPr lang="en-001" sz="1100" kern="1200"/>
        </a:p>
      </dsp:txBody>
      <dsp:txXfrm>
        <a:off x="10661371" y="2530678"/>
        <a:ext cx="1332488" cy="563960"/>
      </dsp:txXfrm>
    </dsp:sp>
    <dsp:sp modelId="{7DC7FBFC-0B92-4D17-B517-DDE27E93F11F}">
      <dsp:nvSpPr>
        <dsp:cNvPr id="0" name=""/>
        <dsp:cNvSpPr/>
      </dsp:nvSpPr>
      <dsp:spPr>
        <a:xfrm rot="10800000">
          <a:off x="0" y="877"/>
          <a:ext cx="11995324" cy="188615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BaseService : IService</a:t>
          </a:r>
          <a:endParaRPr lang="en-001" sz="2300" kern="1200"/>
        </a:p>
      </dsp:txBody>
      <dsp:txXfrm rot="-10800000">
        <a:off x="0" y="877"/>
        <a:ext cx="11995324" cy="662040"/>
      </dsp:txXfrm>
    </dsp:sp>
    <dsp:sp modelId="{860EBDC1-F4D3-4DE9-BD8C-7577199CA254}">
      <dsp:nvSpPr>
        <dsp:cNvPr id="0" name=""/>
        <dsp:cNvSpPr/>
      </dsp:nvSpPr>
      <dsp:spPr>
        <a:xfrm>
          <a:off x="5857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Configuration</a:t>
          </a:r>
          <a:endParaRPr lang="en-001" sz="1100" kern="1200"/>
        </a:p>
      </dsp:txBody>
      <dsp:txXfrm>
        <a:off x="5857" y="662918"/>
        <a:ext cx="3994536" cy="563960"/>
      </dsp:txXfrm>
    </dsp:sp>
    <dsp:sp modelId="{753713CC-E3CD-4BFF-ABF3-E2B3B5B4B942}">
      <dsp:nvSpPr>
        <dsp:cNvPr id="0" name=""/>
        <dsp:cNvSpPr/>
      </dsp:nvSpPr>
      <dsp:spPr>
        <a:xfrm>
          <a:off x="4000393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Mapper</a:t>
          </a:r>
          <a:endParaRPr lang="en-001" sz="1100" kern="1200"/>
        </a:p>
      </dsp:txBody>
      <dsp:txXfrm>
        <a:off x="4000393" y="662918"/>
        <a:ext cx="3994536" cy="563960"/>
      </dsp:txXfrm>
    </dsp:sp>
    <dsp:sp modelId="{A6F496BA-953C-4E66-9880-3323CF1864FD}">
      <dsp:nvSpPr>
        <dsp:cNvPr id="0" name=""/>
        <dsp:cNvSpPr/>
      </dsp:nvSpPr>
      <dsp:spPr>
        <a:xfrm>
          <a:off x="7994930" y="662918"/>
          <a:ext cx="3994536" cy="563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HttpContextAccessor</a:t>
          </a:r>
          <a:endParaRPr lang="en-001" sz="1100" kern="1200"/>
        </a:p>
      </dsp:txBody>
      <dsp:txXfrm>
        <a:off x="7994930" y="662918"/>
        <a:ext cx="3994536" cy="563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B22-CAE0-4E24-A9DE-34F4678BDC0A}">
      <dsp:nvSpPr>
        <dsp:cNvPr id="0" name=""/>
        <dsp:cNvSpPr/>
      </dsp:nvSpPr>
      <dsp:spPr>
        <a:xfrm>
          <a:off x="3748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BaseException</a:t>
          </a:r>
          <a:endParaRPr lang="en-001" sz="2900" kern="1200"/>
        </a:p>
      </dsp:txBody>
      <dsp:txXfrm>
        <a:off x="3748" y="1228369"/>
        <a:ext cx="3654825" cy="835200"/>
      </dsp:txXfrm>
    </dsp:sp>
    <dsp:sp modelId="{8C3CEC94-6EEF-4C1C-8DEE-EDB0588B2CE6}">
      <dsp:nvSpPr>
        <dsp:cNvPr id="0" name=""/>
        <dsp:cNvSpPr/>
      </dsp:nvSpPr>
      <dsp:spPr>
        <a:xfrm>
          <a:off x="3748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500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cơ bản</a:t>
          </a:r>
          <a:endParaRPr lang="en-001" sz="2900" kern="1200"/>
        </a:p>
      </dsp:txBody>
      <dsp:txXfrm>
        <a:off x="3748" y="2063569"/>
        <a:ext cx="3654825" cy="1671705"/>
      </dsp:txXfrm>
    </dsp:sp>
    <dsp:sp modelId="{DABBBF1B-C924-4987-8AE7-6C97F6FA751C}">
      <dsp:nvSpPr>
        <dsp:cNvPr id="0" name=""/>
        <dsp:cNvSpPr/>
      </dsp:nvSpPr>
      <dsp:spPr>
        <a:xfrm>
          <a:off x="4170249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NotFoundException</a:t>
          </a:r>
          <a:endParaRPr lang="en-001" sz="2900" kern="1200"/>
        </a:p>
      </dsp:txBody>
      <dsp:txXfrm>
        <a:off x="4170249" y="1228369"/>
        <a:ext cx="3654825" cy="835200"/>
      </dsp:txXfrm>
    </dsp:sp>
    <dsp:sp modelId="{69B981DE-61B1-4DFC-8085-E13D48D9EC86}">
      <dsp:nvSpPr>
        <dsp:cNvPr id="0" name=""/>
        <dsp:cNvSpPr/>
      </dsp:nvSpPr>
      <dsp:spPr>
        <a:xfrm>
          <a:off x="4170249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404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không tìm thấy đối tượng</a:t>
          </a:r>
          <a:endParaRPr lang="en-001" sz="2900" kern="1200"/>
        </a:p>
      </dsp:txBody>
      <dsp:txXfrm>
        <a:off x="4170249" y="2063569"/>
        <a:ext cx="3654825" cy="1671705"/>
      </dsp:txXfrm>
    </dsp:sp>
    <dsp:sp modelId="{B5FEF303-D385-4A02-9844-0DDE66BCF595}">
      <dsp:nvSpPr>
        <dsp:cNvPr id="0" name=""/>
        <dsp:cNvSpPr/>
      </dsp:nvSpPr>
      <dsp:spPr>
        <a:xfrm>
          <a:off x="8336750" y="1228369"/>
          <a:ext cx="3654825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InputInvalidException</a:t>
          </a:r>
          <a:endParaRPr lang="en-001" sz="2900" kern="1200"/>
        </a:p>
      </dsp:txBody>
      <dsp:txXfrm>
        <a:off x="8336750" y="1228369"/>
        <a:ext cx="3654825" cy="835200"/>
      </dsp:txXfrm>
    </dsp:sp>
    <dsp:sp modelId="{00B9AF05-D153-4F69-8F54-C672097A24F3}">
      <dsp:nvSpPr>
        <dsp:cNvPr id="0" name=""/>
        <dsp:cNvSpPr/>
      </dsp:nvSpPr>
      <dsp:spPr>
        <a:xfrm>
          <a:off x="8336750" y="2063569"/>
          <a:ext cx="3654825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Status Code: 400</a:t>
          </a:r>
          <a:endParaRPr lang="en-001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Lỗi nhập liệu, validator</a:t>
          </a:r>
          <a:endParaRPr lang="en-001" sz="2900" kern="1200"/>
        </a:p>
      </dsp:txBody>
      <dsp:txXfrm>
        <a:off x="8336750" y="2063569"/>
        <a:ext cx="3654825" cy="1671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4FB22-CAE0-4E24-A9DE-34F4678BDC0A}">
      <dsp:nvSpPr>
        <dsp:cNvPr id="0" name=""/>
        <dsp:cNvSpPr/>
      </dsp:nvSpPr>
      <dsp:spPr>
        <a:xfrm>
          <a:off x="3748" y="68952"/>
          <a:ext cx="3654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2xx</a:t>
          </a:r>
          <a:endParaRPr lang="en-001" sz="3300" kern="1200"/>
        </a:p>
      </dsp:txBody>
      <dsp:txXfrm>
        <a:off x="3748" y="68952"/>
        <a:ext cx="3654825" cy="950400"/>
      </dsp:txXfrm>
    </dsp:sp>
    <dsp:sp modelId="{8C3CEC94-6EEF-4C1C-8DEE-EDB0588B2CE6}">
      <dsp:nvSpPr>
        <dsp:cNvPr id="0" name=""/>
        <dsp:cNvSpPr/>
      </dsp:nvSpPr>
      <dsp:spPr>
        <a:xfrm>
          <a:off x="3748" y="1019352"/>
          <a:ext cx="3654825" cy="3875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Xử lý thành công</a:t>
          </a:r>
          <a:endParaRPr lang="en-001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App và Web Browser sẽ không hiển thị exception ở client</a:t>
          </a:r>
          <a:endParaRPr lang="en-001" sz="3300" kern="1200"/>
        </a:p>
      </dsp:txBody>
      <dsp:txXfrm>
        <a:off x="3748" y="1019352"/>
        <a:ext cx="3654825" cy="3875339"/>
      </dsp:txXfrm>
    </dsp:sp>
    <dsp:sp modelId="{DABBBF1B-C924-4987-8AE7-6C97F6FA751C}">
      <dsp:nvSpPr>
        <dsp:cNvPr id="0" name=""/>
        <dsp:cNvSpPr/>
      </dsp:nvSpPr>
      <dsp:spPr>
        <a:xfrm>
          <a:off x="4170249" y="68952"/>
          <a:ext cx="3654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4xx</a:t>
          </a:r>
          <a:endParaRPr lang="en-001" sz="3300" kern="1200"/>
        </a:p>
      </dsp:txBody>
      <dsp:txXfrm>
        <a:off x="4170249" y="68952"/>
        <a:ext cx="3654825" cy="950400"/>
      </dsp:txXfrm>
    </dsp:sp>
    <dsp:sp modelId="{69B981DE-61B1-4DFC-8085-E13D48D9EC86}">
      <dsp:nvSpPr>
        <dsp:cNvPr id="0" name=""/>
        <dsp:cNvSpPr/>
      </dsp:nvSpPr>
      <dsp:spPr>
        <a:xfrm>
          <a:off x="4170249" y="1019352"/>
          <a:ext cx="3654825" cy="3875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Lỗi do phía client</a:t>
          </a:r>
          <a:endParaRPr lang="en-001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App và Web Browser sẽ hiển thị exception ở client</a:t>
          </a:r>
          <a:endParaRPr lang="en-001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Retry không có tác dụng</a:t>
          </a:r>
          <a:endParaRPr lang="en-001" sz="3300" kern="1200"/>
        </a:p>
      </dsp:txBody>
      <dsp:txXfrm>
        <a:off x="4170249" y="1019352"/>
        <a:ext cx="3654825" cy="3875339"/>
      </dsp:txXfrm>
    </dsp:sp>
    <dsp:sp modelId="{2D99B2B6-7195-441E-81BB-D640E2C270A5}">
      <dsp:nvSpPr>
        <dsp:cNvPr id="0" name=""/>
        <dsp:cNvSpPr/>
      </dsp:nvSpPr>
      <dsp:spPr>
        <a:xfrm>
          <a:off x="8336750" y="68952"/>
          <a:ext cx="3654825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5xx</a:t>
          </a:r>
          <a:endParaRPr lang="en-001" sz="3300" kern="1200"/>
        </a:p>
      </dsp:txBody>
      <dsp:txXfrm>
        <a:off x="8336750" y="68952"/>
        <a:ext cx="3654825" cy="950400"/>
      </dsp:txXfrm>
    </dsp:sp>
    <dsp:sp modelId="{A22156DA-E69B-4545-99BA-6BCB83A99205}">
      <dsp:nvSpPr>
        <dsp:cNvPr id="0" name=""/>
        <dsp:cNvSpPr/>
      </dsp:nvSpPr>
      <dsp:spPr>
        <a:xfrm>
          <a:off x="8336750" y="1019352"/>
          <a:ext cx="3654825" cy="38753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Lỗi do phía server</a:t>
          </a:r>
          <a:endParaRPr lang="en-001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App và Web Browser sẽ hiển thị exception ở client</a:t>
          </a:r>
          <a:endParaRPr lang="en-001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Retry có tác dụng</a:t>
          </a:r>
          <a:endParaRPr lang="en-001" sz="3300" kern="1200"/>
        </a:p>
      </dsp:txBody>
      <dsp:txXfrm>
        <a:off x="8336750" y="1019352"/>
        <a:ext cx="3654825" cy="387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8572B-E5E9-480C-B306-601431653DBD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65F7F-7FE5-46A1-B8DF-97463FCFA232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7287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529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4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6717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65F7F-7FE5-46A1-B8DF-97463FCFA232}" type="slidenum">
              <a:rPr lang="en-001" smtClean="0"/>
              <a:t>5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4313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F290-70E3-5591-5B08-8C4771C1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6327-F546-32C7-2888-A62BA84E4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DE43-BE09-41CB-8581-7E01C5E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1960-7F73-1101-D845-DAF0CCDB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DD59-761C-377A-CD75-EBE29415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1848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07F-DB96-44D8-46E9-03D1D821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DA49-BA9A-E856-F255-3082BA8AA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AC24-51C6-4447-E9A9-0FE11A50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5B7-E7C9-7780-9E2B-B4A279E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724D-B2FC-D47C-76C4-50B6D5F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28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311C6-ABE5-E6FF-4BFF-F56147B91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BC24-66F4-A712-AE78-0F1BA887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4868-CD5F-5005-E3B0-4E1834CD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A664-85C9-B518-F87D-EFB00B2E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543F-E0BA-BC19-C416-25E39181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67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A517-B1B2-92AA-25EC-7E36A03B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049F-FAA4-0614-37CF-16FE5962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3063-A2C7-8DE9-F6FD-0280A6E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DD32-4FB7-1AF4-D66A-5AAA06A7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2FE5-8903-A65C-EB74-C6E51619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582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623E-4590-DF9F-8E90-D4B48BDA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0CCC-A87D-A021-A5C7-F3694449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7AF3-D5BE-D64A-260F-6BA3E2E6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C99D-BBC9-36C9-11C9-92BF7072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C55F-BEDE-452A-8E55-FC2200E5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627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C2B6-634B-1F3B-1336-B9F1BB1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3605-13BC-2D1E-9356-9196BCA2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1C62-747B-D8B5-43BD-DCA7E42E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7C2-CF27-DBE1-3066-F5B6EF4B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189AB-1E7A-DA73-4E4A-7721AB58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4FFA2-5CDB-C13F-A233-1576BB5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461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136D-6DDB-74C8-CE19-2358EDD0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21A1-F232-5E8A-A90F-DE1EF6A6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83533-BF24-15EC-0F4A-B60DB9122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4B30A-C207-7D84-57B2-5B0E32A40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A942A-4A8E-C888-955C-8035C657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538CE-6C08-BA37-E194-8A56324F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BD982-5B7F-D0EB-B0AC-CF6F4B8B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C0F73-4652-7EEB-395B-63445DD4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226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1F9-26E8-4EF4-30FB-2E6AE3A1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D8F99-C773-EDE9-9680-A1A8F0D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62D23-AFC7-990A-8B26-3550ADB9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42E22-0680-4865-98D5-34387FB3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533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AEF8E-0FE7-281A-8849-82881F98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87825-29FB-A512-6A67-4CE82A0A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C9FDD-43FB-E957-7E59-BB663C0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164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58C-CADF-B923-2CB8-0ABDEDFC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D64F-AF5E-2C94-1B99-BF968348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6473-BF6A-CC92-F9A6-62A676EB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181E4-58A9-456B-E499-F069D16A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C654F-49EA-4376-D46B-06C5107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8D9B-AEFC-46DA-8C23-ECCBBC89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1832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70AC-3F1A-D5F9-7DBE-A1C7FCA4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9C033-CC25-6078-E6D2-66B249130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5852-EC7E-4073-390E-1D6E28AB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6720C-B03E-8C10-3318-E403EB4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74317-E9E7-9980-958F-1E825CCB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6945-278A-0FD4-14A9-352B702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321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309D-CC75-BDCE-1BDB-7984228F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E95E3-173C-CC64-2D7E-F6F5B3A3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B90B-78A1-306A-2226-50622006D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87C7-7FEE-405B-A2CB-C2715CC363D1}" type="datetimeFigureOut">
              <a:rPr lang="en-001" smtClean="0"/>
              <a:t>26/06/2023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34DD-DFF9-850F-9B94-EE479568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DA7E-0464-3205-C1DA-66B1D6F3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9F9D4-7B83-4228-B751-F22EF0B2292C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060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0E63-455D-48D3-F044-5E4FBDA18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.NET Core - TripleSix.Core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559B9-4450-B116-3847-E7BF43806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Version: 7.0</a:t>
            </a:r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5273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 – Request Flow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4E373-9223-C4BB-6EA3-26D9E7A5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78" y="1825625"/>
            <a:ext cx="5799243" cy="4351338"/>
          </a:xfrm>
        </p:spPr>
      </p:pic>
    </p:spTree>
    <p:extLst>
      <p:ext uri="{BB962C8B-B14F-4D97-AF65-F5344CB8AC3E}">
        <p14:creationId xmlns:p14="http://schemas.microsoft.com/office/powerpoint/2010/main" val="10341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TripleSix.Core – Cài đặt / Cập nhật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2889-5B11-69A4-B8BB-9499696C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Cài đặt và cập nhật thông qua NuGet: TripleSix.Core</a:t>
            </a:r>
          </a:p>
          <a:p>
            <a:r>
              <a:rPr lang="en-US"/>
              <a:t>Nên cài đặt vào Layer Domain của dự án</a:t>
            </a:r>
          </a:p>
        </p:txBody>
      </p:sp>
    </p:spTree>
    <p:extLst>
      <p:ext uri="{BB962C8B-B14F-4D97-AF65-F5344CB8AC3E}">
        <p14:creationId xmlns:p14="http://schemas.microsoft.com/office/powerpoint/2010/main" val="162390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Khởi tạo Entity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953D6A-564C-9A74-300C-000C49BD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03" y="1690688"/>
            <a:ext cx="5534797" cy="39248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7151A3-F9F3-E16F-7E95-DBC5D00A5717}"/>
              </a:ext>
            </a:extLst>
          </p:cNvPr>
          <p:cNvSpPr txBox="1"/>
          <p:nvPr/>
        </p:nvSpPr>
        <p:spPr>
          <a:xfrm>
            <a:off x="838200" y="1690688"/>
            <a:ext cx="4139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Mô tả ý nghĩa của cột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Chú ý kiểu dữ liệu nullable hay không?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Khai báo index cho các cột</a:t>
            </a:r>
          </a:p>
        </p:txBody>
      </p:sp>
    </p:spTree>
    <p:extLst>
      <p:ext uri="{BB962C8B-B14F-4D97-AF65-F5344CB8AC3E}">
        <p14:creationId xmlns:p14="http://schemas.microsoft.com/office/powerpoint/2010/main" val="97049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Khởi tạo Entity</a:t>
            </a:r>
            <a:endParaRPr lang="en-0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151A3-F9F3-E16F-7E95-DBC5D00A5717}"/>
              </a:ext>
            </a:extLst>
          </p:cNvPr>
          <p:cNvSpPr txBox="1"/>
          <p:nvPr/>
        </p:nvSpPr>
        <p:spPr>
          <a:xfrm>
            <a:off x="3201681" y="1690688"/>
            <a:ext cx="5198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Khi khởi tạo lưu ý nhớ thêm các Entity mới vào 2 chỗ: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Domain.DataContext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/>
              <a:t>Infrastructure.DataContext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0A8CC-08BD-414D-2D75-273D01765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6" y="2758837"/>
            <a:ext cx="10564508" cy="4099163"/>
          </a:xfrm>
        </p:spPr>
      </p:pic>
    </p:spTree>
    <p:extLst>
      <p:ext uri="{BB962C8B-B14F-4D97-AF65-F5344CB8AC3E}">
        <p14:creationId xmlns:p14="http://schemas.microsoft.com/office/powerpoint/2010/main" val="406734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– Tạo Migrations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FF29A-9D9E-2F46-7FAE-CF7EF350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88" y="1628682"/>
            <a:ext cx="10250424" cy="5229318"/>
          </a:xfrm>
        </p:spPr>
      </p:pic>
    </p:spTree>
    <p:extLst>
      <p:ext uri="{BB962C8B-B14F-4D97-AF65-F5344CB8AC3E}">
        <p14:creationId xmlns:p14="http://schemas.microsoft.com/office/powerpoint/2010/main" val="148787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Domain.Entity - StrongEntity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7C705-B6BD-B766-9AB1-C16AE1B73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16" y="1581220"/>
            <a:ext cx="5001768" cy="5276780"/>
          </a:xfrm>
        </p:spPr>
      </p:pic>
    </p:spTree>
    <p:extLst>
      <p:ext uri="{BB962C8B-B14F-4D97-AF65-F5344CB8AC3E}">
        <p14:creationId xmlns:p14="http://schemas.microsoft.com/office/powerpoint/2010/main" val="343497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Các loại DTO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6EAB2D-D86F-4C56-321F-3FC4FCB2D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2550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3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Data DTO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96E5E4-29EF-1353-E8B5-3E6C31A7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6917"/>
            <a:ext cx="4401164" cy="23625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4A66B-8720-AA07-CF61-1F1731738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83" y="3066917"/>
            <a:ext cx="4420217" cy="2305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AF359-6874-7B0D-5C6C-699875A994F1}"/>
              </a:ext>
            </a:extLst>
          </p:cNvPr>
          <p:cNvSpPr txBox="1"/>
          <p:nvPr/>
        </p:nvSpPr>
        <p:spPr>
          <a:xfrm>
            <a:off x="1973557" y="2324471"/>
            <a:ext cx="824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Chú ý với DTO xử lý cho 1 bảng / entity nhớ thêm MapFromEntity hoặc MapToEntity</a:t>
            </a:r>
            <a:endParaRPr lang="en-001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5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Các validator có sẵn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E8364E-976C-AC65-CECF-9A22C094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0" y="1922954"/>
            <a:ext cx="3906578" cy="242477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2BAE4-48FC-F541-785B-69FAD41A2AE1}"/>
              </a:ext>
            </a:extLst>
          </p:cNvPr>
          <p:cNvSpPr txBox="1"/>
          <p:nvPr/>
        </p:nvSpPr>
        <p:spPr>
          <a:xfrm>
            <a:off x="457200" y="4502344"/>
            <a:ext cx="49049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Enum: giá trị phải nằm trong 1 enum cho phép.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MaxLength: text / array phải chứa tối đa.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MinLength: text / array phải chứa tối thiểu.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MaxValue: number phải có giá trị tối đa.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MinValue: number phải có giá trị tối thiểu.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NotEmpty: text / array không được null, rỗng.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NotNull: giá trị không được phép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Required: giá trị bắt buộc phải được truyền.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2AF79-B2BD-B339-287C-3E4CF45A9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03" y="1922954"/>
            <a:ext cx="5050536" cy="42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Application.Dto – Lỗi khi thiếu field MapToEntity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29635-7932-0888-BDE9-4E02A526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7" y="1981160"/>
            <a:ext cx="12193165" cy="4684816"/>
          </a:xfrm>
        </p:spPr>
      </p:pic>
    </p:spTree>
    <p:extLst>
      <p:ext uri="{BB962C8B-B14F-4D97-AF65-F5344CB8AC3E}">
        <p14:creationId xmlns:p14="http://schemas.microsoft.com/office/powerpoint/2010/main" val="181623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F59-B1E2-7797-B3BB-1BF494D5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Dev Tools: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EF81-9FE5-1436-720C-01C57514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2022 / Visual Code</a:t>
            </a:r>
          </a:p>
          <a:p>
            <a:r>
              <a:rPr lang="en-US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7317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Application.Service</a:t>
            </a:r>
            <a:endParaRPr lang="en-00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96CE0D-411A-B707-8972-DB8AA6C7B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12" y="1825625"/>
            <a:ext cx="7619176" cy="4351338"/>
          </a:xfrm>
        </p:spPr>
      </p:pic>
    </p:spTree>
    <p:extLst>
      <p:ext uri="{BB962C8B-B14F-4D97-AF65-F5344CB8AC3E}">
        <p14:creationId xmlns:p14="http://schemas.microsoft.com/office/powerpoint/2010/main" val="429252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Application.Service – Các loại service có sẵn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4662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22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Application.Service – Các loại exception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05593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184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Application.Service – Phân biệt Status Code</a:t>
            </a:r>
            <a:endParaRPr lang="en-00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174DA-74F4-9868-B492-F4B01BEB6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59959"/>
              </p:ext>
            </p:extLst>
          </p:nvPr>
        </p:nvGraphicFramePr>
        <p:xfrm>
          <a:off x="74756" y="1825624"/>
          <a:ext cx="11995324" cy="496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68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Problem</a:t>
            </a:r>
            <a:endParaRPr lang="en-00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99A5C2-97FB-8E2C-B530-2BD1AFC4D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3043898"/>
            <a:ext cx="6725589" cy="191479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A69A55-53BA-6333-5578-205E3B48B952}"/>
              </a:ext>
            </a:extLst>
          </p:cNvPr>
          <p:cNvSpPr txBox="1"/>
          <p:nvPr/>
        </p:nvSpPr>
        <p:spPr>
          <a:xfrm>
            <a:off x="621792" y="437083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Dependency</a:t>
            </a:r>
            <a:endParaRPr lang="en-001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A24751-E6DC-AC41-8FAE-21B74B3C7A43}"/>
              </a:ext>
            </a:extLst>
          </p:cNvPr>
          <p:cNvCxnSpPr/>
          <p:nvPr/>
        </p:nvCxnSpPr>
        <p:spPr>
          <a:xfrm flipV="1">
            <a:off x="1975104" y="4114800"/>
            <a:ext cx="1225296" cy="274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DI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B595C-0EAC-0ACF-C679-39F6F592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90688"/>
            <a:ext cx="7620000" cy="2543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657DE-17A2-D636-5C20-B5BD4B07FD87}"/>
              </a:ext>
            </a:extLst>
          </p:cNvPr>
          <p:cNvSpPr txBox="1"/>
          <p:nvPr/>
        </p:nvSpPr>
        <p:spPr>
          <a:xfrm>
            <a:off x="838200" y="4369217"/>
            <a:ext cx="1051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Các module không giao tiếp trực tiếp với nhau, mà thông qua interface. Module cấp thấp sẽ implement interface, module cấp cao sẽ gọi module cấp thấp thông qua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Calibri (Body)"/>
              </a:rPr>
              <a:t>Việc khởi tạo các module cấp thấp sẽ do DI Container thực hiện.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>
                <a:latin typeface="Calibri (Body)"/>
              </a:rPr>
              <a:t>Việc Module nào gắn với interface nào sẽ được config.</a:t>
            </a:r>
            <a:endParaRPr lang="en-US" sz="2200">
              <a:latin typeface="Calibr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>
                <a:latin typeface="Calibri (Body)"/>
              </a:rPr>
              <a:t>DI được dùng để làm giảm sự phụ thuộc giữa các module</a:t>
            </a:r>
            <a:endParaRPr lang="en-US" sz="220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5874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DI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2EF-FEBB-A6CA-4BC6-C8D687073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(Body)"/>
              </a:rPr>
              <a:t>Các module không giao tiếp trực tiếp với nhau, mà thông qua interface. Module cấp thấp sẽ implement interface, module cấp cao sẽ gọi module cấp thấp thông qua interface.</a:t>
            </a:r>
          </a:p>
          <a:p>
            <a:r>
              <a:rPr lang="en-US">
                <a:latin typeface="Calibri (Body)"/>
              </a:rPr>
              <a:t>Việc khởi tạo các module cấp thấp sẽ do DI Container thực hiện.</a:t>
            </a:r>
          </a:p>
          <a:p>
            <a:r>
              <a:rPr lang="vi-VN">
                <a:latin typeface="Calibri (Body)"/>
              </a:rPr>
              <a:t>Việc Module nào gắn với interface nào sẽ được config.</a:t>
            </a:r>
            <a:endParaRPr lang="en-US">
              <a:latin typeface="Calibri (Body)"/>
            </a:endParaRPr>
          </a:p>
          <a:p>
            <a:r>
              <a:rPr lang="vi-VN">
                <a:latin typeface="Calibri (Body)"/>
              </a:rPr>
              <a:t>DI được dùng để làm giảm sự phụ thuộc giữa các module, dễ dàng hơn trong việc thay đổi module</a:t>
            </a:r>
            <a:r>
              <a:rPr lang="en-US">
                <a:latin typeface="Calibri (Body)"/>
              </a:rPr>
              <a:t>.</a:t>
            </a:r>
          </a:p>
          <a:p>
            <a:endParaRPr lang="en-US">
              <a:latin typeface="Calibri (Body)"/>
            </a:endParaRPr>
          </a:p>
          <a:p>
            <a:r>
              <a:rPr lang="en-US">
                <a:latin typeface="Calibri (Body)"/>
              </a:rPr>
              <a:t>TripleSix.Core sử dụng AutoFac </a:t>
            </a:r>
            <a:r>
              <a:rPr lang="vi-VN">
                <a:latin typeface="Calibri (Body)"/>
              </a:rPr>
              <a:t>để tuân thủ nguyên lý </a:t>
            </a:r>
            <a:r>
              <a:rPr lang="en-US">
                <a:latin typeface="Calibri (Body)"/>
              </a:rPr>
              <a:t>DI</a:t>
            </a:r>
            <a:r>
              <a:rPr lang="vi-VN">
                <a:latin typeface="Calibri (Body)"/>
              </a:rPr>
              <a:t>.</a:t>
            </a:r>
            <a:endParaRPr lang="en-001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0728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Property Injection</a:t>
            </a:r>
            <a:endParaRPr lang="en-00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81DEA-50B8-5585-AE86-EA138FC6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40" y="1825625"/>
            <a:ext cx="6435720" cy="4351338"/>
          </a:xfrm>
        </p:spPr>
      </p:pic>
    </p:spTree>
    <p:extLst>
      <p:ext uri="{BB962C8B-B14F-4D97-AF65-F5344CB8AC3E}">
        <p14:creationId xmlns:p14="http://schemas.microsoft.com/office/powerpoint/2010/main" val="10508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FAD-DF5B-7FB3-4C48-5616822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Dependency Injection - Constructor Injection</a:t>
            </a:r>
            <a:endParaRPr lang="en-00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F35F9-6485-8E5D-BE84-A1FA09C0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2" y="2481844"/>
            <a:ext cx="7459116" cy="3038899"/>
          </a:xfrm>
        </p:spPr>
      </p:pic>
    </p:spTree>
    <p:extLst>
      <p:ext uri="{BB962C8B-B14F-4D97-AF65-F5344CB8AC3E}">
        <p14:creationId xmlns:p14="http://schemas.microsoft.com/office/powerpoint/2010/main" val="292884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</a:t>
            </a:r>
            <a:endParaRPr lang="en-00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B84BB-AE3D-CB6F-DA8C-09FFF4F81265}"/>
              </a:ext>
            </a:extLst>
          </p:cNvPr>
          <p:cNvSpPr txBox="1"/>
          <p:nvPr/>
        </p:nvSpPr>
        <p:spPr>
          <a:xfrm>
            <a:off x="838200" y="1874520"/>
            <a:ext cx="414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Ứng dụng được chia thành nhiều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Các Layer giao tiếp nhau thông qua 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Chiều dependency không được phép hướng ra ngoài</a:t>
            </a:r>
            <a:endParaRPr lang="en-001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FAE12AD-3892-8683-AFE2-9B71E9306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25" y="1027905"/>
            <a:ext cx="5630976" cy="5464969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7C0ACD-C7BA-EB0B-C417-7776B92F1059}"/>
              </a:ext>
            </a:extLst>
          </p:cNvPr>
          <p:cNvSpPr txBox="1"/>
          <p:nvPr/>
        </p:nvSpPr>
        <p:spPr>
          <a:xfrm>
            <a:off x="838200" y="4086423"/>
            <a:ext cx="4145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Domain: chứa các thành phần tối quan trọng của dự án, các types, các entity…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Application: chứa logic xử lý, các business rule của dự 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Infrastucture: chứa framework, lib hỗ trợ xử lý dự 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Presentation: tiếp nhận và xử lý dữ liệu đầu ra.</a:t>
            </a:r>
          </a:p>
        </p:txBody>
      </p:sp>
    </p:spTree>
    <p:extLst>
      <p:ext uri="{BB962C8B-B14F-4D97-AF65-F5344CB8AC3E}">
        <p14:creationId xmlns:p14="http://schemas.microsoft.com/office/powerpoint/2010/main" val="24588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DC7081-475E-EDFA-2D61-17A0C76A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Clean Architecture</a:t>
            </a:r>
            <a:br>
              <a:rPr lang="en-US"/>
            </a:br>
            <a:r>
              <a:rPr lang="en-US"/>
              <a:t>Sample Project</a:t>
            </a:r>
            <a:endParaRPr lang="en-00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D3ACC5-64CF-6EC6-B08B-3DAF9BAB2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95" y="0"/>
            <a:ext cx="3398797" cy="6851542"/>
          </a:xfrm>
        </p:spPr>
      </p:pic>
    </p:spTree>
    <p:extLst>
      <p:ext uri="{BB962C8B-B14F-4D97-AF65-F5344CB8AC3E}">
        <p14:creationId xmlns:p14="http://schemas.microsoft.com/office/powerpoint/2010/main" val="52678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773</Words>
  <Application>Microsoft Office PowerPoint</Application>
  <PresentationFormat>Widescreen</PresentationFormat>
  <Paragraphs>111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Office Theme</vt:lpstr>
      <vt:lpstr>.NET Core - TripleSix.Core</vt:lpstr>
      <vt:lpstr>1. Dev Tools:</vt:lpstr>
      <vt:lpstr>2. Dependency Injection - Problem</vt:lpstr>
      <vt:lpstr>2. Dependency Injection - DI</vt:lpstr>
      <vt:lpstr>2. Dependency Injection - DI</vt:lpstr>
      <vt:lpstr>2. Dependency Injection - Property Injection</vt:lpstr>
      <vt:lpstr>2. Dependency Injection - Constructor Injection</vt:lpstr>
      <vt:lpstr>3. Clean Architecture</vt:lpstr>
      <vt:lpstr>3. Clean Architecture Sample Project</vt:lpstr>
      <vt:lpstr>3. Clean Architecture – Request Flow</vt:lpstr>
      <vt:lpstr>4. TripleSix.Core – Cài đặt / Cập nhật</vt:lpstr>
      <vt:lpstr>5. Domain.Entity – Khởi tạo Entity</vt:lpstr>
      <vt:lpstr>5. Domain.Entity – Khởi tạo Entity</vt:lpstr>
      <vt:lpstr>5. Domain.Entity – Tạo Migrations</vt:lpstr>
      <vt:lpstr>5. Domain.Entity - StrongEntity</vt:lpstr>
      <vt:lpstr>6. Application.Dto – Các loại DTO</vt:lpstr>
      <vt:lpstr>6. Application.Dto – Data DTO</vt:lpstr>
      <vt:lpstr>6. Application.Dto – Các validator có sẵn</vt:lpstr>
      <vt:lpstr>6. Application.Dto – Lỗi khi thiếu field MapToEntity</vt:lpstr>
      <vt:lpstr>7. Application.Service</vt:lpstr>
      <vt:lpstr>7. Application.Service – Các loại service có sẵn</vt:lpstr>
      <vt:lpstr>8. Application.Service – Các loại exception</vt:lpstr>
      <vt:lpstr>8. Application.Service – Phân biệt Status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- TripleSix.Core</dc:title>
  <dc:creator>Luc THQ</dc:creator>
  <cp:lastModifiedBy>Luc THQ</cp:lastModifiedBy>
  <cp:revision>75</cp:revision>
  <dcterms:created xsi:type="dcterms:W3CDTF">2023-06-25T20:27:39Z</dcterms:created>
  <dcterms:modified xsi:type="dcterms:W3CDTF">2023-06-25T23:25:40Z</dcterms:modified>
</cp:coreProperties>
</file>