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379400" y="1583575"/>
            <a:ext cx="6385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What happens when you enter a Black Hole ?</a:t>
            </a:r>
            <a:endParaRPr sz="40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Celia Kherfallah</a:t>
            </a:r>
            <a:endParaRPr sz="13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600" y="480925"/>
            <a:ext cx="2286973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Introduction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what are black holes?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what happens when you enter a black holes ?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Stephan Hawking and his discoveries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Conclusion</a:t>
            </a:r>
            <a:endParaRPr sz="2400"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000" y="1543200"/>
            <a:ext cx="6708024" cy="300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9150" y="57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10475" y="1527425"/>
            <a:ext cx="77145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99" y="1446124"/>
            <a:ext cx="5542950" cy="32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are Black Holes ?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75" y="1536025"/>
            <a:ext cx="2952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happens when you get closer to a Black Hole?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350" y="1990725"/>
            <a:ext cx="4932600" cy="26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9150" y="62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Stephan Hawking 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132525" y="1355550"/>
            <a:ext cx="42582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Hawking radiation</a:t>
            </a:r>
            <a:r>
              <a:rPr lang="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50" y="1282275"/>
            <a:ext cx="2271170" cy="32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575" y="2154288"/>
            <a:ext cx="2734024" cy="21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250" y="2139863"/>
            <a:ext cx="4094700" cy="2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45100" y="1137500"/>
            <a:ext cx="82221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Thank you for listening </a:t>
            </a:r>
            <a:endParaRPr sz="60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9150" y="3379725"/>
            <a:ext cx="75057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References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-Observation of quantum Hawking radiation and its entanglement in an analogue black hole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-Thermodynamics of Black Holes in Anti-de Sitter Space 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