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>
        <p:scale>
          <a:sx n="50" d="100"/>
          <a:sy n="50" d="100"/>
        </p:scale>
        <p:origin x="2622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47D7C87-0E7E-4A24-8F05-4755DE8B0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88C0A72-5DC2-4815-A74A-2BF8A04DF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5835A7E-CB67-472A-919F-941A81C9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4A53-4697-4514-8780-B3230B292D87}" type="datetimeFigureOut">
              <a:rPr lang="hr-HR" smtClean="0"/>
              <a:t>12.5.2021.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B24AA44-5734-4F86-8571-AC857814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F555122-2B88-41C6-9A73-342D0D38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C65A-3C24-477F-9561-FBD4F87F88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276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3E45D46-FC8E-4166-8FDA-6D950E99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9E9393B4-9124-4C33-8458-13663003F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20D0D39-A178-4095-A7F0-F2F3155E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4A53-4697-4514-8780-B3230B292D87}" type="datetimeFigureOut">
              <a:rPr lang="hr-HR" smtClean="0"/>
              <a:t>12.5.2021.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D9409FB-A3B4-4C15-B95B-2F8D976D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2DCD7E1-7F50-409E-B906-329DAC12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C65A-3C24-477F-9561-FBD4F87F88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535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026CA541-7660-47C6-8E6B-7CDF1342E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0D0F8B2C-CF67-4816-9505-8E074DF1C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06ED943-BA6D-4D28-9FE0-99EEB7A9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4A53-4697-4514-8780-B3230B292D87}" type="datetimeFigureOut">
              <a:rPr lang="hr-HR" smtClean="0"/>
              <a:t>12.5.2021.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296C7CB-5CA4-4F18-8DCB-6824D70A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B0B61EC-3754-42B6-9125-50BD2315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C65A-3C24-477F-9561-FBD4F87F88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38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3D94C5C-E870-445E-B9A6-CF61B729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14BD0CE-B405-40DC-B077-9463244D6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B7E489A-1A04-473B-8DBF-91C55376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4A53-4697-4514-8780-B3230B292D87}" type="datetimeFigureOut">
              <a:rPr lang="hr-HR" smtClean="0"/>
              <a:t>12.5.2021.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CF17F82-554B-4E56-862C-7C8436A9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D22D2EB-AD49-49B1-AEEA-00A5A4DE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C65A-3C24-477F-9561-FBD4F87F88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8992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9F9C52-C5DE-41A5-B415-07E3AAD1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61B6D04-4E86-4825-BD04-ABD781461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52EE036-03E6-4311-80BF-CE7D80F7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4A53-4697-4514-8780-B3230B292D87}" type="datetimeFigureOut">
              <a:rPr lang="hr-HR" smtClean="0"/>
              <a:t>12.5.2021.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48FD887-E0D4-4B88-B387-4046ABD8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4B30C31-0B61-4AF0-AF55-8096BA85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C65A-3C24-477F-9561-FBD4F87F88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0188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6913F0-3FCC-4118-B768-227977F1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DFA90C4-8AA5-4FE1-BE95-9626DA8A6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D9EC34D-0A1A-4D33-AA47-15FD3D3B6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4D20486F-AB56-4C67-B8EB-9AED11D5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4A53-4697-4514-8780-B3230B292D87}" type="datetimeFigureOut">
              <a:rPr lang="hr-HR" smtClean="0"/>
              <a:t>12.5.2021.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C95A5DE-D6C3-405D-9FE7-C65E4B70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6124C1E-37DE-44B5-AE3D-4DFE3F49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C65A-3C24-477F-9561-FBD4F87F88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8292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0B241C0-3001-482C-976C-4340EF66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0241FBB-6F76-4712-9825-B34B584C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44F915D-DE4E-4A09-B3A0-2493F6E95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870594AD-428B-449F-B68A-18A612089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36EC6C68-3010-4DAE-89EC-D562F488F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2BE2AA5F-E256-4912-A6E3-8FA6F0A4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4A53-4697-4514-8780-B3230B292D87}" type="datetimeFigureOut">
              <a:rPr lang="hr-HR" smtClean="0"/>
              <a:t>12.5.2021.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0CE1CC0B-51FB-4C09-879A-A2620F3C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B93D2728-EC77-48EF-B94C-9A66F388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C65A-3C24-477F-9561-FBD4F87F88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034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778578D-4D9D-4C12-B6A1-40F0EDAA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D18CAE5B-FC7F-474B-A6FF-37A15286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4A53-4697-4514-8780-B3230B292D87}" type="datetimeFigureOut">
              <a:rPr lang="hr-HR" smtClean="0"/>
              <a:t>12.5.2021.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1731410C-20A7-4A85-9498-F1024D0F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39F74C2C-BAA6-4CC0-AAF0-B4EA4433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C65A-3C24-477F-9561-FBD4F87F88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590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5241E877-C2CB-45F1-B186-8FBA0DB0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4A53-4697-4514-8780-B3230B292D87}" type="datetimeFigureOut">
              <a:rPr lang="hr-HR" smtClean="0"/>
              <a:t>12.5.2021.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4D705930-6EE6-4554-A002-9D30F15A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AC5DD64-1558-4A93-8477-D90ACD78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C65A-3C24-477F-9561-FBD4F87F88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769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662210E-A466-4385-93DA-9FE42514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FB5D3D8-2105-4F35-8A37-67847DA26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06F6BFB9-7780-4393-A7CC-D16AF8286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46185C75-6970-4ADD-9926-14084895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4A53-4697-4514-8780-B3230B292D87}" type="datetimeFigureOut">
              <a:rPr lang="hr-HR" smtClean="0"/>
              <a:t>12.5.2021.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9039CCD-CCA2-452A-B51B-46315243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D96E6F95-5E46-4A7B-9D19-117BC11A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C65A-3C24-477F-9561-FBD4F87F88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45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E8B67E8-339C-4B7B-9034-E75FE474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1D337D60-99BF-40D7-B5D5-B26190E83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C4A43DB2-D3B3-41A7-BB5A-54A72CF6C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E8FEE811-2109-4EF7-B7E8-064FF1E2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4A53-4697-4514-8780-B3230B292D87}" type="datetimeFigureOut">
              <a:rPr lang="hr-HR" smtClean="0"/>
              <a:t>12.5.2021.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E7D88BD-E7C6-43EB-ABA0-3F2923CC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16E5E9A-559D-4C9E-B5C4-B57D10E0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C65A-3C24-477F-9561-FBD4F87F88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3979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63AE666C-342B-4721-98F9-F46194F3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23F9A971-01C9-4943-95D7-16C24C112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BD05495-2714-4D01-81C9-9A9EC0C49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84A53-4697-4514-8780-B3230B292D87}" type="datetimeFigureOut">
              <a:rPr lang="hr-HR" smtClean="0"/>
              <a:t>12.5.2021.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0AD589F-8E68-44F3-849A-FF92B5191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9043326-2A67-4307-82D4-3C8BB9295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7C65A-3C24-477F-9561-FBD4F87F88A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987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127672-59BD-468F-A281-218B2B0BE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Wireframing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EFA762A-36CC-4AC0-A331-BDA778DDB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Definiranje izgleda web-stranice</a:t>
            </a:r>
          </a:p>
        </p:txBody>
      </p:sp>
    </p:spTree>
    <p:extLst>
      <p:ext uri="{BB962C8B-B14F-4D97-AF65-F5344CB8AC3E}">
        <p14:creationId xmlns:p14="http://schemas.microsoft.com/office/powerpoint/2010/main" val="326172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2EA3A1-E13D-4C7B-B20D-2BE8EF54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Wireframe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B4500A1-8381-43C9-9E4F-378D7C06C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3400" cy="4351338"/>
          </a:xfrm>
        </p:spPr>
        <p:txBody>
          <a:bodyPr>
            <a:normAutofit/>
          </a:bodyPr>
          <a:lstStyle/>
          <a:p>
            <a:pPr algn="l" rtl="0"/>
            <a:r>
              <a:rPr lang="hr-HR" b="1" dirty="0" err="1">
                <a:effectLst/>
              </a:rPr>
              <a:t>Wireframe</a:t>
            </a:r>
            <a:r>
              <a:rPr lang="hr-HR" dirty="0">
                <a:effectLst/>
              </a:rPr>
              <a:t> = skica, maketa, grubi model koji prikazuje strukturu </a:t>
            </a:r>
            <a:br>
              <a:rPr lang="hr-HR" dirty="0">
                <a:effectLst/>
              </a:rPr>
            </a:br>
            <a:r>
              <a:rPr lang="hr-HR" dirty="0">
                <a:effectLst/>
              </a:rPr>
              <a:t>web-stranice u nastajanju. </a:t>
            </a:r>
          </a:p>
          <a:p>
            <a:pPr lvl="1"/>
            <a:r>
              <a:rPr lang="hr-HR" dirty="0">
                <a:effectLst/>
              </a:rPr>
              <a:t>često oruđe u početnoj fazi, prije početka izrade web-stranice.</a:t>
            </a:r>
          </a:p>
          <a:p>
            <a:r>
              <a:rPr lang="hr-HR" dirty="0" err="1"/>
              <a:t>Wireframe</a:t>
            </a:r>
            <a:r>
              <a:rPr lang="hr-HR" dirty="0"/>
              <a:t> nudi </a:t>
            </a:r>
            <a:r>
              <a:rPr lang="hr-HR" b="1" dirty="0" err="1"/>
              <a:t>okviran</a:t>
            </a:r>
            <a:r>
              <a:rPr lang="hr-HR" b="1" dirty="0"/>
              <a:t> raspored sadržaja tj. elemenata web-stranice</a:t>
            </a:r>
            <a:r>
              <a:rPr lang="hr-HR" dirty="0"/>
              <a:t> i </a:t>
            </a:r>
            <a:r>
              <a:rPr lang="hr-HR" b="1" dirty="0"/>
              <a:t>opis njihovog ponašanja </a:t>
            </a:r>
          </a:p>
          <a:p>
            <a:r>
              <a:rPr lang="hr-HR" dirty="0"/>
              <a:t>Služi kao svojevrsno pomagalo za prezentaciju zamisli vezanih za stranicu u nastajanju. </a:t>
            </a:r>
          </a:p>
          <a:p>
            <a:r>
              <a:rPr lang="hr-HR" dirty="0"/>
              <a:t>Ne prikazuje kako bi web stranica trebala izgledati, nego kako bi trebala funkcionirati.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2711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4655503-B108-4BCF-8300-CDEF7204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hr-HR" sz="3600" dirty="0"/>
              <a:t>Alati za </a:t>
            </a:r>
            <a:r>
              <a:rPr lang="hr-HR" sz="3600" dirty="0" err="1"/>
              <a:t>wireframe</a:t>
            </a:r>
            <a:endParaRPr lang="hr-HR" sz="360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1F8C42-76E2-4898-9C47-FA7C30A6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hr-HR" sz="2000" dirty="0"/>
              <a:t>Papir i olovka</a:t>
            </a:r>
          </a:p>
          <a:p>
            <a:r>
              <a:rPr lang="hr-HR" sz="2000" dirty="0"/>
              <a:t>Programski alati:</a:t>
            </a:r>
          </a:p>
          <a:p>
            <a:pPr lvl="1"/>
            <a:r>
              <a:rPr lang="hr-HR" sz="1600" dirty="0" err="1"/>
              <a:t>MockFlow</a:t>
            </a:r>
            <a:endParaRPr lang="hr-HR" sz="1600" dirty="0"/>
          </a:p>
          <a:p>
            <a:pPr lvl="1"/>
            <a:r>
              <a:rPr lang="hr-HR" sz="1600" dirty="0"/>
              <a:t>Wireframe.cc</a:t>
            </a:r>
          </a:p>
          <a:p>
            <a:pPr lvl="1"/>
            <a:r>
              <a:rPr lang="hr-HR" sz="1600" dirty="0" err="1"/>
              <a:t>Cacoo</a:t>
            </a:r>
            <a:endParaRPr lang="hr-HR" sz="1600" dirty="0"/>
          </a:p>
          <a:p>
            <a:pPr lvl="1"/>
            <a:r>
              <a:rPr lang="hr-HR" sz="1600" dirty="0" err="1"/>
              <a:t>Mockingbird</a:t>
            </a:r>
            <a:endParaRPr lang="hr-HR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Slika 4">
            <a:extLst>
              <a:ext uri="{FF2B5EF4-FFF2-40B4-BE49-F238E27FC236}">
                <a16:creationId xmlns:a16="http://schemas.microsoft.com/office/drawing/2014/main" id="{36D6D518-07B1-49C8-A566-D26A8637C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845652"/>
            <a:ext cx="6253212" cy="423655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183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EB96D7B-DE37-424E-9857-DA371A18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Naš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primjer</a:t>
            </a:r>
            <a:r>
              <a:rPr lang="hr-HR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hr-HR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wireframe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4244557-8C00-4351-B233-ECEC00E0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967" y="16670"/>
            <a:ext cx="6237203" cy="681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EB96D7B-DE37-424E-9857-DA371A18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r-HR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Konačni izgled naše web-stranice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FC0DC3A-8BD9-440B-A5D8-B633FF0F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092" y="0"/>
            <a:ext cx="7231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71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96</Words>
  <Application>Microsoft Office PowerPoint</Application>
  <PresentationFormat>Široki zaslon</PresentationFormat>
  <Paragraphs>17</Paragraphs>
  <Slides>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sustava Office</vt:lpstr>
      <vt:lpstr>Wireframing</vt:lpstr>
      <vt:lpstr>Wireframe</vt:lpstr>
      <vt:lpstr>Alati za wireframe</vt:lpstr>
      <vt:lpstr>Naš primjer - wireframe</vt:lpstr>
      <vt:lpstr>Konačni izgled naše web-stranice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Wireframing</dc:title>
  <dc:creator>Krunoslav Čelig</dc:creator>
  <cp:lastModifiedBy>Krunoslav Čelig</cp:lastModifiedBy>
  <cp:revision>1</cp:revision>
  <dcterms:created xsi:type="dcterms:W3CDTF">2021-05-12T05:43:51Z</dcterms:created>
  <dcterms:modified xsi:type="dcterms:W3CDTF">2021-05-12T05:53:14Z</dcterms:modified>
</cp:coreProperties>
</file>