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" y="-546"/>
      </p:cViewPr>
      <p:guideLst>
        <p:guide orient="horz" pos="34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27CB-2161-B17F-C7B5-86A28792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538FC-6143-75F4-1CF4-DCF5E019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33B6B-113C-21AE-66FF-26DDB253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0251-AB92-6A83-327F-D2A6AA6E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9D21-0AA8-A461-25E0-1AB49582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3AA-CBF9-CE46-6D86-6EEEAA53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F6F5F-049D-3F3D-838F-6D30BD61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737A-B47B-4EC0-4CFE-6C1967D0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C754-DE61-0065-2A11-8111C800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94E9-BA6C-D806-15BC-A0483BA5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025AF-25D0-8319-9272-59A92D7FC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D4B3-9CB9-0B99-3DFD-300E5903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D440-2116-444E-7471-8480D4E3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5FB4-3820-3541-555A-05D0E163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8636-FEA7-906A-4BD2-00EEAEEE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C842-37EE-2E1A-E7AC-F24629E9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6A58-E555-F655-547E-E3CC32E0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C3A8-5B40-FF5C-123B-AE6AA78D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4B9F-55C0-6255-F1C6-B1C855FD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9413-F3BB-4634-281C-91EABAA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C906-F035-5DB4-0C4B-86DA7228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0FC0-1D74-C0DA-E165-165720AC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D287-5BA0-7D39-7225-F117DE93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DC7A-1A73-3F8E-E263-A5904B19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A2CE-E3C0-BC3A-A0CE-9D6F564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E118-7B6B-B7F3-CC57-F2CBD2B0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D2F5-F740-6870-02EC-0D27608F0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253E-39B0-9A60-0241-27B8769E1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7E85-02E9-C14A-C823-BF5FC4B5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6AC9-A6AC-6AE9-6279-587C515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51AB-82F2-79EC-6A8F-DD83BCE6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64AE-65AC-D440-AD64-9B30F362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75B2-80AB-AE04-EA0A-A9330AFE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5CC0-94BB-D8E6-7BB1-461B0EBE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9C1C-2D33-EFF3-8D55-F9C194119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9F006-593D-83EC-DB9D-CB493A5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BF3AA-C2BE-3ACB-B80D-6135B1D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A6E57-C226-C28A-F91D-1E2B6896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3A0B6-A0A5-5F74-BB88-138176B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BE8-2F0F-45D4-D2AC-9CBE0432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BB8C7-3876-2AD7-5108-70E00B8C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409C7-6A21-A435-7A0F-52C3090A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B649B-303B-5970-2EF1-A2F2634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920DA-0A5F-40AD-56FF-8D94693C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2E0CA-F9CE-AFC6-BA59-062485C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AC69-DDC3-E2E6-C5A0-C5C5EC86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4281-6B5D-C8A0-B8C5-4FA44B40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AFC8-E9B6-9832-0669-CA63B4E5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62321-3CB9-9A76-C172-F0D3EE6A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5D3C-1AB1-0EED-3E11-B2917647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7874-0CA6-BEE4-93CD-7E3FB25C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A159-C8B9-0D7F-9D38-3049C80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060-D527-6ECF-8798-27E5314B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0E62B-5AB7-DBB2-D71C-C00E81F00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0DE3-E267-1B02-4962-F1864716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99DD-2783-AAA0-5CA7-29393856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7C30B-0175-1E2E-3F01-B255C52B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73D9-6666-1BA3-A312-BD3A864F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6FC8-618E-CB0B-C7BB-BFB9C43A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CD65-753D-8F00-4274-830DEB64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7F7A-3201-D203-AAC1-E153914F8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75DBF-1E08-4DC0-AFBA-F1579C3AAEB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CA86-105E-1748-88B6-92ED4637F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3816F-899B-DC16-734D-22B20DE1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EBCEA-BC88-49F1-999D-741D7A58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33E2C8-188A-59B4-49DE-9B2EA43D6476}"/>
              </a:ext>
            </a:extLst>
          </p:cNvPr>
          <p:cNvGrpSpPr/>
          <p:nvPr/>
        </p:nvGrpSpPr>
        <p:grpSpPr>
          <a:xfrm>
            <a:off x="2857493" y="1269487"/>
            <a:ext cx="6477013" cy="4347601"/>
            <a:chOff x="2857493" y="1269487"/>
            <a:chExt cx="6477013" cy="43476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019FB8-6DAB-523E-DC10-93173AFB3613}"/>
                </a:ext>
              </a:extLst>
            </p:cNvPr>
            <p:cNvGrpSpPr/>
            <p:nvPr/>
          </p:nvGrpSpPr>
          <p:grpSpPr>
            <a:xfrm>
              <a:off x="2857493" y="1269487"/>
              <a:ext cx="6477013" cy="4347601"/>
              <a:chOff x="2857493" y="1269487"/>
              <a:chExt cx="6477013" cy="43476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88CF517-B0C3-DB7E-E184-2E44931D7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857493" y="1269487"/>
                <a:ext cx="6477013" cy="431902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7E7A4B-122A-A05D-1F80-BD7D9509498B}"/>
                  </a:ext>
                </a:extLst>
              </p:cNvPr>
              <p:cNvSpPr txBox="1"/>
              <p:nvPr/>
            </p:nvSpPr>
            <p:spPr>
              <a:xfrm>
                <a:off x="4919662" y="5370867"/>
                <a:ext cx="1523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effect size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501D1E-81A6-5D35-4C77-3C4D750D980B}"/>
                </a:ext>
              </a:extLst>
            </p:cNvPr>
            <p:cNvSpPr txBox="1"/>
            <p:nvPr/>
          </p:nvSpPr>
          <p:spPr>
            <a:xfrm>
              <a:off x="4004885" y="1269487"/>
              <a:ext cx="990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onset (</a:t>
              </a:r>
              <a:r>
                <a:rPr lang="el-GR" sz="1000" dirty="0">
                  <a:latin typeface="Arial" panose="020B0604020202020204" pitchFamily="34" charset="0"/>
                  <a:cs typeface="Arial" panose="020B0604020202020204" pitchFamily="34" charset="0"/>
                </a:rPr>
                <a:t>τ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0.1)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2D8354-4E36-EF46-15ED-D2F7597E7FB3}"/>
                </a:ext>
              </a:extLst>
            </p:cNvPr>
            <p:cNvSpPr txBox="1"/>
            <p:nvPr/>
          </p:nvSpPr>
          <p:spPr>
            <a:xfrm>
              <a:off x="5884646" y="1269487"/>
              <a:ext cx="990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end (</a:t>
              </a:r>
              <a:r>
                <a:rPr lang="el-GR" sz="1000" dirty="0">
                  <a:latin typeface="Arial" panose="020B0604020202020204" pitchFamily="34" charset="0"/>
                  <a:cs typeface="Arial" panose="020B0604020202020204" pitchFamily="34" charset="0"/>
                </a:rPr>
                <a:t>τ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= 0.9)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57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Elshoff</dc:creator>
  <cp:lastModifiedBy>Kyle Elshoff</cp:lastModifiedBy>
  <cp:revision>7</cp:revision>
  <dcterms:created xsi:type="dcterms:W3CDTF">2025-07-18T21:24:01Z</dcterms:created>
  <dcterms:modified xsi:type="dcterms:W3CDTF">2025-08-22T21:42:19Z</dcterms:modified>
</cp:coreProperties>
</file>