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4C39"/>
    <a:srgbClr val="EE8262"/>
    <a:srgbClr val="A3CEAC"/>
    <a:srgbClr val="A0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4F73-35EF-8199-E0A2-BED4110A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59CC1-E693-894A-D57A-629EA6EF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145F-5327-EB08-7E62-E6BA9A7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30AD-2068-4204-9E75-5012C0B2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1240-5DA7-261D-1505-C4AC22A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3DE4-84CE-71F8-511D-7188F5A7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3D3F6-648E-CA0D-EB15-9E812D0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47E8-68D3-4D3B-2E5F-C9768C32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0D9C-06AC-D99B-FDD3-A94D0FBB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C89C-38DD-50AE-06B0-07DA2FD0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62F6E-4109-3FAA-15B5-2BC02A0B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D619D-B3CB-3E9E-ED13-EF781AB4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5CA0-7008-382E-0540-1F4229F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A52E-A028-6C3E-C1A7-7AD5BC29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30B4-1FDD-C504-5398-8FF029F5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BC78-386B-AE05-E182-A102B1A4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4020-B39A-A48A-A578-AD271AEA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B1EA-9E16-0096-EDA1-025C04D2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6398-2120-E5D1-930F-B39E35C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7DCD-6D14-8706-448A-43407EA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5F4E-D792-A98B-9CF8-0EAFE4F6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99527-BB3F-2B29-EC34-8521646E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5B6-1F80-EE63-FB21-DE2B096B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AA62-7294-C326-5DC5-54CA6B67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B593-FDD9-DCD3-03F5-0736C7EC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D2A5-3425-9EE0-B834-9568A98F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D081-2C43-D6E9-0149-46C1B303A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B387-353E-7A14-CBDB-207D0873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FFE66-422A-EE79-E101-0E4BF16D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F48-A0C8-56BF-DFDE-EC661332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2D96-DA87-C355-C0E1-777AA341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E5F7-4FFF-DAE0-C16B-6F4A562F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93C2-40AF-DC71-22B7-C101B559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05FE0-3074-43A7-42F5-016EA3E7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D755-E789-3612-4409-702F4CED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2F134-E68F-0A48-F75C-F78C231A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E8E96-2762-EB5C-428A-61F9B065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2D078-ACBB-7860-56F0-7620AC4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B57D8-2E16-1BF6-DD88-98868AD7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5AEE-45FB-F44D-FBC8-1D33B6CB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1132-CDA2-64EA-AC66-57E293A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CF3D-6BEE-BC02-1A4B-C20C053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FF196-AE00-0939-7371-AFC188A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85852-1202-4043-5263-A7EC4C89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15E9-EBF8-2819-EB4F-F86220C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350AA-E802-3FBA-2CD4-A0699E7C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2A79-0BA6-73AE-6422-1A4E86AC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B0F9-EDFC-613C-B2A9-1C6A77D5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3C2A-BDB9-F23D-2824-86893E2C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0D989-46D4-9E50-D636-528FB86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D9D5-0BE5-6E16-03E9-7ACE03BC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C680-A78B-18A0-8033-5DBDA1BF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11FE-DCCC-49D0-B238-276B5EA2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742BE-1C8B-4B2D-293E-A2F26A752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0C045-9A0E-EF3D-9847-938233745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77D75-9678-4734-A4F6-CA6017E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B539-ED59-9583-EFB5-81AE2573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A8D6B-374D-CF55-DB51-A933B9C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3DC78-278D-F73C-CC72-3DE3531D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0039-51BD-3942-88E1-24391D21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9496-92DF-B90B-C1EC-88AFED38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6916B-9BA5-4881-8E03-04748285DA3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41A9-A26D-39ED-A158-A8E9A8A65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A014-373E-7B32-E555-78AE506D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833A2-A13E-4C72-AECA-0AA117D6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56F3E84-A5BC-4767-746F-5A4CED4F267E}"/>
              </a:ext>
            </a:extLst>
          </p:cNvPr>
          <p:cNvGrpSpPr/>
          <p:nvPr/>
        </p:nvGrpSpPr>
        <p:grpSpPr>
          <a:xfrm>
            <a:off x="2985930" y="1269486"/>
            <a:ext cx="6520533" cy="4319026"/>
            <a:chOff x="2985930" y="1269486"/>
            <a:chExt cx="6520533" cy="43190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913DD5-5A47-1AE8-FA01-9DB8D2ED601A}"/>
                </a:ext>
              </a:extLst>
            </p:cNvPr>
            <p:cNvSpPr/>
            <p:nvPr/>
          </p:nvSpPr>
          <p:spPr>
            <a:xfrm>
              <a:off x="7778750" y="1269486"/>
              <a:ext cx="1650184" cy="4319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C421A9-0426-FD30-FFBD-2C6F6C37DF8C}"/>
                </a:ext>
              </a:extLst>
            </p:cNvPr>
            <p:cNvGrpSpPr/>
            <p:nvPr/>
          </p:nvGrpSpPr>
          <p:grpSpPr>
            <a:xfrm>
              <a:off x="2985930" y="1269487"/>
              <a:ext cx="6520533" cy="4319025"/>
              <a:chOff x="2985930" y="1269487"/>
              <a:chExt cx="6520533" cy="431902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23B6097-976C-1F6F-D9DD-6DAA25ED0160}"/>
                  </a:ext>
                </a:extLst>
              </p:cNvPr>
              <p:cNvGrpSpPr/>
              <p:nvPr/>
            </p:nvGrpSpPr>
            <p:grpSpPr>
              <a:xfrm>
                <a:off x="2985930" y="1269487"/>
                <a:ext cx="6520533" cy="4319025"/>
                <a:chOff x="2985930" y="1269487"/>
                <a:chExt cx="6520533" cy="431902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F67E4F82-C459-ED54-6C63-9C576278B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" r="14824"/>
                <a:stretch>
                  <a:fillRect/>
                </a:stretch>
              </p:blipFill>
              <p:spPr>
                <a:xfrm>
                  <a:off x="2990692" y="1269487"/>
                  <a:ext cx="5383688" cy="431902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09A2D9-9D25-AA0B-2E46-C9056E494E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76400" y="2037728"/>
                  <a:ext cx="930063" cy="98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onset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end</a:t>
                  </a:r>
                  <a:b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year GDD</a:t>
                  </a:r>
                  <a:b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avg GDD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CD8691-FF6F-0ECE-5B1D-8B8049605294}"/>
                    </a:ext>
                  </a:extLst>
                </p:cNvPr>
                <p:cNvSpPr txBox="1"/>
                <p:nvPr/>
              </p:nvSpPr>
              <p:spPr>
                <a:xfrm>
                  <a:off x="8576400" y="1886652"/>
                  <a:ext cx="7024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Panel (a)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AD538A2-4E27-0BF1-3271-5E97AD7A2BE7}"/>
                    </a:ext>
                  </a:extLst>
                </p:cNvPr>
                <p:cNvGrpSpPr/>
                <p:nvPr/>
              </p:nvGrpSpPr>
              <p:grpSpPr>
                <a:xfrm>
                  <a:off x="8668259" y="2135592"/>
                  <a:ext cx="228600" cy="228599"/>
                  <a:chOff x="8595967" y="2234316"/>
                  <a:chExt cx="228600" cy="120385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04BF7C0C-192C-6E7A-A68D-18A781AB5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5967" y="2234316"/>
                    <a:ext cx="228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ABE9F15-CBF4-26C7-7C74-7255C6976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5967" y="2354701"/>
                    <a:ext cx="228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BFFA223-A308-680F-670E-4AD5BFDF95FF}"/>
                    </a:ext>
                  </a:extLst>
                </p:cNvPr>
                <p:cNvSpPr/>
                <p:nvPr/>
              </p:nvSpPr>
              <p:spPr>
                <a:xfrm>
                  <a:off x="8668259" y="2631745"/>
                  <a:ext cx="91440" cy="91440"/>
                </a:xfrm>
                <a:prstGeom prst="rect">
                  <a:avLst/>
                </a:prstGeom>
                <a:solidFill>
                  <a:srgbClr val="EE826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D49CB30-8855-E0A8-2996-B7806A44FCC6}"/>
                    </a:ext>
                  </a:extLst>
                </p:cNvPr>
                <p:cNvSpPr/>
                <p:nvPr/>
              </p:nvSpPr>
              <p:spPr>
                <a:xfrm>
                  <a:off x="8668259" y="2856786"/>
                  <a:ext cx="91440" cy="91440"/>
                </a:xfrm>
                <a:prstGeom prst="rect">
                  <a:avLst/>
                </a:prstGeom>
                <a:solidFill>
                  <a:srgbClr val="8B4C3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CDCFE9F-1189-39ED-BAFC-F43C6192ABFE}"/>
                    </a:ext>
                  </a:extLst>
                </p:cNvPr>
                <p:cNvGrpSpPr/>
                <p:nvPr/>
              </p:nvGrpSpPr>
              <p:grpSpPr>
                <a:xfrm>
                  <a:off x="8573605" y="3428999"/>
                  <a:ext cx="932858" cy="1840796"/>
                  <a:chOff x="8573605" y="3482975"/>
                  <a:chExt cx="932858" cy="1840796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72099C5-9934-9A22-FC83-98DC7303DB4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3605" y="3482975"/>
                    <a:ext cx="70243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Panel (b)</a:t>
                    </a:r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758F019B-B10D-8DC6-174D-054441D043E9}"/>
                      </a:ext>
                    </a:extLst>
                  </p:cNvPr>
                  <p:cNvGrpSpPr/>
                  <p:nvPr/>
                </p:nvGrpSpPr>
                <p:grpSpPr>
                  <a:xfrm>
                    <a:off x="8576400" y="3644144"/>
                    <a:ext cx="930063" cy="1679627"/>
                    <a:chOff x="8576400" y="3644144"/>
                    <a:chExt cx="930063" cy="1679627"/>
                  </a:xfrm>
                </p:grpSpPr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E4229E9-8AEA-2C74-892D-C23811388C7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576400" y="3644144"/>
                      <a:ext cx="930063" cy="1679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♀ onset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♂ onset</a:t>
                      </a:r>
                      <a:b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♂ end</a:t>
                      </a:r>
                      <a:b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year GDD</a:t>
                      </a:r>
                      <a:b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avg GDD</a:t>
                      </a:r>
                      <a:b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♂</a:t>
                      </a:r>
                      <a:b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♀</a:t>
                      </a:r>
                    </a:p>
                  </p:txBody>
                </p: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1DCDEE1E-F84C-A4D3-2291-8780401F4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8130" y="3729196"/>
                      <a:ext cx="228729" cy="1509856"/>
                      <a:chOff x="8668130" y="3729196"/>
                      <a:chExt cx="228729" cy="1509856"/>
                    </a:xfrm>
                  </p:grpSpPr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61DFFFF4-38F7-9C24-0A75-EBADD5B5E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8259" y="4909320"/>
                        <a:ext cx="91440" cy="91440"/>
                      </a:xfrm>
                      <a:prstGeom prst="ellipse">
                        <a:avLst/>
                      </a:prstGeom>
                      <a:solidFill>
                        <a:srgbClr val="A0BF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DDC58901-E60D-F4B7-FF6F-BEBBB9E6B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8259" y="5147611"/>
                        <a:ext cx="91440" cy="91441"/>
                      </a:xfrm>
                      <a:prstGeom prst="ellipse">
                        <a:avLst/>
                      </a:prstGeom>
                      <a:solidFill>
                        <a:srgbClr val="A3CEA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C0BF4A49-2561-7E55-2C1A-618CD495AE5E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V="1">
                        <a:off x="8668259" y="3729196"/>
                        <a:ext cx="228600" cy="470915"/>
                        <a:chOff x="8816369" y="4560616"/>
                        <a:chExt cx="228600" cy="421104"/>
                      </a:xfrm>
                    </p:grpSpPr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5A4B49DE-3808-3A61-0AD6-E850F2B7BED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816369" y="4981720"/>
                          <a:ext cx="22860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Straight Connector 15">
                          <a:extLst>
                            <a:ext uri="{FF2B5EF4-FFF2-40B4-BE49-F238E27FC236}">
                              <a16:creationId xmlns:a16="http://schemas.microsoft.com/office/drawing/2014/main" id="{C77C8DBA-6E3D-7A77-CAA2-EF134C1201B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816369" y="4771168"/>
                          <a:ext cx="22860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>
                          <a:extLst>
                            <a:ext uri="{FF2B5EF4-FFF2-40B4-BE49-F238E27FC236}">
                              <a16:creationId xmlns:a16="http://schemas.microsoft.com/office/drawing/2014/main" id="{665D6087-F262-29B1-AC60-DA49A08E2B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816369" y="4560616"/>
                          <a:ext cx="22860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7D38A36E-4C1E-8A12-9928-42DE6A0B3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8130" y="4469901"/>
                        <a:ext cx="91440" cy="91440"/>
                      </a:xfrm>
                      <a:prstGeom prst="rect">
                        <a:avLst/>
                      </a:prstGeom>
                      <a:solidFill>
                        <a:srgbClr val="EE82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684BB521-456B-F5E7-FD7B-4DF51E49C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8259" y="4694942"/>
                        <a:ext cx="91440" cy="91440"/>
                      </a:xfrm>
                      <a:prstGeom prst="rect">
                        <a:avLst/>
                      </a:prstGeom>
                      <a:solidFill>
                        <a:srgbClr val="8B4C3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427353DC-8C48-E3DF-F9DA-21BCB5933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354" t="3776" r="10883"/>
                <a:stretch>
                  <a:fillRect/>
                </a:stretch>
              </p:blipFill>
              <p:spPr>
                <a:xfrm>
                  <a:off x="6633362" y="1432560"/>
                  <a:ext cx="1863025" cy="415595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0E68C09C-72D2-DC80-1730-D416945A5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7256" b="96224"/>
                <a:stretch>
                  <a:fillRect/>
                </a:stretch>
              </p:blipFill>
              <p:spPr>
                <a:xfrm>
                  <a:off x="3144569" y="1269487"/>
                  <a:ext cx="177752" cy="16307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F2E5087-C714-ABC6-E943-C0C5A5C61E13}"/>
                    </a:ext>
                  </a:extLst>
                </p:cNvPr>
                <p:cNvSpPr/>
                <p:nvPr/>
              </p:nvSpPr>
              <p:spPr>
                <a:xfrm>
                  <a:off x="2985930" y="1290638"/>
                  <a:ext cx="91440" cy="1005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AEEC3A-D5E9-8336-2A86-CBBAD36F63C4}"/>
                  </a:ext>
                </a:extLst>
              </p:cNvPr>
              <p:cNvSpPr txBox="1"/>
              <p:nvPr/>
            </p:nvSpPr>
            <p:spPr>
              <a:xfrm>
                <a:off x="6848428" y="1364927"/>
                <a:ext cx="1797287" cy="246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griseocollis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sexuals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only)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0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Elshoff</dc:creator>
  <cp:lastModifiedBy>Kyle Elshoff</cp:lastModifiedBy>
  <cp:revision>10</cp:revision>
  <dcterms:created xsi:type="dcterms:W3CDTF">2025-07-17T18:11:44Z</dcterms:created>
  <dcterms:modified xsi:type="dcterms:W3CDTF">2025-08-20T18:33:00Z</dcterms:modified>
</cp:coreProperties>
</file>