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9144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556" y="156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A7941-5257-409D-8F2C-0C974669D26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CE9FE-9765-4FFD-AEEF-8C65C5ED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CE9FE-9765-4FFD-AEEF-8C65C5EDA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3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9756780-2199-0BE1-A22C-B70083AAFB06}"/>
              </a:ext>
            </a:extLst>
          </p:cNvPr>
          <p:cNvGrpSpPr/>
          <p:nvPr/>
        </p:nvGrpSpPr>
        <p:grpSpPr>
          <a:xfrm>
            <a:off x="2555776" y="252975"/>
            <a:ext cx="3988624" cy="8638050"/>
            <a:chOff x="2555776" y="252975"/>
            <a:chExt cx="3988624" cy="8638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D3BDBC-F2BF-CAA5-9291-2E058BDC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555776" y="252975"/>
              <a:ext cx="3959360" cy="8638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FDB6F6-CA30-CE11-EB73-A22D683F3C0F}"/>
                </a:ext>
              </a:extLst>
            </p:cNvPr>
            <p:cNvSpPr txBox="1"/>
            <p:nvPr/>
          </p:nvSpPr>
          <p:spPr>
            <a:xfrm>
              <a:off x="5162290" y="1939907"/>
              <a:ext cx="1382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average annual GDD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F91B8A-EA27-87BA-CBD1-95AF41493463}"/>
                </a:ext>
              </a:extLst>
            </p:cNvPr>
            <p:cNvSpPr txBox="1"/>
            <p:nvPr/>
          </p:nvSpPr>
          <p:spPr>
            <a:xfrm>
              <a:off x="4958710" y="4630304"/>
              <a:ext cx="1585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average accumulated 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winter precipitation (mm)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63A5D4-6934-A862-B153-CB00A3FC8DF2}"/>
                </a:ext>
              </a:extLst>
            </p:cNvPr>
            <p:cNvSpPr txBox="1"/>
            <p:nvPr/>
          </p:nvSpPr>
          <p:spPr>
            <a:xfrm>
              <a:off x="4834500" y="7462208"/>
              <a:ext cx="17075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average accumulated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summer precipitation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33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9D45F4-1AE1-BC84-2193-85ED9BB02C63}"/>
              </a:ext>
            </a:extLst>
          </p:cNvPr>
          <p:cNvGrpSpPr/>
          <p:nvPr/>
        </p:nvGrpSpPr>
        <p:grpSpPr>
          <a:xfrm>
            <a:off x="253992" y="1692650"/>
            <a:ext cx="8636017" cy="5758700"/>
            <a:chOff x="1333493" y="1269487"/>
            <a:chExt cx="6477013" cy="4319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1CDA7B-AD29-9C66-0C4E-5B27BF727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333493" y="1269487"/>
              <a:ext cx="6477013" cy="43190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292280-7202-F99C-7BF5-AEDD4C595214}"/>
                </a:ext>
              </a:extLst>
            </p:cNvPr>
            <p:cNvSpPr txBox="1"/>
            <p:nvPr/>
          </p:nvSpPr>
          <p:spPr>
            <a:xfrm>
              <a:off x="3419457" y="2564904"/>
              <a:ext cx="119422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33" dirty="0"/>
                <a:t>average annual GDD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B915AC-F609-9AD2-3AB9-B9165B4948B2}"/>
                </a:ext>
              </a:extLst>
            </p:cNvPr>
            <p:cNvSpPr txBox="1"/>
            <p:nvPr/>
          </p:nvSpPr>
          <p:spPr>
            <a:xfrm>
              <a:off x="3138128" y="4365104"/>
              <a:ext cx="1475549" cy="37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33" dirty="0"/>
                <a:t>average accumulated </a:t>
              </a:r>
              <a:br>
                <a:rPr lang="en-US" sz="1333" dirty="0"/>
              </a:br>
              <a:r>
                <a:rPr lang="en-US" sz="1333" dirty="0"/>
                <a:t>winter precipitation (mm)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F5AE5-A4CF-4E00-7FB4-9937B2569DBD}"/>
                </a:ext>
              </a:extLst>
            </p:cNvPr>
            <p:cNvSpPr txBox="1"/>
            <p:nvPr/>
          </p:nvSpPr>
          <p:spPr>
            <a:xfrm>
              <a:off x="6209220" y="4365104"/>
              <a:ext cx="1569516" cy="37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33" dirty="0"/>
                <a:t>average accumulated</a:t>
              </a:r>
              <a:br>
                <a:rPr lang="en-US" sz="1333" dirty="0"/>
              </a:br>
              <a:r>
                <a:rPr lang="en-US" sz="1333" dirty="0"/>
                <a:t>summer precipitation (mm)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F9B49E-B33F-6D0D-CD86-5393A3455F8C}"/>
                </a:ext>
              </a:extLst>
            </p:cNvPr>
            <p:cNvSpPr txBox="1"/>
            <p:nvPr/>
          </p:nvSpPr>
          <p:spPr>
            <a:xfrm>
              <a:off x="6444208" y="2564903"/>
              <a:ext cx="1245854" cy="2230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n-US" sz="1333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57CEAE-6ED4-5176-A5BF-4BF317E030AD}"/>
                </a:ext>
              </a:extLst>
            </p:cNvPr>
            <p:cNvSpPr txBox="1"/>
            <p:nvPr/>
          </p:nvSpPr>
          <p:spPr>
            <a:xfrm>
              <a:off x="6532882" y="2564903"/>
              <a:ext cx="1245854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33" dirty="0"/>
                <a:t>two coldest months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</Words>
  <Application>Microsoft Office PowerPoint</Application>
  <PresentationFormat>Custom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Elshoff</cp:lastModifiedBy>
  <cp:revision>7</cp:revision>
  <dcterms:created xsi:type="dcterms:W3CDTF">2017-02-13T16:18:36Z</dcterms:created>
  <dcterms:modified xsi:type="dcterms:W3CDTF">2025-08-22T21:26:17Z</dcterms:modified>
  <cp:category/>
</cp:coreProperties>
</file>