
<file path=[Content_Types].xml><?xml version="1.0" encoding="utf-8"?>
<Types xmlns="http://schemas.openxmlformats.org/package/2006/content-types">
  <Override PartName="/ppt/diagrams/colors22.xml" ContentType="application/vnd.openxmlformats-officedocument.drawingml.diagramColors+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quickStyle31.xml" ContentType="application/vnd.openxmlformats-officedocument.drawingml.diagramStyle+xml"/>
  <Override PartName="/ppt/diagrams/drawing32.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drawing21.xml" ContentType="application/vnd.ms-office.drawingml.diagramDrawing+xml"/>
  <Override PartName="/ppt/diagrams/colors27.xml" ContentType="application/vnd.openxmlformats-officedocument.drawingml.diagramColors+xml"/>
  <Override PartName="/ppt/diagrams/data29.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diagrams/colors30.xml" ContentType="application/vnd.openxmlformats-officedocument.drawingml.diagramColors+xml"/>
  <Override PartName="/ppt/diagrams/data32.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diagrams/quickStyle29.xml" ContentType="application/vnd.openxmlformats-officedocument.drawingml.diagramStyle+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diagrams/quickStyle25.xml" ContentType="application/vnd.openxmlformats-officedocument.drawingml.diagramStyle+xml"/>
  <Override PartName="/ppt/diagrams/drawing26.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diagrams/layout25.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rawing3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quickStyle33.xml" ContentType="application/vnd.openxmlformats-officedocument.drawingml.diagramStyle+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layout26.xml" ContentType="application/vnd.openxmlformats-officedocument.drawingml.diagramLayout+xml"/>
  <Override PartName="/ppt/diagrams/colors29.xml" ContentType="application/vnd.openxmlformats-officedocument.drawingml.diagramColors+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diagrams/drawing30.xml" ContentType="application/vnd.ms-office.drawingml.diagramDrawing+xml"/>
  <Override PartName="/ppt/diagrams/layout33.xml" ContentType="application/vnd.openxmlformats-officedocument.drawingml.diagramLayout+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quickStyle27.xml" ContentType="application/vnd.openxmlformats-officedocument.drawingml.diagramStyle+xml"/>
  <Override PartName="/ppt/diagrams/drawing28.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layout27.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46"/>
  </p:notesMasterIdLst>
  <p:sldIdLst>
    <p:sldId id="256" r:id="rId2"/>
    <p:sldId id="917" r:id="rId3"/>
    <p:sldId id="603" r:id="rId4"/>
    <p:sldId id="257" r:id="rId5"/>
    <p:sldId id="258" r:id="rId6"/>
    <p:sldId id="266" r:id="rId7"/>
    <p:sldId id="259" r:id="rId8"/>
    <p:sldId id="267" r:id="rId9"/>
    <p:sldId id="268" r:id="rId10"/>
    <p:sldId id="269" r:id="rId11"/>
    <p:sldId id="270" r:id="rId12"/>
    <p:sldId id="271" r:id="rId13"/>
    <p:sldId id="272" r:id="rId14"/>
    <p:sldId id="273" r:id="rId15"/>
    <p:sldId id="274" r:id="rId16"/>
    <p:sldId id="275" r:id="rId17"/>
    <p:sldId id="276" r:id="rId18"/>
    <p:sldId id="277" r:id="rId19"/>
    <p:sldId id="260"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62" r:id="rId36"/>
    <p:sldId id="293" r:id="rId37"/>
    <p:sldId id="294" r:id="rId38"/>
    <p:sldId id="295" r:id="rId39"/>
    <p:sldId id="296" r:id="rId40"/>
    <p:sldId id="263" r:id="rId41"/>
    <p:sldId id="297" r:id="rId42"/>
    <p:sldId id="298" r:id="rId43"/>
    <p:sldId id="299" r:id="rId44"/>
    <p:sldId id="300"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7281" autoAdjust="0"/>
    <p:restoredTop sz="94658" autoAdjust="0"/>
  </p:normalViewPr>
  <p:slideViewPr>
    <p:cSldViewPr>
      <p:cViewPr>
        <p:scale>
          <a:sx n="80" d="100"/>
          <a:sy n="80" d="100"/>
        </p:scale>
        <p:origin x="-42" y="294"/>
      </p:cViewPr>
      <p:guideLst>
        <p:guide orient="horz" pos="2160"/>
        <p:guide pos="2880"/>
      </p:guideLst>
    </p:cSldViewPr>
  </p:slideViewPr>
  <p:outlineViewPr>
    <p:cViewPr>
      <p:scale>
        <a:sx n="33" d="100"/>
        <a:sy n="33" d="100"/>
      </p:scale>
      <p:origin x="0" y="345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_rels/data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 Id="rId4" Type="http://schemas.openxmlformats.org/officeDocument/2006/relationships/image" Target="../media/image10.jpeg"/></Relationships>
</file>

<file path=ppt/diagrams/_rels/data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diagrams/_rels/data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5.jpeg"/></Relationships>
</file>

<file path=ppt/diagrams/_rels/drawing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 Id="rId4" Type="http://schemas.openxmlformats.org/officeDocument/2006/relationships/image" Target="../media/image10.jpeg"/></Relationships>
</file>

<file path=ppt/diagrams/_rels/drawing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diagrams/_rels/drawing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5.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075934-3E0E-41D1-978C-2F231EC3314B}" type="doc">
      <dgm:prSet loTypeId="urn:microsoft.com/office/officeart/2005/8/layout/radial4" loCatId="relationship" qsTypeId="urn:microsoft.com/office/officeart/2005/8/quickstyle/simple1" qsCatId="simple" csTypeId="urn:microsoft.com/office/officeart/2005/8/colors/colorful1" csCatId="colorful" phldr="1"/>
      <dgm:spPr/>
      <dgm:t>
        <a:bodyPr/>
        <a:lstStyle/>
        <a:p>
          <a:endParaRPr lang="en-US"/>
        </a:p>
      </dgm:t>
    </dgm:pt>
    <dgm:pt modelId="{A2CBD834-4457-422D-99F3-FB5A57542CE3}">
      <dgm:prSet phldrT="[Text]"/>
      <dgm:spPr/>
      <dgm:t>
        <a:bodyPr/>
        <a:lstStyle/>
        <a:p>
          <a:r>
            <a:rPr lang="en-US" dirty="0" smtClean="0"/>
            <a:t>Process</a:t>
          </a:r>
          <a:endParaRPr lang="en-US" dirty="0"/>
        </a:p>
      </dgm:t>
    </dgm:pt>
    <dgm:pt modelId="{11D87883-CAFA-4FEC-A06B-80A4BEB6D820}" type="parTrans" cxnId="{5536AF58-9190-4E92-BFD0-B875420C826B}">
      <dgm:prSet/>
      <dgm:spPr/>
      <dgm:t>
        <a:bodyPr/>
        <a:lstStyle/>
        <a:p>
          <a:endParaRPr lang="en-US"/>
        </a:p>
      </dgm:t>
    </dgm:pt>
    <dgm:pt modelId="{3C002FE2-C97D-4500-AAD9-AF4A8550B644}" type="sibTrans" cxnId="{5536AF58-9190-4E92-BFD0-B875420C826B}">
      <dgm:prSet/>
      <dgm:spPr/>
      <dgm:t>
        <a:bodyPr/>
        <a:lstStyle/>
        <a:p>
          <a:endParaRPr lang="en-US"/>
        </a:p>
      </dgm:t>
    </dgm:pt>
    <dgm:pt modelId="{D2F4587E-CD49-46CA-9277-3968C35F7581}">
      <dgm:prSet phldrT="[Text]"/>
      <dgm:spPr/>
      <dgm:t>
        <a:bodyPr/>
        <a:lstStyle/>
        <a:p>
          <a:r>
            <a:rPr lang="en-US" dirty="0" smtClean="0"/>
            <a:t>Business</a:t>
          </a:r>
          <a:endParaRPr lang="en-US" dirty="0"/>
        </a:p>
      </dgm:t>
    </dgm:pt>
    <dgm:pt modelId="{0195E225-5170-40BF-A9C1-EB206F931E19}" type="parTrans" cxnId="{0FA685AA-B73E-43E8-A1EC-6C12C48C74BB}">
      <dgm:prSet/>
      <dgm:spPr/>
      <dgm:t>
        <a:bodyPr/>
        <a:lstStyle/>
        <a:p>
          <a:endParaRPr lang="en-US" dirty="0"/>
        </a:p>
      </dgm:t>
    </dgm:pt>
    <dgm:pt modelId="{0012D5D9-3D91-4C44-9D1F-99E7AFE2FE82}" type="sibTrans" cxnId="{0FA685AA-B73E-43E8-A1EC-6C12C48C74BB}">
      <dgm:prSet/>
      <dgm:spPr/>
      <dgm:t>
        <a:bodyPr/>
        <a:lstStyle/>
        <a:p>
          <a:endParaRPr lang="en-US"/>
        </a:p>
      </dgm:t>
    </dgm:pt>
    <dgm:pt modelId="{D9C96035-96E0-4D39-81C5-6AC4F4FB5EC9}">
      <dgm:prSet phldrT="[Text]"/>
      <dgm:spPr/>
      <dgm:t>
        <a:bodyPr/>
        <a:lstStyle/>
        <a:p>
          <a:r>
            <a:rPr lang="en-US" dirty="0" smtClean="0"/>
            <a:t>Corporate</a:t>
          </a:r>
          <a:endParaRPr lang="en-US" dirty="0"/>
        </a:p>
      </dgm:t>
    </dgm:pt>
    <dgm:pt modelId="{1BEEC3EC-D85F-4D4F-B567-246F485809F0}" type="parTrans" cxnId="{02B295C9-86C4-492E-AE07-140BEAEB86FB}">
      <dgm:prSet/>
      <dgm:spPr/>
      <dgm:t>
        <a:bodyPr/>
        <a:lstStyle/>
        <a:p>
          <a:endParaRPr lang="en-US" dirty="0"/>
        </a:p>
      </dgm:t>
    </dgm:pt>
    <dgm:pt modelId="{4E4AB1C7-1246-4B79-B3D6-3013F52E39DD}" type="sibTrans" cxnId="{02B295C9-86C4-492E-AE07-140BEAEB86FB}">
      <dgm:prSet/>
      <dgm:spPr/>
      <dgm:t>
        <a:bodyPr/>
        <a:lstStyle/>
        <a:p>
          <a:endParaRPr lang="en-US"/>
        </a:p>
      </dgm:t>
    </dgm:pt>
    <dgm:pt modelId="{2CC9E0EA-92F3-4760-9860-48E2E4BF28DF}" type="pres">
      <dgm:prSet presAssocID="{1B075934-3E0E-41D1-978C-2F231EC3314B}" presName="cycle" presStyleCnt="0">
        <dgm:presLayoutVars>
          <dgm:chMax val="1"/>
          <dgm:dir/>
          <dgm:animLvl val="ctr"/>
          <dgm:resizeHandles val="exact"/>
        </dgm:presLayoutVars>
      </dgm:prSet>
      <dgm:spPr/>
      <dgm:t>
        <a:bodyPr/>
        <a:lstStyle/>
        <a:p>
          <a:endParaRPr lang="en-US"/>
        </a:p>
      </dgm:t>
    </dgm:pt>
    <dgm:pt modelId="{EA0F6450-3610-4E3E-90C0-90A02CF18C24}" type="pres">
      <dgm:prSet presAssocID="{A2CBD834-4457-422D-99F3-FB5A57542CE3}" presName="centerShape" presStyleLbl="node0" presStyleIdx="0" presStyleCnt="1"/>
      <dgm:spPr/>
      <dgm:t>
        <a:bodyPr/>
        <a:lstStyle/>
        <a:p>
          <a:endParaRPr lang="en-US"/>
        </a:p>
      </dgm:t>
    </dgm:pt>
    <dgm:pt modelId="{5D471AA9-A640-4FCA-9471-96773C07D44C}" type="pres">
      <dgm:prSet presAssocID="{0195E225-5170-40BF-A9C1-EB206F931E19}" presName="parTrans" presStyleLbl="bgSibTrans2D1" presStyleIdx="0" presStyleCnt="2"/>
      <dgm:spPr/>
      <dgm:t>
        <a:bodyPr/>
        <a:lstStyle/>
        <a:p>
          <a:endParaRPr lang="en-US"/>
        </a:p>
      </dgm:t>
    </dgm:pt>
    <dgm:pt modelId="{8CA890B9-3DBF-4445-A184-DBAE01E77238}" type="pres">
      <dgm:prSet presAssocID="{D2F4587E-CD49-46CA-9277-3968C35F7581}" presName="node" presStyleLbl="node1" presStyleIdx="0" presStyleCnt="2">
        <dgm:presLayoutVars>
          <dgm:bulletEnabled val="1"/>
        </dgm:presLayoutVars>
      </dgm:prSet>
      <dgm:spPr/>
      <dgm:t>
        <a:bodyPr/>
        <a:lstStyle/>
        <a:p>
          <a:endParaRPr lang="en-US"/>
        </a:p>
      </dgm:t>
    </dgm:pt>
    <dgm:pt modelId="{6F69DEAB-4502-49E1-8A9C-BAE152D00EE5}" type="pres">
      <dgm:prSet presAssocID="{1BEEC3EC-D85F-4D4F-B567-246F485809F0}" presName="parTrans" presStyleLbl="bgSibTrans2D1" presStyleIdx="1" presStyleCnt="2"/>
      <dgm:spPr/>
      <dgm:t>
        <a:bodyPr/>
        <a:lstStyle/>
        <a:p>
          <a:endParaRPr lang="en-US"/>
        </a:p>
      </dgm:t>
    </dgm:pt>
    <dgm:pt modelId="{10B5B5A2-B12D-4C66-B3FF-467BF010EBE5}" type="pres">
      <dgm:prSet presAssocID="{D9C96035-96E0-4D39-81C5-6AC4F4FB5EC9}" presName="node" presStyleLbl="node1" presStyleIdx="1" presStyleCnt="2">
        <dgm:presLayoutVars>
          <dgm:bulletEnabled val="1"/>
        </dgm:presLayoutVars>
      </dgm:prSet>
      <dgm:spPr/>
      <dgm:t>
        <a:bodyPr/>
        <a:lstStyle/>
        <a:p>
          <a:endParaRPr lang="en-US"/>
        </a:p>
      </dgm:t>
    </dgm:pt>
  </dgm:ptLst>
  <dgm:cxnLst>
    <dgm:cxn modelId="{BC72532B-4E4A-4FF8-AA1F-EBD313C932E7}" type="presOf" srcId="{0195E225-5170-40BF-A9C1-EB206F931E19}" destId="{5D471AA9-A640-4FCA-9471-96773C07D44C}" srcOrd="0" destOrd="0" presId="urn:microsoft.com/office/officeart/2005/8/layout/radial4"/>
    <dgm:cxn modelId="{02B295C9-86C4-492E-AE07-140BEAEB86FB}" srcId="{A2CBD834-4457-422D-99F3-FB5A57542CE3}" destId="{D9C96035-96E0-4D39-81C5-6AC4F4FB5EC9}" srcOrd="1" destOrd="0" parTransId="{1BEEC3EC-D85F-4D4F-B567-246F485809F0}" sibTransId="{4E4AB1C7-1246-4B79-B3D6-3013F52E39DD}"/>
    <dgm:cxn modelId="{0FA685AA-B73E-43E8-A1EC-6C12C48C74BB}" srcId="{A2CBD834-4457-422D-99F3-FB5A57542CE3}" destId="{D2F4587E-CD49-46CA-9277-3968C35F7581}" srcOrd="0" destOrd="0" parTransId="{0195E225-5170-40BF-A9C1-EB206F931E19}" sibTransId="{0012D5D9-3D91-4C44-9D1F-99E7AFE2FE82}"/>
    <dgm:cxn modelId="{61CDE3B1-BFDF-4AFB-B970-051AF914B55E}" type="presOf" srcId="{1BEEC3EC-D85F-4D4F-B567-246F485809F0}" destId="{6F69DEAB-4502-49E1-8A9C-BAE152D00EE5}" srcOrd="0" destOrd="0" presId="urn:microsoft.com/office/officeart/2005/8/layout/radial4"/>
    <dgm:cxn modelId="{5536AF58-9190-4E92-BFD0-B875420C826B}" srcId="{1B075934-3E0E-41D1-978C-2F231EC3314B}" destId="{A2CBD834-4457-422D-99F3-FB5A57542CE3}" srcOrd="0" destOrd="0" parTransId="{11D87883-CAFA-4FEC-A06B-80A4BEB6D820}" sibTransId="{3C002FE2-C97D-4500-AAD9-AF4A8550B644}"/>
    <dgm:cxn modelId="{16EAFE8D-45BE-4BDC-9B4B-3466F1007DE5}" type="presOf" srcId="{D9C96035-96E0-4D39-81C5-6AC4F4FB5EC9}" destId="{10B5B5A2-B12D-4C66-B3FF-467BF010EBE5}" srcOrd="0" destOrd="0" presId="urn:microsoft.com/office/officeart/2005/8/layout/radial4"/>
    <dgm:cxn modelId="{F6297ACE-E37C-4A54-B5BF-70BA2454A006}" type="presOf" srcId="{1B075934-3E0E-41D1-978C-2F231EC3314B}" destId="{2CC9E0EA-92F3-4760-9860-48E2E4BF28DF}" srcOrd="0" destOrd="0" presId="urn:microsoft.com/office/officeart/2005/8/layout/radial4"/>
    <dgm:cxn modelId="{75012EE5-1416-49A5-A9D1-27619E29E9EC}" type="presOf" srcId="{A2CBD834-4457-422D-99F3-FB5A57542CE3}" destId="{EA0F6450-3610-4E3E-90C0-90A02CF18C24}" srcOrd="0" destOrd="0" presId="urn:microsoft.com/office/officeart/2005/8/layout/radial4"/>
    <dgm:cxn modelId="{09C9097D-99FD-443C-9E51-309A9A4867F7}" type="presOf" srcId="{D2F4587E-CD49-46CA-9277-3968C35F7581}" destId="{8CA890B9-3DBF-4445-A184-DBAE01E77238}" srcOrd="0" destOrd="0" presId="urn:microsoft.com/office/officeart/2005/8/layout/radial4"/>
    <dgm:cxn modelId="{A4FF8FA9-23C7-4DC7-8891-3FCE92EC8B72}" type="presParOf" srcId="{2CC9E0EA-92F3-4760-9860-48E2E4BF28DF}" destId="{EA0F6450-3610-4E3E-90C0-90A02CF18C24}" srcOrd="0" destOrd="0" presId="urn:microsoft.com/office/officeart/2005/8/layout/radial4"/>
    <dgm:cxn modelId="{286B5216-84F2-4128-8A98-0592DF94FFF7}" type="presParOf" srcId="{2CC9E0EA-92F3-4760-9860-48E2E4BF28DF}" destId="{5D471AA9-A640-4FCA-9471-96773C07D44C}" srcOrd="1" destOrd="0" presId="urn:microsoft.com/office/officeart/2005/8/layout/radial4"/>
    <dgm:cxn modelId="{5AB5FBAB-A079-4748-80D3-05EB91FA65F4}" type="presParOf" srcId="{2CC9E0EA-92F3-4760-9860-48E2E4BF28DF}" destId="{8CA890B9-3DBF-4445-A184-DBAE01E77238}" srcOrd="2" destOrd="0" presId="urn:microsoft.com/office/officeart/2005/8/layout/radial4"/>
    <dgm:cxn modelId="{9023890D-F319-4FFC-8DD9-EA0A17EA2C97}" type="presParOf" srcId="{2CC9E0EA-92F3-4760-9860-48E2E4BF28DF}" destId="{6F69DEAB-4502-49E1-8A9C-BAE152D00EE5}" srcOrd="3" destOrd="0" presId="urn:microsoft.com/office/officeart/2005/8/layout/radial4"/>
    <dgm:cxn modelId="{F92012AA-023E-483A-86E9-AB98860D1A85}" type="presParOf" srcId="{2CC9E0EA-92F3-4760-9860-48E2E4BF28DF}" destId="{10B5B5A2-B12D-4C66-B3FF-467BF010EBE5}" srcOrd="4"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201B8AB-923E-4392-8F2F-390F9A4B5668}" type="doc">
      <dgm:prSet loTypeId="urn:microsoft.com/office/officeart/2005/8/layout/hProcess9" loCatId="process" qsTypeId="urn:microsoft.com/office/officeart/2005/8/quickstyle/simple1" qsCatId="simple" csTypeId="urn:microsoft.com/office/officeart/2005/8/colors/accent1_2" csCatId="accent1" phldr="1"/>
      <dgm:spPr/>
    </dgm:pt>
    <dgm:pt modelId="{CE03B69C-9DEF-419A-B6D6-8F26C9B538D1}">
      <dgm:prSet phldrT="[Text]"/>
      <dgm:spPr/>
      <dgm:t>
        <a:bodyPr/>
        <a:lstStyle/>
        <a:p>
          <a:r>
            <a:rPr lang="en-US" dirty="0" smtClean="0"/>
            <a:t>Current status</a:t>
          </a:r>
        </a:p>
        <a:p>
          <a:r>
            <a:rPr lang="en-US" i="1" dirty="0" smtClean="0"/>
            <a:t>Physical, Emotional</a:t>
          </a:r>
          <a:endParaRPr lang="en-US" i="1" dirty="0"/>
        </a:p>
      </dgm:t>
    </dgm:pt>
    <dgm:pt modelId="{BE6BF43B-43C8-4BE8-B876-982036CD785D}" type="parTrans" cxnId="{9B0337D5-28F4-4B68-9B38-567178112CCF}">
      <dgm:prSet/>
      <dgm:spPr/>
      <dgm:t>
        <a:bodyPr/>
        <a:lstStyle/>
        <a:p>
          <a:endParaRPr lang="en-US"/>
        </a:p>
      </dgm:t>
    </dgm:pt>
    <dgm:pt modelId="{01F04E57-EB6F-4C08-9E0E-37B322D4E790}" type="sibTrans" cxnId="{9B0337D5-28F4-4B68-9B38-567178112CCF}">
      <dgm:prSet/>
      <dgm:spPr/>
      <dgm:t>
        <a:bodyPr/>
        <a:lstStyle/>
        <a:p>
          <a:endParaRPr lang="en-US"/>
        </a:p>
      </dgm:t>
    </dgm:pt>
    <dgm:pt modelId="{0751149C-80DE-40F9-ADD8-E5281889ECE1}">
      <dgm:prSet phldrT="[Text]"/>
      <dgm:spPr/>
      <dgm:t>
        <a:bodyPr/>
        <a:lstStyle/>
        <a:p>
          <a:r>
            <a:rPr lang="en-US" dirty="0" smtClean="0"/>
            <a:t>Need</a:t>
          </a:r>
          <a:endParaRPr lang="en-US" dirty="0"/>
        </a:p>
      </dgm:t>
    </dgm:pt>
    <dgm:pt modelId="{4EA24624-14FC-40DB-9762-066200C7A98E}" type="parTrans" cxnId="{F64A4822-B65F-4923-AA15-3932D1C9A8C4}">
      <dgm:prSet/>
      <dgm:spPr/>
      <dgm:t>
        <a:bodyPr/>
        <a:lstStyle/>
        <a:p>
          <a:endParaRPr lang="en-US"/>
        </a:p>
      </dgm:t>
    </dgm:pt>
    <dgm:pt modelId="{A93328EE-150E-4F7F-94B5-CBE6717C3627}" type="sibTrans" cxnId="{F64A4822-B65F-4923-AA15-3932D1C9A8C4}">
      <dgm:prSet/>
      <dgm:spPr/>
      <dgm:t>
        <a:bodyPr/>
        <a:lstStyle/>
        <a:p>
          <a:endParaRPr lang="en-US"/>
        </a:p>
      </dgm:t>
    </dgm:pt>
    <dgm:pt modelId="{7B3EBDBB-6508-4C73-A751-726F6C4C9BD1}">
      <dgm:prSet phldrT="[Text]"/>
      <dgm:spPr/>
      <dgm:t>
        <a:bodyPr/>
        <a:lstStyle/>
        <a:p>
          <a:r>
            <a:rPr lang="en-US" dirty="0" smtClean="0"/>
            <a:t>Desired Status</a:t>
          </a:r>
        </a:p>
        <a:p>
          <a:r>
            <a:rPr lang="en-US" i="1" dirty="0" smtClean="0"/>
            <a:t>Physical, Emotional</a:t>
          </a:r>
          <a:endParaRPr lang="en-US" i="1" dirty="0"/>
        </a:p>
      </dgm:t>
    </dgm:pt>
    <dgm:pt modelId="{C16D71A7-CF72-4B5D-B957-EB031BD675D5}" type="parTrans" cxnId="{15B59EC1-227D-4C5E-BB44-EFBA327F1599}">
      <dgm:prSet/>
      <dgm:spPr/>
      <dgm:t>
        <a:bodyPr/>
        <a:lstStyle/>
        <a:p>
          <a:endParaRPr lang="en-US"/>
        </a:p>
      </dgm:t>
    </dgm:pt>
    <dgm:pt modelId="{55631689-13E7-46F0-9EF3-3F779165BC9E}" type="sibTrans" cxnId="{15B59EC1-227D-4C5E-BB44-EFBA327F1599}">
      <dgm:prSet/>
      <dgm:spPr/>
      <dgm:t>
        <a:bodyPr/>
        <a:lstStyle/>
        <a:p>
          <a:endParaRPr lang="en-US"/>
        </a:p>
      </dgm:t>
    </dgm:pt>
    <dgm:pt modelId="{CAE1F87A-E203-4E1F-A7C7-F0D8976F9808}" type="pres">
      <dgm:prSet presAssocID="{5201B8AB-923E-4392-8F2F-390F9A4B5668}" presName="CompostProcess" presStyleCnt="0">
        <dgm:presLayoutVars>
          <dgm:dir/>
          <dgm:resizeHandles val="exact"/>
        </dgm:presLayoutVars>
      </dgm:prSet>
      <dgm:spPr/>
    </dgm:pt>
    <dgm:pt modelId="{2FC08D9A-80C1-4053-A175-51B5570D6B16}" type="pres">
      <dgm:prSet presAssocID="{5201B8AB-923E-4392-8F2F-390F9A4B5668}" presName="arrow" presStyleLbl="bgShp" presStyleIdx="0" presStyleCnt="1"/>
      <dgm:spPr/>
    </dgm:pt>
    <dgm:pt modelId="{2CDD8FAB-703E-41FC-9A69-5FCD13936525}" type="pres">
      <dgm:prSet presAssocID="{5201B8AB-923E-4392-8F2F-390F9A4B5668}" presName="linearProcess" presStyleCnt="0"/>
      <dgm:spPr/>
    </dgm:pt>
    <dgm:pt modelId="{B8ED2166-5F77-49CD-A4E0-B1C6D114E8E3}" type="pres">
      <dgm:prSet presAssocID="{CE03B69C-9DEF-419A-B6D6-8F26C9B538D1}" presName="textNode" presStyleLbl="node1" presStyleIdx="0" presStyleCnt="3">
        <dgm:presLayoutVars>
          <dgm:bulletEnabled val="1"/>
        </dgm:presLayoutVars>
      </dgm:prSet>
      <dgm:spPr/>
      <dgm:t>
        <a:bodyPr/>
        <a:lstStyle/>
        <a:p>
          <a:endParaRPr lang="en-US"/>
        </a:p>
      </dgm:t>
    </dgm:pt>
    <dgm:pt modelId="{9ABD043C-0DB9-4A1D-81C5-8B3AC55C6BC3}" type="pres">
      <dgm:prSet presAssocID="{01F04E57-EB6F-4C08-9E0E-37B322D4E790}" presName="sibTrans" presStyleCnt="0"/>
      <dgm:spPr/>
    </dgm:pt>
    <dgm:pt modelId="{AD8CB79F-4A50-4F7E-A302-C0D9CAEEDD28}" type="pres">
      <dgm:prSet presAssocID="{0751149C-80DE-40F9-ADD8-E5281889ECE1}" presName="textNode" presStyleLbl="node1" presStyleIdx="1" presStyleCnt="3">
        <dgm:presLayoutVars>
          <dgm:bulletEnabled val="1"/>
        </dgm:presLayoutVars>
      </dgm:prSet>
      <dgm:spPr/>
      <dgm:t>
        <a:bodyPr/>
        <a:lstStyle/>
        <a:p>
          <a:endParaRPr lang="en-US"/>
        </a:p>
      </dgm:t>
    </dgm:pt>
    <dgm:pt modelId="{5144CE2D-C06E-4041-809A-2AD87BBC150F}" type="pres">
      <dgm:prSet presAssocID="{A93328EE-150E-4F7F-94B5-CBE6717C3627}" presName="sibTrans" presStyleCnt="0"/>
      <dgm:spPr/>
    </dgm:pt>
    <dgm:pt modelId="{00B8A2D1-7D0D-460F-8A72-E16825686441}" type="pres">
      <dgm:prSet presAssocID="{7B3EBDBB-6508-4C73-A751-726F6C4C9BD1}" presName="textNode" presStyleLbl="node1" presStyleIdx="2" presStyleCnt="3">
        <dgm:presLayoutVars>
          <dgm:bulletEnabled val="1"/>
        </dgm:presLayoutVars>
      </dgm:prSet>
      <dgm:spPr/>
      <dgm:t>
        <a:bodyPr/>
        <a:lstStyle/>
        <a:p>
          <a:endParaRPr lang="en-US"/>
        </a:p>
      </dgm:t>
    </dgm:pt>
  </dgm:ptLst>
  <dgm:cxnLst>
    <dgm:cxn modelId="{15B59EC1-227D-4C5E-BB44-EFBA327F1599}" srcId="{5201B8AB-923E-4392-8F2F-390F9A4B5668}" destId="{7B3EBDBB-6508-4C73-A751-726F6C4C9BD1}" srcOrd="2" destOrd="0" parTransId="{C16D71A7-CF72-4B5D-B957-EB031BD675D5}" sibTransId="{55631689-13E7-46F0-9EF3-3F779165BC9E}"/>
    <dgm:cxn modelId="{9B0337D5-28F4-4B68-9B38-567178112CCF}" srcId="{5201B8AB-923E-4392-8F2F-390F9A4B5668}" destId="{CE03B69C-9DEF-419A-B6D6-8F26C9B538D1}" srcOrd="0" destOrd="0" parTransId="{BE6BF43B-43C8-4BE8-B876-982036CD785D}" sibTransId="{01F04E57-EB6F-4C08-9E0E-37B322D4E790}"/>
    <dgm:cxn modelId="{F64A4822-B65F-4923-AA15-3932D1C9A8C4}" srcId="{5201B8AB-923E-4392-8F2F-390F9A4B5668}" destId="{0751149C-80DE-40F9-ADD8-E5281889ECE1}" srcOrd="1" destOrd="0" parTransId="{4EA24624-14FC-40DB-9762-066200C7A98E}" sibTransId="{A93328EE-150E-4F7F-94B5-CBE6717C3627}"/>
    <dgm:cxn modelId="{CFB7D7D1-B0B1-46E1-A7E3-F8C094CF068C}" type="presOf" srcId="{5201B8AB-923E-4392-8F2F-390F9A4B5668}" destId="{CAE1F87A-E203-4E1F-A7C7-F0D8976F9808}" srcOrd="0" destOrd="0" presId="urn:microsoft.com/office/officeart/2005/8/layout/hProcess9"/>
    <dgm:cxn modelId="{31EF1208-B02D-48DA-B97C-AC86311373A6}" type="presOf" srcId="{7B3EBDBB-6508-4C73-A751-726F6C4C9BD1}" destId="{00B8A2D1-7D0D-460F-8A72-E16825686441}" srcOrd="0" destOrd="0" presId="urn:microsoft.com/office/officeart/2005/8/layout/hProcess9"/>
    <dgm:cxn modelId="{73EE54CA-D268-4E7B-A1C4-F28691302EBE}" type="presOf" srcId="{0751149C-80DE-40F9-ADD8-E5281889ECE1}" destId="{AD8CB79F-4A50-4F7E-A302-C0D9CAEEDD28}" srcOrd="0" destOrd="0" presId="urn:microsoft.com/office/officeart/2005/8/layout/hProcess9"/>
    <dgm:cxn modelId="{DA8844FC-471A-4392-815C-F0987DF7C1FE}" type="presOf" srcId="{CE03B69C-9DEF-419A-B6D6-8F26C9B538D1}" destId="{B8ED2166-5F77-49CD-A4E0-B1C6D114E8E3}" srcOrd="0" destOrd="0" presId="urn:microsoft.com/office/officeart/2005/8/layout/hProcess9"/>
    <dgm:cxn modelId="{3A8290BA-1E0B-4C43-9930-D97ADFA65006}" type="presParOf" srcId="{CAE1F87A-E203-4E1F-A7C7-F0D8976F9808}" destId="{2FC08D9A-80C1-4053-A175-51B5570D6B16}" srcOrd="0" destOrd="0" presId="urn:microsoft.com/office/officeart/2005/8/layout/hProcess9"/>
    <dgm:cxn modelId="{B74B4549-0215-4223-BCF1-A8E8250B858A}" type="presParOf" srcId="{CAE1F87A-E203-4E1F-A7C7-F0D8976F9808}" destId="{2CDD8FAB-703E-41FC-9A69-5FCD13936525}" srcOrd="1" destOrd="0" presId="urn:microsoft.com/office/officeart/2005/8/layout/hProcess9"/>
    <dgm:cxn modelId="{ACF1DA3A-FD48-4EF7-B963-15A612DB17E2}" type="presParOf" srcId="{2CDD8FAB-703E-41FC-9A69-5FCD13936525}" destId="{B8ED2166-5F77-49CD-A4E0-B1C6D114E8E3}" srcOrd="0" destOrd="0" presId="urn:microsoft.com/office/officeart/2005/8/layout/hProcess9"/>
    <dgm:cxn modelId="{B685B50A-FE0D-4082-8206-A7B0E5FEFE1D}" type="presParOf" srcId="{2CDD8FAB-703E-41FC-9A69-5FCD13936525}" destId="{9ABD043C-0DB9-4A1D-81C5-8B3AC55C6BC3}" srcOrd="1" destOrd="0" presId="urn:microsoft.com/office/officeart/2005/8/layout/hProcess9"/>
    <dgm:cxn modelId="{A85187FA-F58B-4722-981A-3D590332433F}" type="presParOf" srcId="{2CDD8FAB-703E-41FC-9A69-5FCD13936525}" destId="{AD8CB79F-4A50-4F7E-A302-C0D9CAEEDD28}" srcOrd="2" destOrd="0" presId="urn:microsoft.com/office/officeart/2005/8/layout/hProcess9"/>
    <dgm:cxn modelId="{480418CD-49CD-4D15-95C5-00866E027A5C}" type="presParOf" srcId="{2CDD8FAB-703E-41FC-9A69-5FCD13936525}" destId="{5144CE2D-C06E-4041-809A-2AD87BBC150F}" srcOrd="3" destOrd="0" presId="urn:microsoft.com/office/officeart/2005/8/layout/hProcess9"/>
    <dgm:cxn modelId="{31606C24-3CBC-4054-96E0-A092EF90AC9D}" type="presParOf" srcId="{2CDD8FAB-703E-41FC-9A69-5FCD13936525}" destId="{00B8A2D1-7D0D-460F-8A72-E16825686441}" srcOrd="4"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4DD85AE-9864-4621-8660-594241059283}"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C5019794-59A8-4F71-9C27-02FB11D3B901}">
      <dgm:prSet phldrT="[Text]" custT="1"/>
      <dgm:spPr/>
      <dgm:t>
        <a:bodyPr/>
        <a:lstStyle/>
        <a:p>
          <a:r>
            <a:rPr lang="en-US" sz="2400" dirty="0" smtClean="0"/>
            <a:t>Customer Focus</a:t>
          </a:r>
          <a:endParaRPr lang="en-US" sz="2400" dirty="0"/>
        </a:p>
      </dgm:t>
    </dgm:pt>
    <dgm:pt modelId="{93F16DB5-EA95-4CDD-B763-22ED0611D548}" type="parTrans" cxnId="{69185F0B-0A80-4B7D-9B67-100DEF121E42}">
      <dgm:prSet/>
      <dgm:spPr/>
      <dgm:t>
        <a:bodyPr/>
        <a:lstStyle/>
        <a:p>
          <a:endParaRPr lang="en-US"/>
        </a:p>
      </dgm:t>
    </dgm:pt>
    <dgm:pt modelId="{372FDF4E-DDC8-4750-A634-330710C476FA}" type="sibTrans" cxnId="{69185F0B-0A80-4B7D-9B67-100DEF121E42}">
      <dgm:prSet/>
      <dgm:spPr/>
      <dgm:t>
        <a:bodyPr/>
        <a:lstStyle/>
        <a:p>
          <a:endParaRPr lang="en-US"/>
        </a:p>
      </dgm:t>
    </dgm:pt>
    <dgm:pt modelId="{6E1D6F4F-E94B-4CF6-8280-00CEFEFB8AEB}">
      <dgm:prSet phldrT="[Text]" custT="1"/>
      <dgm:spPr/>
      <dgm:t>
        <a:bodyPr/>
        <a:lstStyle/>
        <a:p>
          <a:r>
            <a:rPr lang="en-US" sz="2400" dirty="0" smtClean="0"/>
            <a:t>Low Marketing Efforts</a:t>
          </a:r>
          <a:endParaRPr lang="en-US" sz="2400" dirty="0"/>
        </a:p>
      </dgm:t>
    </dgm:pt>
    <dgm:pt modelId="{AABE435F-9C12-4639-AEFC-B1A68E1F3409}" type="parTrans" cxnId="{4951E632-1CD3-4567-95B4-86946000EA49}">
      <dgm:prSet/>
      <dgm:spPr/>
      <dgm:t>
        <a:bodyPr/>
        <a:lstStyle/>
        <a:p>
          <a:endParaRPr lang="en-US"/>
        </a:p>
      </dgm:t>
    </dgm:pt>
    <dgm:pt modelId="{98F222DF-2327-4E5E-B1A1-F8D25ED5C044}" type="sibTrans" cxnId="{4951E632-1CD3-4567-95B4-86946000EA49}">
      <dgm:prSet/>
      <dgm:spPr/>
      <dgm:t>
        <a:bodyPr/>
        <a:lstStyle/>
        <a:p>
          <a:endParaRPr lang="en-US"/>
        </a:p>
      </dgm:t>
    </dgm:pt>
    <dgm:pt modelId="{B68179F7-2A5B-4478-985A-CC9C2B2D201F}" type="pres">
      <dgm:prSet presAssocID="{94DD85AE-9864-4621-8660-594241059283}" presName="compositeShape" presStyleCnt="0">
        <dgm:presLayoutVars>
          <dgm:chMax val="2"/>
          <dgm:dir/>
          <dgm:resizeHandles val="exact"/>
        </dgm:presLayoutVars>
      </dgm:prSet>
      <dgm:spPr/>
      <dgm:t>
        <a:bodyPr/>
        <a:lstStyle/>
        <a:p>
          <a:endParaRPr lang="en-US"/>
        </a:p>
      </dgm:t>
    </dgm:pt>
    <dgm:pt modelId="{CEC799F4-9D65-4F6A-99D4-EED0E1FAC448}" type="pres">
      <dgm:prSet presAssocID="{94DD85AE-9864-4621-8660-594241059283}" presName="divider" presStyleLbl="fgShp" presStyleIdx="0" presStyleCnt="1"/>
      <dgm:spPr/>
    </dgm:pt>
    <dgm:pt modelId="{D4CEB17D-F1FA-47D7-997F-BB4953D8B211}" type="pres">
      <dgm:prSet presAssocID="{C5019794-59A8-4F71-9C27-02FB11D3B901}" presName="downArrow" presStyleLbl="node1" presStyleIdx="0" presStyleCnt="2"/>
      <dgm:spPr/>
    </dgm:pt>
    <dgm:pt modelId="{6619523D-DE02-4415-8EB2-D7109E71A799}" type="pres">
      <dgm:prSet presAssocID="{C5019794-59A8-4F71-9C27-02FB11D3B901}" presName="downArrowText" presStyleLbl="revTx" presStyleIdx="0" presStyleCnt="2">
        <dgm:presLayoutVars>
          <dgm:bulletEnabled val="1"/>
        </dgm:presLayoutVars>
      </dgm:prSet>
      <dgm:spPr/>
      <dgm:t>
        <a:bodyPr/>
        <a:lstStyle/>
        <a:p>
          <a:endParaRPr lang="en-US"/>
        </a:p>
      </dgm:t>
    </dgm:pt>
    <dgm:pt modelId="{C972E979-BC7E-4061-BD59-01A9CDCA3065}" type="pres">
      <dgm:prSet presAssocID="{6E1D6F4F-E94B-4CF6-8280-00CEFEFB8AEB}" presName="upArrow" presStyleLbl="node1" presStyleIdx="1" presStyleCnt="2"/>
      <dgm:spPr>
        <a:solidFill>
          <a:srgbClr val="00B050"/>
        </a:solidFill>
      </dgm:spPr>
    </dgm:pt>
    <dgm:pt modelId="{B82B37EE-8C21-4B15-B12D-4A19E0FC7EB5}" type="pres">
      <dgm:prSet presAssocID="{6E1D6F4F-E94B-4CF6-8280-00CEFEFB8AEB}" presName="upArrowText" presStyleLbl="revTx" presStyleIdx="1" presStyleCnt="2" custScaleX="136111">
        <dgm:presLayoutVars>
          <dgm:bulletEnabled val="1"/>
        </dgm:presLayoutVars>
      </dgm:prSet>
      <dgm:spPr/>
      <dgm:t>
        <a:bodyPr/>
        <a:lstStyle/>
        <a:p>
          <a:endParaRPr lang="en-US"/>
        </a:p>
      </dgm:t>
    </dgm:pt>
  </dgm:ptLst>
  <dgm:cxnLst>
    <dgm:cxn modelId="{8ABACB70-348E-4A3C-B36D-F3033DA0221D}" type="presOf" srcId="{6E1D6F4F-E94B-4CF6-8280-00CEFEFB8AEB}" destId="{B82B37EE-8C21-4B15-B12D-4A19E0FC7EB5}" srcOrd="0" destOrd="0" presId="urn:microsoft.com/office/officeart/2005/8/layout/arrow3"/>
    <dgm:cxn modelId="{27457535-883E-4CE0-9F57-A68A87B06DF6}" type="presOf" srcId="{C5019794-59A8-4F71-9C27-02FB11D3B901}" destId="{6619523D-DE02-4415-8EB2-D7109E71A799}" srcOrd="0" destOrd="0" presId="urn:microsoft.com/office/officeart/2005/8/layout/arrow3"/>
    <dgm:cxn modelId="{69185F0B-0A80-4B7D-9B67-100DEF121E42}" srcId="{94DD85AE-9864-4621-8660-594241059283}" destId="{C5019794-59A8-4F71-9C27-02FB11D3B901}" srcOrd="0" destOrd="0" parTransId="{93F16DB5-EA95-4CDD-B763-22ED0611D548}" sibTransId="{372FDF4E-DDC8-4750-A634-330710C476FA}"/>
    <dgm:cxn modelId="{4951E632-1CD3-4567-95B4-86946000EA49}" srcId="{94DD85AE-9864-4621-8660-594241059283}" destId="{6E1D6F4F-E94B-4CF6-8280-00CEFEFB8AEB}" srcOrd="1" destOrd="0" parTransId="{AABE435F-9C12-4639-AEFC-B1A68E1F3409}" sibTransId="{98F222DF-2327-4E5E-B1A1-F8D25ED5C044}"/>
    <dgm:cxn modelId="{6F50E001-88AC-4B02-94F0-78205952D8BA}" type="presOf" srcId="{94DD85AE-9864-4621-8660-594241059283}" destId="{B68179F7-2A5B-4478-985A-CC9C2B2D201F}" srcOrd="0" destOrd="0" presId="urn:microsoft.com/office/officeart/2005/8/layout/arrow3"/>
    <dgm:cxn modelId="{8B1F52BC-CDF7-452C-A4E2-59FB217DE6C6}" type="presParOf" srcId="{B68179F7-2A5B-4478-985A-CC9C2B2D201F}" destId="{CEC799F4-9D65-4F6A-99D4-EED0E1FAC448}" srcOrd="0" destOrd="0" presId="urn:microsoft.com/office/officeart/2005/8/layout/arrow3"/>
    <dgm:cxn modelId="{2BC89D15-366A-4400-AF3D-E9BE7FFC03E1}" type="presParOf" srcId="{B68179F7-2A5B-4478-985A-CC9C2B2D201F}" destId="{D4CEB17D-F1FA-47D7-997F-BB4953D8B211}" srcOrd="1" destOrd="0" presId="urn:microsoft.com/office/officeart/2005/8/layout/arrow3"/>
    <dgm:cxn modelId="{90452A4A-9218-4D10-BBB5-7F272BEE1593}" type="presParOf" srcId="{B68179F7-2A5B-4478-985A-CC9C2B2D201F}" destId="{6619523D-DE02-4415-8EB2-D7109E71A799}" srcOrd="2" destOrd="0" presId="urn:microsoft.com/office/officeart/2005/8/layout/arrow3"/>
    <dgm:cxn modelId="{D3C80DD8-9665-4D64-BB2B-A41727662B32}" type="presParOf" srcId="{B68179F7-2A5B-4478-985A-CC9C2B2D201F}" destId="{C972E979-BC7E-4061-BD59-01A9CDCA3065}" srcOrd="3" destOrd="0" presId="urn:microsoft.com/office/officeart/2005/8/layout/arrow3"/>
    <dgm:cxn modelId="{D66A4EBD-9D60-4D0A-8B29-33E476137D0D}" type="presParOf" srcId="{B68179F7-2A5B-4478-985A-CC9C2B2D201F}" destId="{B82B37EE-8C21-4B15-B12D-4A19E0FC7EB5}" srcOrd="4" destOrd="0" presId="urn:microsoft.com/office/officeart/2005/8/layout/arrow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0ECD214-1674-42C5-AB1F-08B29133EDA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8EEF579-58E7-4BCA-A23F-B4988B958E3A}">
      <dgm:prSet phldrT="[Text]"/>
      <dgm:spPr/>
      <dgm:t>
        <a:bodyPr/>
        <a:lstStyle/>
        <a:p>
          <a:r>
            <a:rPr lang="en-US" dirty="0" smtClean="0"/>
            <a:t>Products</a:t>
          </a:r>
          <a:endParaRPr lang="en-US" dirty="0"/>
        </a:p>
      </dgm:t>
    </dgm:pt>
    <dgm:pt modelId="{D6D020D9-90D7-4F90-91D2-910D12A910ED}" type="parTrans" cxnId="{552599A3-2DB7-4858-8D10-C75BA144DF8B}">
      <dgm:prSet/>
      <dgm:spPr/>
      <dgm:t>
        <a:bodyPr/>
        <a:lstStyle/>
        <a:p>
          <a:endParaRPr lang="en-US"/>
        </a:p>
      </dgm:t>
    </dgm:pt>
    <dgm:pt modelId="{C1B4CE00-943D-4293-A8BE-1160DABDE3B5}" type="sibTrans" cxnId="{552599A3-2DB7-4858-8D10-C75BA144DF8B}">
      <dgm:prSet/>
      <dgm:spPr/>
      <dgm:t>
        <a:bodyPr/>
        <a:lstStyle/>
        <a:p>
          <a:endParaRPr lang="en-US"/>
        </a:p>
      </dgm:t>
    </dgm:pt>
    <dgm:pt modelId="{5D2EA062-866F-4233-8FFC-85182E750226}">
      <dgm:prSet phldrT="[Text]"/>
      <dgm:spPr/>
      <dgm:t>
        <a:bodyPr/>
        <a:lstStyle/>
        <a:p>
          <a:r>
            <a:rPr lang="en-US" dirty="0" smtClean="0"/>
            <a:t>Goods</a:t>
          </a:r>
        </a:p>
        <a:p>
          <a:r>
            <a:rPr lang="en-US" i="1" dirty="0" smtClean="0"/>
            <a:t>Tangible, physically acquired</a:t>
          </a:r>
          <a:endParaRPr lang="en-US" i="1" dirty="0"/>
        </a:p>
      </dgm:t>
    </dgm:pt>
    <dgm:pt modelId="{C07D38BF-59D7-4B48-81F0-DDFFEAA975A0}" type="parTrans" cxnId="{F902BABD-FF85-4238-9991-A058829F6C7F}">
      <dgm:prSet/>
      <dgm:spPr/>
      <dgm:t>
        <a:bodyPr/>
        <a:lstStyle/>
        <a:p>
          <a:endParaRPr lang="en-US"/>
        </a:p>
      </dgm:t>
    </dgm:pt>
    <dgm:pt modelId="{36DA2A17-996B-4D00-89AE-62AE65A29D8D}" type="sibTrans" cxnId="{F902BABD-FF85-4238-9991-A058829F6C7F}">
      <dgm:prSet/>
      <dgm:spPr/>
      <dgm:t>
        <a:bodyPr/>
        <a:lstStyle/>
        <a:p>
          <a:endParaRPr lang="en-US"/>
        </a:p>
      </dgm:t>
    </dgm:pt>
    <dgm:pt modelId="{1EDB4B2C-5013-4A2C-9CC3-B762D7E593D9}">
      <dgm:prSet phldrT="[Text]"/>
      <dgm:spPr/>
      <dgm:t>
        <a:bodyPr/>
        <a:lstStyle/>
        <a:p>
          <a:r>
            <a:rPr lang="en-US" dirty="0" smtClean="0"/>
            <a:t>Services</a:t>
          </a:r>
        </a:p>
        <a:p>
          <a:r>
            <a:rPr lang="en-US" i="1" dirty="0" smtClean="0"/>
            <a:t>Less tangible, doesn’t end with ownership</a:t>
          </a:r>
          <a:endParaRPr lang="en-US" i="1" dirty="0"/>
        </a:p>
      </dgm:t>
    </dgm:pt>
    <dgm:pt modelId="{8530D3C7-1AD7-48E4-AE22-A536873E9ED4}" type="parTrans" cxnId="{4AB1BC5E-74A7-452F-B294-F3C16DD3B682}">
      <dgm:prSet/>
      <dgm:spPr/>
      <dgm:t>
        <a:bodyPr/>
        <a:lstStyle/>
        <a:p>
          <a:endParaRPr lang="en-US"/>
        </a:p>
      </dgm:t>
    </dgm:pt>
    <dgm:pt modelId="{E36C85F1-EDF8-4110-BF94-41B700BD209B}" type="sibTrans" cxnId="{4AB1BC5E-74A7-452F-B294-F3C16DD3B682}">
      <dgm:prSet/>
      <dgm:spPr/>
      <dgm:t>
        <a:bodyPr/>
        <a:lstStyle/>
        <a:p>
          <a:endParaRPr lang="en-US"/>
        </a:p>
      </dgm:t>
    </dgm:pt>
    <dgm:pt modelId="{A0C45700-B0A7-4AA8-BC55-7AD9018AEA85}" type="pres">
      <dgm:prSet presAssocID="{D0ECD214-1674-42C5-AB1F-08B29133EDAB}" presName="hierChild1" presStyleCnt="0">
        <dgm:presLayoutVars>
          <dgm:chPref val="1"/>
          <dgm:dir/>
          <dgm:animOne val="branch"/>
          <dgm:animLvl val="lvl"/>
          <dgm:resizeHandles/>
        </dgm:presLayoutVars>
      </dgm:prSet>
      <dgm:spPr/>
      <dgm:t>
        <a:bodyPr/>
        <a:lstStyle/>
        <a:p>
          <a:endParaRPr lang="en-US"/>
        </a:p>
      </dgm:t>
    </dgm:pt>
    <dgm:pt modelId="{E688DD03-FEF3-41AC-88CF-62B18A544C2E}" type="pres">
      <dgm:prSet presAssocID="{18EEF579-58E7-4BCA-A23F-B4988B958E3A}" presName="hierRoot1" presStyleCnt="0"/>
      <dgm:spPr/>
    </dgm:pt>
    <dgm:pt modelId="{F761AFED-90CD-411A-ABB9-3DC48F82C736}" type="pres">
      <dgm:prSet presAssocID="{18EEF579-58E7-4BCA-A23F-B4988B958E3A}" presName="composite" presStyleCnt="0"/>
      <dgm:spPr/>
    </dgm:pt>
    <dgm:pt modelId="{7988B0BE-9EA9-4E1A-A767-138A5E7BD1E6}" type="pres">
      <dgm:prSet presAssocID="{18EEF579-58E7-4BCA-A23F-B4988B958E3A}" presName="background" presStyleLbl="node0" presStyleIdx="0" presStyleCnt="1"/>
      <dgm:spPr/>
    </dgm:pt>
    <dgm:pt modelId="{F7EF77BC-E8C9-4BF8-913F-BE8F49865865}" type="pres">
      <dgm:prSet presAssocID="{18EEF579-58E7-4BCA-A23F-B4988B958E3A}" presName="text" presStyleLbl="fgAcc0" presStyleIdx="0" presStyleCnt="1">
        <dgm:presLayoutVars>
          <dgm:chPref val="3"/>
        </dgm:presLayoutVars>
      </dgm:prSet>
      <dgm:spPr/>
      <dgm:t>
        <a:bodyPr/>
        <a:lstStyle/>
        <a:p>
          <a:endParaRPr lang="en-US"/>
        </a:p>
      </dgm:t>
    </dgm:pt>
    <dgm:pt modelId="{34A41376-B58A-4C91-8FFD-465416986AC7}" type="pres">
      <dgm:prSet presAssocID="{18EEF579-58E7-4BCA-A23F-B4988B958E3A}" presName="hierChild2" presStyleCnt="0"/>
      <dgm:spPr/>
    </dgm:pt>
    <dgm:pt modelId="{B6002528-62EC-477A-990E-15B0508AA810}" type="pres">
      <dgm:prSet presAssocID="{C07D38BF-59D7-4B48-81F0-DDFFEAA975A0}" presName="Name10" presStyleLbl="parChTrans1D2" presStyleIdx="0" presStyleCnt="2"/>
      <dgm:spPr/>
      <dgm:t>
        <a:bodyPr/>
        <a:lstStyle/>
        <a:p>
          <a:endParaRPr lang="en-US"/>
        </a:p>
      </dgm:t>
    </dgm:pt>
    <dgm:pt modelId="{E6695283-A1CE-40AD-A718-2220EA0D0F4C}" type="pres">
      <dgm:prSet presAssocID="{5D2EA062-866F-4233-8FFC-85182E750226}" presName="hierRoot2" presStyleCnt="0"/>
      <dgm:spPr/>
    </dgm:pt>
    <dgm:pt modelId="{FD2D69A3-EC0D-4BBA-8B4A-055F00B4F88B}" type="pres">
      <dgm:prSet presAssocID="{5D2EA062-866F-4233-8FFC-85182E750226}" presName="composite2" presStyleCnt="0"/>
      <dgm:spPr/>
    </dgm:pt>
    <dgm:pt modelId="{305A1443-40E7-4615-B54D-9993CB1CFD70}" type="pres">
      <dgm:prSet presAssocID="{5D2EA062-866F-4233-8FFC-85182E750226}" presName="background2" presStyleLbl="node2" presStyleIdx="0" presStyleCnt="2"/>
      <dgm:spPr/>
    </dgm:pt>
    <dgm:pt modelId="{E4628C46-25E8-4C51-AF78-9D63F2937B9D}" type="pres">
      <dgm:prSet presAssocID="{5D2EA062-866F-4233-8FFC-85182E750226}" presName="text2" presStyleLbl="fgAcc2" presStyleIdx="0" presStyleCnt="2">
        <dgm:presLayoutVars>
          <dgm:chPref val="3"/>
        </dgm:presLayoutVars>
      </dgm:prSet>
      <dgm:spPr/>
      <dgm:t>
        <a:bodyPr/>
        <a:lstStyle/>
        <a:p>
          <a:endParaRPr lang="en-US"/>
        </a:p>
      </dgm:t>
    </dgm:pt>
    <dgm:pt modelId="{2BC4491D-90AC-45C4-9671-FE5DDDADD05E}" type="pres">
      <dgm:prSet presAssocID="{5D2EA062-866F-4233-8FFC-85182E750226}" presName="hierChild3" presStyleCnt="0"/>
      <dgm:spPr/>
    </dgm:pt>
    <dgm:pt modelId="{9268E218-C0BD-414B-816C-9EF54E674DF4}" type="pres">
      <dgm:prSet presAssocID="{8530D3C7-1AD7-48E4-AE22-A536873E9ED4}" presName="Name10" presStyleLbl="parChTrans1D2" presStyleIdx="1" presStyleCnt="2"/>
      <dgm:spPr/>
      <dgm:t>
        <a:bodyPr/>
        <a:lstStyle/>
        <a:p>
          <a:endParaRPr lang="en-US"/>
        </a:p>
      </dgm:t>
    </dgm:pt>
    <dgm:pt modelId="{D3E25825-58D1-40E2-849E-251CE4CED54D}" type="pres">
      <dgm:prSet presAssocID="{1EDB4B2C-5013-4A2C-9CC3-B762D7E593D9}" presName="hierRoot2" presStyleCnt="0"/>
      <dgm:spPr/>
    </dgm:pt>
    <dgm:pt modelId="{CA136899-3386-4FEE-9EE3-657BA79302E5}" type="pres">
      <dgm:prSet presAssocID="{1EDB4B2C-5013-4A2C-9CC3-B762D7E593D9}" presName="composite2" presStyleCnt="0"/>
      <dgm:spPr/>
    </dgm:pt>
    <dgm:pt modelId="{B7738EF0-3E77-4FC5-8AF4-99095DF0937F}" type="pres">
      <dgm:prSet presAssocID="{1EDB4B2C-5013-4A2C-9CC3-B762D7E593D9}" presName="background2" presStyleLbl="node2" presStyleIdx="1" presStyleCnt="2"/>
      <dgm:spPr/>
    </dgm:pt>
    <dgm:pt modelId="{8FB285F5-781E-4459-AB07-470C95761255}" type="pres">
      <dgm:prSet presAssocID="{1EDB4B2C-5013-4A2C-9CC3-B762D7E593D9}" presName="text2" presStyleLbl="fgAcc2" presStyleIdx="1" presStyleCnt="2">
        <dgm:presLayoutVars>
          <dgm:chPref val="3"/>
        </dgm:presLayoutVars>
      </dgm:prSet>
      <dgm:spPr/>
      <dgm:t>
        <a:bodyPr/>
        <a:lstStyle/>
        <a:p>
          <a:endParaRPr lang="en-US"/>
        </a:p>
      </dgm:t>
    </dgm:pt>
    <dgm:pt modelId="{9FEA800A-52DC-407D-8D44-80C26B75D245}" type="pres">
      <dgm:prSet presAssocID="{1EDB4B2C-5013-4A2C-9CC3-B762D7E593D9}" presName="hierChild3" presStyleCnt="0"/>
      <dgm:spPr/>
    </dgm:pt>
  </dgm:ptLst>
  <dgm:cxnLst>
    <dgm:cxn modelId="{F902BABD-FF85-4238-9991-A058829F6C7F}" srcId="{18EEF579-58E7-4BCA-A23F-B4988B958E3A}" destId="{5D2EA062-866F-4233-8FFC-85182E750226}" srcOrd="0" destOrd="0" parTransId="{C07D38BF-59D7-4B48-81F0-DDFFEAA975A0}" sibTransId="{36DA2A17-996B-4D00-89AE-62AE65A29D8D}"/>
    <dgm:cxn modelId="{AD0BA732-BF8F-4C59-80B5-2B7CD6C9718B}" type="presOf" srcId="{1EDB4B2C-5013-4A2C-9CC3-B762D7E593D9}" destId="{8FB285F5-781E-4459-AB07-470C95761255}" srcOrd="0" destOrd="0" presId="urn:microsoft.com/office/officeart/2005/8/layout/hierarchy1"/>
    <dgm:cxn modelId="{EBF2F09E-C08D-45DF-956F-15331C0FCFA0}" type="presOf" srcId="{8530D3C7-1AD7-48E4-AE22-A536873E9ED4}" destId="{9268E218-C0BD-414B-816C-9EF54E674DF4}" srcOrd="0" destOrd="0" presId="urn:microsoft.com/office/officeart/2005/8/layout/hierarchy1"/>
    <dgm:cxn modelId="{E1CD0A58-0419-4BD0-AC49-B5AFEA6B9856}" type="presOf" srcId="{C07D38BF-59D7-4B48-81F0-DDFFEAA975A0}" destId="{B6002528-62EC-477A-990E-15B0508AA810}" srcOrd="0" destOrd="0" presId="urn:microsoft.com/office/officeart/2005/8/layout/hierarchy1"/>
    <dgm:cxn modelId="{73BA4AA1-4DB3-4509-9B1F-1AD912743C7A}" type="presOf" srcId="{18EEF579-58E7-4BCA-A23F-B4988B958E3A}" destId="{F7EF77BC-E8C9-4BF8-913F-BE8F49865865}" srcOrd="0" destOrd="0" presId="urn:microsoft.com/office/officeart/2005/8/layout/hierarchy1"/>
    <dgm:cxn modelId="{3B28BDCC-E035-4402-A24D-6622001CB92E}" type="presOf" srcId="{5D2EA062-866F-4233-8FFC-85182E750226}" destId="{E4628C46-25E8-4C51-AF78-9D63F2937B9D}" srcOrd="0" destOrd="0" presId="urn:microsoft.com/office/officeart/2005/8/layout/hierarchy1"/>
    <dgm:cxn modelId="{552599A3-2DB7-4858-8D10-C75BA144DF8B}" srcId="{D0ECD214-1674-42C5-AB1F-08B29133EDAB}" destId="{18EEF579-58E7-4BCA-A23F-B4988B958E3A}" srcOrd="0" destOrd="0" parTransId="{D6D020D9-90D7-4F90-91D2-910D12A910ED}" sibTransId="{C1B4CE00-943D-4293-A8BE-1160DABDE3B5}"/>
    <dgm:cxn modelId="{4AB1BC5E-74A7-452F-B294-F3C16DD3B682}" srcId="{18EEF579-58E7-4BCA-A23F-B4988B958E3A}" destId="{1EDB4B2C-5013-4A2C-9CC3-B762D7E593D9}" srcOrd="1" destOrd="0" parTransId="{8530D3C7-1AD7-48E4-AE22-A536873E9ED4}" sibTransId="{E36C85F1-EDF8-4110-BF94-41B700BD209B}"/>
    <dgm:cxn modelId="{EC07A7CF-2EB5-41E5-8C8F-E1A72C032324}" type="presOf" srcId="{D0ECD214-1674-42C5-AB1F-08B29133EDAB}" destId="{A0C45700-B0A7-4AA8-BC55-7AD9018AEA85}" srcOrd="0" destOrd="0" presId="urn:microsoft.com/office/officeart/2005/8/layout/hierarchy1"/>
    <dgm:cxn modelId="{1EE6D8E7-9BFA-4F7C-8840-4FDFA588F815}" type="presParOf" srcId="{A0C45700-B0A7-4AA8-BC55-7AD9018AEA85}" destId="{E688DD03-FEF3-41AC-88CF-62B18A544C2E}" srcOrd="0" destOrd="0" presId="urn:microsoft.com/office/officeart/2005/8/layout/hierarchy1"/>
    <dgm:cxn modelId="{8EC4C2B9-9A73-4B48-BFF1-A09BE376AA27}" type="presParOf" srcId="{E688DD03-FEF3-41AC-88CF-62B18A544C2E}" destId="{F761AFED-90CD-411A-ABB9-3DC48F82C736}" srcOrd="0" destOrd="0" presId="urn:microsoft.com/office/officeart/2005/8/layout/hierarchy1"/>
    <dgm:cxn modelId="{636E5700-198A-491A-AA6D-FD7404062E15}" type="presParOf" srcId="{F761AFED-90CD-411A-ABB9-3DC48F82C736}" destId="{7988B0BE-9EA9-4E1A-A767-138A5E7BD1E6}" srcOrd="0" destOrd="0" presId="urn:microsoft.com/office/officeart/2005/8/layout/hierarchy1"/>
    <dgm:cxn modelId="{E49479A5-2287-478A-BFAB-B3AE171E74A1}" type="presParOf" srcId="{F761AFED-90CD-411A-ABB9-3DC48F82C736}" destId="{F7EF77BC-E8C9-4BF8-913F-BE8F49865865}" srcOrd="1" destOrd="0" presId="urn:microsoft.com/office/officeart/2005/8/layout/hierarchy1"/>
    <dgm:cxn modelId="{E712A5DA-EB54-4C1B-AB47-BB49E53753B6}" type="presParOf" srcId="{E688DD03-FEF3-41AC-88CF-62B18A544C2E}" destId="{34A41376-B58A-4C91-8FFD-465416986AC7}" srcOrd="1" destOrd="0" presId="urn:microsoft.com/office/officeart/2005/8/layout/hierarchy1"/>
    <dgm:cxn modelId="{1F8F4FD7-F375-46A2-A5CC-3D4F2CCA40FE}" type="presParOf" srcId="{34A41376-B58A-4C91-8FFD-465416986AC7}" destId="{B6002528-62EC-477A-990E-15B0508AA810}" srcOrd="0" destOrd="0" presId="urn:microsoft.com/office/officeart/2005/8/layout/hierarchy1"/>
    <dgm:cxn modelId="{B6FC6E6A-BFAE-4CA4-AF48-7A7633836660}" type="presParOf" srcId="{34A41376-B58A-4C91-8FFD-465416986AC7}" destId="{E6695283-A1CE-40AD-A718-2220EA0D0F4C}" srcOrd="1" destOrd="0" presId="urn:microsoft.com/office/officeart/2005/8/layout/hierarchy1"/>
    <dgm:cxn modelId="{E7D9843F-0696-4387-B14F-C12D9E7FFE5E}" type="presParOf" srcId="{E6695283-A1CE-40AD-A718-2220EA0D0F4C}" destId="{FD2D69A3-EC0D-4BBA-8B4A-055F00B4F88B}" srcOrd="0" destOrd="0" presId="urn:microsoft.com/office/officeart/2005/8/layout/hierarchy1"/>
    <dgm:cxn modelId="{C376104B-CC75-48F1-ADB8-2D1CF7399C8A}" type="presParOf" srcId="{FD2D69A3-EC0D-4BBA-8B4A-055F00B4F88B}" destId="{305A1443-40E7-4615-B54D-9993CB1CFD70}" srcOrd="0" destOrd="0" presId="urn:microsoft.com/office/officeart/2005/8/layout/hierarchy1"/>
    <dgm:cxn modelId="{42EADD09-C9B3-48F4-BC3F-C6D64A4C8A7B}" type="presParOf" srcId="{FD2D69A3-EC0D-4BBA-8B4A-055F00B4F88B}" destId="{E4628C46-25E8-4C51-AF78-9D63F2937B9D}" srcOrd="1" destOrd="0" presId="urn:microsoft.com/office/officeart/2005/8/layout/hierarchy1"/>
    <dgm:cxn modelId="{278D5006-2C0A-4FCB-B882-A41279ABC548}" type="presParOf" srcId="{E6695283-A1CE-40AD-A718-2220EA0D0F4C}" destId="{2BC4491D-90AC-45C4-9671-FE5DDDADD05E}" srcOrd="1" destOrd="0" presId="urn:microsoft.com/office/officeart/2005/8/layout/hierarchy1"/>
    <dgm:cxn modelId="{734312DB-3834-4011-B9CB-74F30A4BE38A}" type="presParOf" srcId="{34A41376-B58A-4C91-8FFD-465416986AC7}" destId="{9268E218-C0BD-414B-816C-9EF54E674DF4}" srcOrd="2" destOrd="0" presId="urn:microsoft.com/office/officeart/2005/8/layout/hierarchy1"/>
    <dgm:cxn modelId="{7263214D-EE78-4DF3-AF68-B71BFFDDA7C8}" type="presParOf" srcId="{34A41376-B58A-4C91-8FFD-465416986AC7}" destId="{D3E25825-58D1-40E2-849E-251CE4CED54D}" srcOrd="3" destOrd="0" presId="urn:microsoft.com/office/officeart/2005/8/layout/hierarchy1"/>
    <dgm:cxn modelId="{5C017781-2944-4C90-BE65-306B0B11A430}" type="presParOf" srcId="{D3E25825-58D1-40E2-849E-251CE4CED54D}" destId="{CA136899-3386-4FEE-9EE3-657BA79302E5}" srcOrd="0" destOrd="0" presId="urn:microsoft.com/office/officeart/2005/8/layout/hierarchy1"/>
    <dgm:cxn modelId="{F876E08D-4EE2-49BB-8544-7A3D3E41C973}" type="presParOf" srcId="{CA136899-3386-4FEE-9EE3-657BA79302E5}" destId="{B7738EF0-3E77-4FC5-8AF4-99095DF0937F}" srcOrd="0" destOrd="0" presId="urn:microsoft.com/office/officeart/2005/8/layout/hierarchy1"/>
    <dgm:cxn modelId="{EE36B76D-3726-4315-B1C7-63A6C56A5C86}" type="presParOf" srcId="{CA136899-3386-4FEE-9EE3-657BA79302E5}" destId="{8FB285F5-781E-4459-AB07-470C95761255}" srcOrd="1" destOrd="0" presId="urn:microsoft.com/office/officeart/2005/8/layout/hierarchy1"/>
    <dgm:cxn modelId="{7D4D6C08-F847-4767-A423-84E437CA8721}" type="presParOf" srcId="{D3E25825-58D1-40E2-849E-251CE4CED54D}" destId="{9FEA800A-52DC-407D-8D44-80C26B75D245}"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232A4A4-9713-41C7-9C97-721667B6FA4D}"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en-US"/>
        </a:p>
      </dgm:t>
    </dgm:pt>
    <dgm:pt modelId="{02CF53E3-E556-4334-92A7-00C6CACB41D6}">
      <dgm:prSet phldrT="[Text]"/>
      <dgm:spPr/>
      <dgm:t>
        <a:bodyPr/>
        <a:lstStyle/>
        <a:p>
          <a:r>
            <a:rPr lang="en-US" dirty="0" smtClean="0"/>
            <a:t>Buy</a:t>
          </a:r>
          <a:endParaRPr lang="en-US" dirty="0"/>
        </a:p>
      </dgm:t>
    </dgm:pt>
    <dgm:pt modelId="{27D9C917-6F61-4FC4-99B3-179B59DA87D1}" type="parTrans" cxnId="{55CE0E8E-ABB8-4B1E-A0B7-8241F9A6F6A5}">
      <dgm:prSet/>
      <dgm:spPr/>
      <dgm:t>
        <a:bodyPr/>
        <a:lstStyle/>
        <a:p>
          <a:endParaRPr lang="en-US"/>
        </a:p>
      </dgm:t>
    </dgm:pt>
    <dgm:pt modelId="{E6BFA25D-17BE-4653-8B99-59503897A780}" type="sibTrans" cxnId="{55CE0E8E-ABB8-4B1E-A0B7-8241F9A6F6A5}">
      <dgm:prSet/>
      <dgm:spPr/>
      <dgm:t>
        <a:bodyPr/>
        <a:lstStyle/>
        <a:p>
          <a:endParaRPr lang="en-US"/>
        </a:p>
      </dgm:t>
    </dgm:pt>
    <dgm:pt modelId="{F786EC18-D476-4A4C-ABF3-6DBB24E6ABB4}">
      <dgm:prSet phldrT="[Text]"/>
      <dgm:spPr/>
      <dgm:t>
        <a:bodyPr/>
        <a:lstStyle/>
        <a:p>
          <a:r>
            <a:rPr lang="en-US" dirty="0" smtClean="0"/>
            <a:t>Best benefit satisfying products</a:t>
          </a:r>
          <a:endParaRPr lang="en-US" dirty="0"/>
        </a:p>
      </dgm:t>
    </dgm:pt>
    <dgm:pt modelId="{44A05E5A-76FD-4213-9C2B-61213256951C}" type="parTrans" cxnId="{F8FE9068-DF09-4C21-81F8-556024F0C164}">
      <dgm:prSet/>
      <dgm:spPr/>
      <dgm:t>
        <a:bodyPr/>
        <a:lstStyle/>
        <a:p>
          <a:endParaRPr lang="en-US"/>
        </a:p>
      </dgm:t>
    </dgm:pt>
    <dgm:pt modelId="{D83B1459-691A-41FD-B08A-D57834AF13F4}" type="sibTrans" cxnId="{F8FE9068-DF09-4C21-81F8-556024F0C164}">
      <dgm:prSet/>
      <dgm:spPr/>
      <dgm:t>
        <a:bodyPr/>
        <a:lstStyle/>
        <a:p>
          <a:endParaRPr lang="en-US"/>
        </a:p>
      </dgm:t>
    </dgm:pt>
    <dgm:pt modelId="{CFD0B41B-2D6B-4E65-A1D7-B82995A1AA8A}">
      <dgm:prSet phldrT="[Text]"/>
      <dgm:spPr/>
      <dgm:t>
        <a:bodyPr/>
        <a:lstStyle/>
        <a:p>
          <a:r>
            <a:rPr lang="en-US" dirty="0" smtClean="0"/>
            <a:t>After sale</a:t>
          </a:r>
          <a:endParaRPr lang="en-US" dirty="0"/>
        </a:p>
      </dgm:t>
    </dgm:pt>
    <dgm:pt modelId="{7EFCA42D-C4B3-45BE-9D9B-5BE1DE5092E4}" type="parTrans" cxnId="{72FF2CB0-998E-497A-9ECD-AE3A5F13E31F}">
      <dgm:prSet/>
      <dgm:spPr/>
      <dgm:t>
        <a:bodyPr/>
        <a:lstStyle/>
        <a:p>
          <a:endParaRPr lang="en-US"/>
        </a:p>
      </dgm:t>
    </dgm:pt>
    <dgm:pt modelId="{EEDEDF09-E0AB-4CAF-83FB-68239FC53E59}" type="sibTrans" cxnId="{72FF2CB0-998E-497A-9ECD-AE3A5F13E31F}">
      <dgm:prSet/>
      <dgm:spPr/>
      <dgm:t>
        <a:bodyPr/>
        <a:lstStyle/>
        <a:p>
          <a:endParaRPr lang="en-US"/>
        </a:p>
      </dgm:t>
    </dgm:pt>
    <dgm:pt modelId="{FC64725A-3859-4285-906A-A99D1D35AB41}">
      <dgm:prSet phldrT="[Text]"/>
      <dgm:spPr/>
      <dgm:t>
        <a:bodyPr/>
        <a:lstStyle/>
        <a:p>
          <a:r>
            <a:rPr lang="en-US" dirty="0" smtClean="0"/>
            <a:t>No bad surprise </a:t>
          </a:r>
          <a:endParaRPr lang="en-US" dirty="0"/>
        </a:p>
      </dgm:t>
    </dgm:pt>
    <dgm:pt modelId="{24EC6C62-9423-4497-82F8-475F07C94D99}" type="parTrans" cxnId="{B986D4D2-390E-47C2-8EB1-941F59B629F4}">
      <dgm:prSet/>
      <dgm:spPr/>
      <dgm:t>
        <a:bodyPr/>
        <a:lstStyle/>
        <a:p>
          <a:endParaRPr lang="en-US"/>
        </a:p>
      </dgm:t>
    </dgm:pt>
    <dgm:pt modelId="{3C8935A8-0A78-475B-8926-FEA63F04E97F}" type="sibTrans" cxnId="{B986D4D2-390E-47C2-8EB1-941F59B629F4}">
      <dgm:prSet/>
      <dgm:spPr/>
      <dgm:t>
        <a:bodyPr/>
        <a:lstStyle/>
        <a:p>
          <a:endParaRPr lang="en-US"/>
        </a:p>
      </dgm:t>
    </dgm:pt>
    <dgm:pt modelId="{69BC4B76-4071-4A95-B048-FE996D2BF861}">
      <dgm:prSet phldrT="[Text]"/>
      <dgm:spPr/>
      <dgm:t>
        <a:bodyPr/>
        <a:lstStyle/>
        <a:p>
          <a:r>
            <a:rPr lang="en-US" smtClean="0"/>
            <a:t>Loyalty</a:t>
          </a:r>
          <a:endParaRPr lang="en-US"/>
        </a:p>
      </dgm:t>
    </dgm:pt>
    <dgm:pt modelId="{A4EDCEFF-A0BE-4BB1-A929-9728A3237A3C}" type="parTrans" cxnId="{7E0A49F7-21C3-4201-BD3A-5A588CB5CC19}">
      <dgm:prSet/>
      <dgm:spPr/>
      <dgm:t>
        <a:bodyPr/>
        <a:lstStyle/>
        <a:p>
          <a:endParaRPr lang="en-US"/>
        </a:p>
      </dgm:t>
    </dgm:pt>
    <dgm:pt modelId="{5CF3A7A2-0E88-41D4-8DDD-F74927A7C997}" type="sibTrans" cxnId="{7E0A49F7-21C3-4201-BD3A-5A588CB5CC19}">
      <dgm:prSet/>
      <dgm:spPr/>
      <dgm:t>
        <a:bodyPr/>
        <a:lstStyle/>
        <a:p>
          <a:endParaRPr lang="en-US"/>
        </a:p>
      </dgm:t>
    </dgm:pt>
    <dgm:pt modelId="{B9334CCC-C9B6-4921-8C1F-B7CAF3CA9373}">
      <dgm:prSet phldrT="[Text]"/>
      <dgm:spPr/>
      <dgm:t>
        <a:bodyPr/>
        <a:lstStyle/>
        <a:p>
          <a:r>
            <a:rPr lang="en-US" dirty="0" smtClean="0"/>
            <a:t>Loyalty maintains profits</a:t>
          </a:r>
          <a:endParaRPr lang="en-US" dirty="0"/>
        </a:p>
      </dgm:t>
    </dgm:pt>
    <dgm:pt modelId="{683BC25A-4410-4235-B89C-0670B947EFD1}" type="parTrans" cxnId="{3C7C075B-1BE3-4F6A-9DA7-6CEAFD997033}">
      <dgm:prSet/>
      <dgm:spPr/>
      <dgm:t>
        <a:bodyPr/>
        <a:lstStyle/>
        <a:p>
          <a:endParaRPr lang="en-US"/>
        </a:p>
      </dgm:t>
    </dgm:pt>
    <dgm:pt modelId="{FDFD7945-3DCC-4435-8426-B6969099376E}" type="sibTrans" cxnId="{3C7C075B-1BE3-4F6A-9DA7-6CEAFD997033}">
      <dgm:prSet/>
      <dgm:spPr/>
      <dgm:t>
        <a:bodyPr/>
        <a:lstStyle/>
        <a:p>
          <a:endParaRPr lang="en-US"/>
        </a:p>
      </dgm:t>
    </dgm:pt>
    <dgm:pt modelId="{BBA83670-DD07-458D-8822-BF81ABD0F198}">
      <dgm:prSet phldrT="[Text]"/>
      <dgm:spPr/>
      <dgm:t>
        <a:bodyPr/>
        <a:lstStyle/>
        <a:p>
          <a:r>
            <a:rPr lang="en-US" dirty="0" smtClean="0"/>
            <a:t>Good complaints handling</a:t>
          </a:r>
          <a:endParaRPr lang="en-US" dirty="0"/>
        </a:p>
      </dgm:t>
    </dgm:pt>
    <dgm:pt modelId="{5A84CA99-C0F8-4F86-A347-B8FC2EDB4A5B}" type="parTrans" cxnId="{B4E53B3E-10D7-4745-9A9A-30B81F92B682}">
      <dgm:prSet/>
      <dgm:spPr/>
      <dgm:t>
        <a:bodyPr/>
        <a:lstStyle/>
        <a:p>
          <a:endParaRPr lang="en-US"/>
        </a:p>
      </dgm:t>
    </dgm:pt>
    <dgm:pt modelId="{1DF252A9-74C0-46C0-8665-6759E185F2D3}" type="sibTrans" cxnId="{B4E53B3E-10D7-4745-9A9A-30B81F92B682}">
      <dgm:prSet/>
      <dgm:spPr/>
      <dgm:t>
        <a:bodyPr/>
        <a:lstStyle/>
        <a:p>
          <a:endParaRPr lang="en-US"/>
        </a:p>
      </dgm:t>
    </dgm:pt>
    <dgm:pt modelId="{5B6FA2FF-DDD1-4AA6-8C44-7ECCBBE399E7}">
      <dgm:prSet phldrT="[Text]"/>
      <dgm:spPr/>
      <dgm:t>
        <a:bodyPr/>
        <a:lstStyle/>
        <a:p>
          <a:r>
            <a:rPr lang="en-US" dirty="0" smtClean="0"/>
            <a:t>It is always easier to keep existing customers than to get new ones</a:t>
          </a:r>
          <a:endParaRPr lang="en-US" dirty="0"/>
        </a:p>
      </dgm:t>
    </dgm:pt>
    <dgm:pt modelId="{6028B17E-92D0-4882-8BA3-37BFBD4348C2}" type="parTrans" cxnId="{3EF19744-D686-488A-821F-8C74DCE56C2B}">
      <dgm:prSet/>
      <dgm:spPr/>
      <dgm:t>
        <a:bodyPr/>
        <a:lstStyle/>
        <a:p>
          <a:endParaRPr lang="en-US"/>
        </a:p>
      </dgm:t>
    </dgm:pt>
    <dgm:pt modelId="{C05A841E-B5EB-4A57-B95C-01A46CECB679}" type="sibTrans" cxnId="{3EF19744-D686-488A-821F-8C74DCE56C2B}">
      <dgm:prSet/>
      <dgm:spPr/>
      <dgm:t>
        <a:bodyPr/>
        <a:lstStyle/>
        <a:p>
          <a:endParaRPr lang="en-US"/>
        </a:p>
      </dgm:t>
    </dgm:pt>
    <dgm:pt modelId="{F3ED09B6-6367-4B01-9377-BF023D33262D}" type="pres">
      <dgm:prSet presAssocID="{1232A4A4-9713-41C7-9C97-721667B6FA4D}" presName="linearFlow" presStyleCnt="0">
        <dgm:presLayoutVars>
          <dgm:dir/>
          <dgm:animLvl val="lvl"/>
          <dgm:resizeHandles val="exact"/>
        </dgm:presLayoutVars>
      </dgm:prSet>
      <dgm:spPr/>
      <dgm:t>
        <a:bodyPr/>
        <a:lstStyle/>
        <a:p>
          <a:endParaRPr lang="en-US"/>
        </a:p>
      </dgm:t>
    </dgm:pt>
    <dgm:pt modelId="{0CF49D8E-4372-43A0-A527-4B7C1169FD30}" type="pres">
      <dgm:prSet presAssocID="{02CF53E3-E556-4334-92A7-00C6CACB41D6}" presName="composite" presStyleCnt="0"/>
      <dgm:spPr/>
      <dgm:t>
        <a:bodyPr/>
        <a:lstStyle/>
        <a:p>
          <a:endParaRPr lang="en-US"/>
        </a:p>
      </dgm:t>
    </dgm:pt>
    <dgm:pt modelId="{0BAC1772-5AFE-4B33-A1CB-403D9966A675}" type="pres">
      <dgm:prSet presAssocID="{02CF53E3-E556-4334-92A7-00C6CACB41D6}" presName="parentText" presStyleLbl="alignNode1" presStyleIdx="0" presStyleCnt="3">
        <dgm:presLayoutVars>
          <dgm:chMax val="1"/>
          <dgm:bulletEnabled val="1"/>
        </dgm:presLayoutVars>
      </dgm:prSet>
      <dgm:spPr/>
      <dgm:t>
        <a:bodyPr/>
        <a:lstStyle/>
        <a:p>
          <a:endParaRPr lang="en-US"/>
        </a:p>
      </dgm:t>
    </dgm:pt>
    <dgm:pt modelId="{783F9694-2A8C-466A-A7BD-3975B21383FF}" type="pres">
      <dgm:prSet presAssocID="{02CF53E3-E556-4334-92A7-00C6CACB41D6}" presName="descendantText" presStyleLbl="alignAcc1" presStyleIdx="0" presStyleCnt="3">
        <dgm:presLayoutVars>
          <dgm:bulletEnabled val="1"/>
        </dgm:presLayoutVars>
      </dgm:prSet>
      <dgm:spPr/>
      <dgm:t>
        <a:bodyPr/>
        <a:lstStyle/>
        <a:p>
          <a:endParaRPr lang="en-US"/>
        </a:p>
      </dgm:t>
    </dgm:pt>
    <dgm:pt modelId="{3A661C30-9D10-4042-BB54-5F743B49B87D}" type="pres">
      <dgm:prSet presAssocID="{E6BFA25D-17BE-4653-8B99-59503897A780}" presName="sp" presStyleCnt="0"/>
      <dgm:spPr/>
      <dgm:t>
        <a:bodyPr/>
        <a:lstStyle/>
        <a:p>
          <a:endParaRPr lang="en-US"/>
        </a:p>
      </dgm:t>
    </dgm:pt>
    <dgm:pt modelId="{7C9DC5E6-222F-4100-9F09-C1872C7994BD}" type="pres">
      <dgm:prSet presAssocID="{CFD0B41B-2D6B-4E65-A1D7-B82995A1AA8A}" presName="composite" presStyleCnt="0"/>
      <dgm:spPr/>
      <dgm:t>
        <a:bodyPr/>
        <a:lstStyle/>
        <a:p>
          <a:endParaRPr lang="en-US"/>
        </a:p>
      </dgm:t>
    </dgm:pt>
    <dgm:pt modelId="{3AB97347-86C6-4EC1-8D8D-E2EC49D05492}" type="pres">
      <dgm:prSet presAssocID="{CFD0B41B-2D6B-4E65-A1D7-B82995A1AA8A}" presName="parentText" presStyleLbl="alignNode1" presStyleIdx="1" presStyleCnt="3">
        <dgm:presLayoutVars>
          <dgm:chMax val="1"/>
          <dgm:bulletEnabled val="1"/>
        </dgm:presLayoutVars>
      </dgm:prSet>
      <dgm:spPr/>
      <dgm:t>
        <a:bodyPr/>
        <a:lstStyle/>
        <a:p>
          <a:endParaRPr lang="en-US"/>
        </a:p>
      </dgm:t>
    </dgm:pt>
    <dgm:pt modelId="{1743D736-D643-4FAC-9FBD-589FE40380EB}" type="pres">
      <dgm:prSet presAssocID="{CFD0B41B-2D6B-4E65-A1D7-B82995A1AA8A}" presName="descendantText" presStyleLbl="alignAcc1" presStyleIdx="1" presStyleCnt="3">
        <dgm:presLayoutVars>
          <dgm:bulletEnabled val="1"/>
        </dgm:presLayoutVars>
      </dgm:prSet>
      <dgm:spPr/>
      <dgm:t>
        <a:bodyPr/>
        <a:lstStyle/>
        <a:p>
          <a:endParaRPr lang="en-US"/>
        </a:p>
      </dgm:t>
    </dgm:pt>
    <dgm:pt modelId="{1D7639ED-A1F0-45AF-840A-BF0237EE56B7}" type="pres">
      <dgm:prSet presAssocID="{EEDEDF09-E0AB-4CAF-83FB-68239FC53E59}" presName="sp" presStyleCnt="0"/>
      <dgm:spPr/>
      <dgm:t>
        <a:bodyPr/>
        <a:lstStyle/>
        <a:p>
          <a:endParaRPr lang="en-US"/>
        </a:p>
      </dgm:t>
    </dgm:pt>
    <dgm:pt modelId="{FFFB454C-C832-44C0-AB34-D56230FB490F}" type="pres">
      <dgm:prSet presAssocID="{69BC4B76-4071-4A95-B048-FE996D2BF861}" presName="composite" presStyleCnt="0"/>
      <dgm:spPr/>
      <dgm:t>
        <a:bodyPr/>
        <a:lstStyle/>
        <a:p>
          <a:endParaRPr lang="en-US"/>
        </a:p>
      </dgm:t>
    </dgm:pt>
    <dgm:pt modelId="{46A3C1B9-5358-4606-B407-8F714BC41AA8}" type="pres">
      <dgm:prSet presAssocID="{69BC4B76-4071-4A95-B048-FE996D2BF861}" presName="parentText" presStyleLbl="alignNode1" presStyleIdx="2" presStyleCnt="3">
        <dgm:presLayoutVars>
          <dgm:chMax val="1"/>
          <dgm:bulletEnabled val="1"/>
        </dgm:presLayoutVars>
      </dgm:prSet>
      <dgm:spPr/>
      <dgm:t>
        <a:bodyPr/>
        <a:lstStyle/>
        <a:p>
          <a:endParaRPr lang="en-US"/>
        </a:p>
      </dgm:t>
    </dgm:pt>
    <dgm:pt modelId="{925A9B2B-89B5-4717-A665-FAEF19E78DC0}" type="pres">
      <dgm:prSet presAssocID="{69BC4B76-4071-4A95-B048-FE996D2BF861}" presName="descendantText" presStyleLbl="alignAcc1" presStyleIdx="2" presStyleCnt="3">
        <dgm:presLayoutVars>
          <dgm:bulletEnabled val="1"/>
        </dgm:presLayoutVars>
      </dgm:prSet>
      <dgm:spPr/>
      <dgm:t>
        <a:bodyPr/>
        <a:lstStyle/>
        <a:p>
          <a:endParaRPr lang="en-US"/>
        </a:p>
      </dgm:t>
    </dgm:pt>
  </dgm:ptLst>
  <dgm:cxnLst>
    <dgm:cxn modelId="{3A175945-570F-40F8-8ACB-5C62E7F96AD7}" type="presOf" srcId="{FC64725A-3859-4285-906A-A99D1D35AB41}" destId="{1743D736-D643-4FAC-9FBD-589FE40380EB}" srcOrd="0" destOrd="0" presId="urn:microsoft.com/office/officeart/2005/8/layout/chevron2"/>
    <dgm:cxn modelId="{88200521-D175-4A02-8314-D183037AAB49}" type="presOf" srcId="{B9334CCC-C9B6-4921-8C1F-B7CAF3CA9373}" destId="{925A9B2B-89B5-4717-A665-FAEF19E78DC0}" srcOrd="0" destOrd="0" presId="urn:microsoft.com/office/officeart/2005/8/layout/chevron2"/>
    <dgm:cxn modelId="{CBBE8F70-05B2-40F6-B234-73338548771B}" type="presOf" srcId="{69BC4B76-4071-4A95-B048-FE996D2BF861}" destId="{46A3C1B9-5358-4606-B407-8F714BC41AA8}" srcOrd="0" destOrd="0" presId="urn:microsoft.com/office/officeart/2005/8/layout/chevron2"/>
    <dgm:cxn modelId="{7E0A49F7-21C3-4201-BD3A-5A588CB5CC19}" srcId="{1232A4A4-9713-41C7-9C97-721667B6FA4D}" destId="{69BC4B76-4071-4A95-B048-FE996D2BF861}" srcOrd="2" destOrd="0" parTransId="{A4EDCEFF-A0BE-4BB1-A929-9728A3237A3C}" sibTransId="{5CF3A7A2-0E88-41D4-8DDD-F74927A7C997}"/>
    <dgm:cxn modelId="{72FF2CB0-998E-497A-9ECD-AE3A5F13E31F}" srcId="{1232A4A4-9713-41C7-9C97-721667B6FA4D}" destId="{CFD0B41B-2D6B-4E65-A1D7-B82995A1AA8A}" srcOrd="1" destOrd="0" parTransId="{7EFCA42D-C4B3-45BE-9D9B-5BE1DE5092E4}" sibTransId="{EEDEDF09-E0AB-4CAF-83FB-68239FC53E59}"/>
    <dgm:cxn modelId="{64B09CFB-FED5-4F77-AAD7-45B2E2F2BDAC}" type="presOf" srcId="{5B6FA2FF-DDD1-4AA6-8C44-7ECCBBE399E7}" destId="{925A9B2B-89B5-4717-A665-FAEF19E78DC0}" srcOrd="0" destOrd="1" presId="urn:microsoft.com/office/officeart/2005/8/layout/chevron2"/>
    <dgm:cxn modelId="{3EF19744-D686-488A-821F-8C74DCE56C2B}" srcId="{69BC4B76-4071-4A95-B048-FE996D2BF861}" destId="{5B6FA2FF-DDD1-4AA6-8C44-7ECCBBE399E7}" srcOrd="1" destOrd="0" parTransId="{6028B17E-92D0-4882-8BA3-37BFBD4348C2}" sibTransId="{C05A841E-B5EB-4A57-B95C-01A46CECB679}"/>
    <dgm:cxn modelId="{55CE0E8E-ABB8-4B1E-A0B7-8241F9A6F6A5}" srcId="{1232A4A4-9713-41C7-9C97-721667B6FA4D}" destId="{02CF53E3-E556-4334-92A7-00C6CACB41D6}" srcOrd="0" destOrd="0" parTransId="{27D9C917-6F61-4FC4-99B3-179B59DA87D1}" sibTransId="{E6BFA25D-17BE-4653-8B99-59503897A780}"/>
    <dgm:cxn modelId="{E35D2062-BDD9-4079-A658-B163337EB070}" type="presOf" srcId="{1232A4A4-9713-41C7-9C97-721667B6FA4D}" destId="{F3ED09B6-6367-4B01-9377-BF023D33262D}" srcOrd="0" destOrd="0" presId="urn:microsoft.com/office/officeart/2005/8/layout/chevron2"/>
    <dgm:cxn modelId="{FD2CE801-3371-4003-A71F-2C2D37A394AE}" type="presOf" srcId="{F786EC18-D476-4A4C-ABF3-6DBB24E6ABB4}" destId="{783F9694-2A8C-466A-A7BD-3975B21383FF}" srcOrd="0" destOrd="0" presId="urn:microsoft.com/office/officeart/2005/8/layout/chevron2"/>
    <dgm:cxn modelId="{B4E53B3E-10D7-4745-9A9A-30B81F92B682}" srcId="{CFD0B41B-2D6B-4E65-A1D7-B82995A1AA8A}" destId="{BBA83670-DD07-458D-8822-BF81ABD0F198}" srcOrd="1" destOrd="0" parTransId="{5A84CA99-C0F8-4F86-A347-B8FC2EDB4A5B}" sibTransId="{1DF252A9-74C0-46C0-8665-6759E185F2D3}"/>
    <dgm:cxn modelId="{E784E11E-FBE8-4664-92E5-9558DA795C3E}" type="presOf" srcId="{CFD0B41B-2D6B-4E65-A1D7-B82995A1AA8A}" destId="{3AB97347-86C6-4EC1-8D8D-E2EC49D05492}" srcOrd="0" destOrd="0" presId="urn:microsoft.com/office/officeart/2005/8/layout/chevron2"/>
    <dgm:cxn modelId="{BD361BE9-A1BD-4A93-BF4A-5D73B8EBE38F}" type="presOf" srcId="{BBA83670-DD07-458D-8822-BF81ABD0F198}" destId="{1743D736-D643-4FAC-9FBD-589FE40380EB}" srcOrd="0" destOrd="1" presId="urn:microsoft.com/office/officeart/2005/8/layout/chevron2"/>
    <dgm:cxn modelId="{488E489B-3269-49F9-884D-7CA6FEB0C1A2}" type="presOf" srcId="{02CF53E3-E556-4334-92A7-00C6CACB41D6}" destId="{0BAC1772-5AFE-4B33-A1CB-403D9966A675}" srcOrd="0" destOrd="0" presId="urn:microsoft.com/office/officeart/2005/8/layout/chevron2"/>
    <dgm:cxn modelId="{3C7C075B-1BE3-4F6A-9DA7-6CEAFD997033}" srcId="{69BC4B76-4071-4A95-B048-FE996D2BF861}" destId="{B9334CCC-C9B6-4921-8C1F-B7CAF3CA9373}" srcOrd="0" destOrd="0" parTransId="{683BC25A-4410-4235-B89C-0670B947EFD1}" sibTransId="{FDFD7945-3DCC-4435-8426-B6969099376E}"/>
    <dgm:cxn modelId="{B986D4D2-390E-47C2-8EB1-941F59B629F4}" srcId="{CFD0B41B-2D6B-4E65-A1D7-B82995A1AA8A}" destId="{FC64725A-3859-4285-906A-A99D1D35AB41}" srcOrd="0" destOrd="0" parTransId="{24EC6C62-9423-4497-82F8-475F07C94D99}" sibTransId="{3C8935A8-0A78-475B-8926-FEA63F04E97F}"/>
    <dgm:cxn modelId="{F8FE9068-DF09-4C21-81F8-556024F0C164}" srcId="{02CF53E3-E556-4334-92A7-00C6CACB41D6}" destId="{F786EC18-D476-4A4C-ABF3-6DBB24E6ABB4}" srcOrd="0" destOrd="0" parTransId="{44A05E5A-76FD-4213-9C2B-61213256951C}" sibTransId="{D83B1459-691A-41FD-B08A-D57834AF13F4}"/>
    <dgm:cxn modelId="{8E07A690-2CD7-4ACC-AB21-F523C307D5E4}" type="presParOf" srcId="{F3ED09B6-6367-4B01-9377-BF023D33262D}" destId="{0CF49D8E-4372-43A0-A527-4B7C1169FD30}" srcOrd="0" destOrd="0" presId="urn:microsoft.com/office/officeart/2005/8/layout/chevron2"/>
    <dgm:cxn modelId="{EB64E038-EFF4-4043-8B12-C6E38F8AB034}" type="presParOf" srcId="{0CF49D8E-4372-43A0-A527-4B7C1169FD30}" destId="{0BAC1772-5AFE-4B33-A1CB-403D9966A675}" srcOrd="0" destOrd="0" presId="urn:microsoft.com/office/officeart/2005/8/layout/chevron2"/>
    <dgm:cxn modelId="{4D9C3B3C-CB4E-4D2F-B45E-F783FDB254FB}" type="presParOf" srcId="{0CF49D8E-4372-43A0-A527-4B7C1169FD30}" destId="{783F9694-2A8C-466A-A7BD-3975B21383FF}" srcOrd="1" destOrd="0" presId="urn:microsoft.com/office/officeart/2005/8/layout/chevron2"/>
    <dgm:cxn modelId="{1B5E48EE-80D8-48D8-A6A1-CC593709D47D}" type="presParOf" srcId="{F3ED09B6-6367-4B01-9377-BF023D33262D}" destId="{3A661C30-9D10-4042-BB54-5F743B49B87D}" srcOrd="1" destOrd="0" presId="urn:microsoft.com/office/officeart/2005/8/layout/chevron2"/>
    <dgm:cxn modelId="{56A7A0A1-1ED4-4CD0-8C7E-6A6E536C69DA}" type="presParOf" srcId="{F3ED09B6-6367-4B01-9377-BF023D33262D}" destId="{7C9DC5E6-222F-4100-9F09-C1872C7994BD}" srcOrd="2" destOrd="0" presId="urn:microsoft.com/office/officeart/2005/8/layout/chevron2"/>
    <dgm:cxn modelId="{6659677E-F26F-472F-95F2-F444614E6CA0}" type="presParOf" srcId="{7C9DC5E6-222F-4100-9F09-C1872C7994BD}" destId="{3AB97347-86C6-4EC1-8D8D-E2EC49D05492}" srcOrd="0" destOrd="0" presId="urn:microsoft.com/office/officeart/2005/8/layout/chevron2"/>
    <dgm:cxn modelId="{17C19992-B003-4FE9-907C-44E5C1F6FB1E}" type="presParOf" srcId="{7C9DC5E6-222F-4100-9F09-C1872C7994BD}" destId="{1743D736-D643-4FAC-9FBD-589FE40380EB}" srcOrd="1" destOrd="0" presId="urn:microsoft.com/office/officeart/2005/8/layout/chevron2"/>
    <dgm:cxn modelId="{61243D6D-ABF0-4FB0-B9BF-D34CB8CB5D2F}" type="presParOf" srcId="{F3ED09B6-6367-4B01-9377-BF023D33262D}" destId="{1D7639ED-A1F0-45AF-840A-BF0237EE56B7}" srcOrd="3" destOrd="0" presId="urn:microsoft.com/office/officeart/2005/8/layout/chevron2"/>
    <dgm:cxn modelId="{FD3A47ED-2083-44B4-A0DE-7E631840EDF0}" type="presParOf" srcId="{F3ED09B6-6367-4B01-9377-BF023D33262D}" destId="{FFFB454C-C832-44C0-AB34-D56230FB490F}" srcOrd="4" destOrd="0" presId="urn:microsoft.com/office/officeart/2005/8/layout/chevron2"/>
    <dgm:cxn modelId="{A6482F3D-27A6-4362-96FB-87C9576230F0}" type="presParOf" srcId="{FFFB454C-C832-44C0-AB34-D56230FB490F}" destId="{46A3C1B9-5358-4606-B407-8F714BC41AA8}" srcOrd="0" destOrd="0" presId="urn:microsoft.com/office/officeart/2005/8/layout/chevron2"/>
    <dgm:cxn modelId="{180180DA-3C58-4F30-A350-D3F9ABB0D9E4}" type="presParOf" srcId="{FFFB454C-C832-44C0-AB34-D56230FB490F}" destId="{925A9B2B-89B5-4717-A665-FAEF19E78DC0}"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7811A9F-371F-4C78-971D-D6D75F3F5AD8}"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0F8F4B90-0C3A-46B2-97CF-CCEDDD205625}">
      <dgm:prSet phldrT="[Text]"/>
      <dgm:spPr/>
      <dgm:t>
        <a:bodyPr/>
        <a:lstStyle/>
        <a:p>
          <a:r>
            <a:rPr lang="en-US" dirty="0" smtClean="0"/>
            <a:t>Before</a:t>
          </a:r>
          <a:endParaRPr lang="en-US" dirty="0"/>
        </a:p>
      </dgm:t>
    </dgm:pt>
    <dgm:pt modelId="{5D9732A4-734C-46B0-AA7B-C8B4879906CF}" type="parTrans" cxnId="{8D30F09B-F56B-43FD-803A-867436F614E8}">
      <dgm:prSet/>
      <dgm:spPr/>
      <dgm:t>
        <a:bodyPr/>
        <a:lstStyle/>
        <a:p>
          <a:endParaRPr lang="en-US"/>
        </a:p>
      </dgm:t>
    </dgm:pt>
    <dgm:pt modelId="{B69EA91F-DD99-4241-BC33-AE770F1A15DE}" type="sibTrans" cxnId="{8D30F09B-F56B-43FD-803A-867436F614E8}">
      <dgm:prSet/>
      <dgm:spPr/>
      <dgm:t>
        <a:bodyPr/>
        <a:lstStyle/>
        <a:p>
          <a:endParaRPr lang="en-US"/>
        </a:p>
      </dgm:t>
    </dgm:pt>
    <dgm:pt modelId="{1757E907-54E7-47A2-B055-DA1D417CBFB7}">
      <dgm:prSet phldrT="[Text]"/>
      <dgm:spPr/>
      <dgm:t>
        <a:bodyPr/>
        <a:lstStyle/>
        <a:p>
          <a:r>
            <a:rPr lang="en-US" dirty="0" smtClean="0"/>
            <a:t>Best need satisfying benefit per dollar</a:t>
          </a:r>
          <a:endParaRPr lang="en-US" dirty="0"/>
        </a:p>
      </dgm:t>
    </dgm:pt>
    <dgm:pt modelId="{FCC3DDB0-20C0-4477-B1F3-0D1B7AFA1671}" type="parTrans" cxnId="{E50F5B2E-3957-41E9-A4FD-D612FFDCE8DD}">
      <dgm:prSet/>
      <dgm:spPr/>
      <dgm:t>
        <a:bodyPr/>
        <a:lstStyle/>
        <a:p>
          <a:endParaRPr lang="en-US"/>
        </a:p>
      </dgm:t>
    </dgm:pt>
    <dgm:pt modelId="{406F478A-5160-47B7-B4DA-87F306D5065C}" type="sibTrans" cxnId="{E50F5B2E-3957-41E9-A4FD-D612FFDCE8DD}">
      <dgm:prSet/>
      <dgm:spPr/>
      <dgm:t>
        <a:bodyPr/>
        <a:lstStyle/>
        <a:p>
          <a:endParaRPr lang="en-US"/>
        </a:p>
      </dgm:t>
    </dgm:pt>
    <dgm:pt modelId="{D7436097-8488-4EC0-87DF-F2411E1566D1}">
      <dgm:prSet phldrT="[Text]"/>
      <dgm:spPr/>
      <dgm:t>
        <a:bodyPr/>
        <a:lstStyle/>
        <a:p>
          <a:r>
            <a:rPr lang="en-US" dirty="0" smtClean="0"/>
            <a:t>After</a:t>
          </a:r>
          <a:endParaRPr lang="en-US" dirty="0"/>
        </a:p>
      </dgm:t>
    </dgm:pt>
    <dgm:pt modelId="{C616808F-A460-440A-9A3A-2D9F9DFFB4D2}" type="parTrans" cxnId="{75A91254-4762-4905-A8BB-34AB9FEFE485}">
      <dgm:prSet/>
      <dgm:spPr/>
      <dgm:t>
        <a:bodyPr/>
        <a:lstStyle/>
        <a:p>
          <a:endParaRPr lang="en-US"/>
        </a:p>
      </dgm:t>
    </dgm:pt>
    <dgm:pt modelId="{227F53E4-1A9A-4162-9807-B5F2CA629B12}" type="sibTrans" cxnId="{75A91254-4762-4905-A8BB-34AB9FEFE485}">
      <dgm:prSet/>
      <dgm:spPr/>
      <dgm:t>
        <a:bodyPr/>
        <a:lstStyle/>
        <a:p>
          <a:endParaRPr lang="en-US"/>
        </a:p>
      </dgm:t>
    </dgm:pt>
    <dgm:pt modelId="{9C8D7874-FB61-49C6-BBD3-204E99681A22}">
      <dgm:prSet phldrT="[Text]"/>
      <dgm:spPr/>
      <dgm:t>
        <a:bodyPr/>
        <a:lstStyle/>
        <a:p>
          <a:r>
            <a:rPr lang="en-US" dirty="0" smtClean="0"/>
            <a:t>If benefits were up to expectations</a:t>
          </a:r>
          <a:endParaRPr lang="en-US" dirty="0"/>
        </a:p>
      </dgm:t>
    </dgm:pt>
    <dgm:pt modelId="{40BA4666-972F-4AB2-ADC7-1D26DFA103E9}" type="parTrans" cxnId="{5294330B-6776-420C-804D-343FCAC1F095}">
      <dgm:prSet/>
      <dgm:spPr/>
      <dgm:t>
        <a:bodyPr/>
        <a:lstStyle/>
        <a:p>
          <a:endParaRPr lang="en-US"/>
        </a:p>
      </dgm:t>
    </dgm:pt>
    <dgm:pt modelId="{ADA7995A-3DA0-44CB-94FA-00370FEC69D0}" type="sibTrans" cxnId="{5294330B-6776-420C-804D-343FCAC1F095}">
      <dgm:prSet/>
      <dgm:spPr/>
      <dgm:t>
        <a:bodyPr/>
        <a:lstStyle/>
        <a:p>
          <a:endParaRPr lang="en-US"/>
        </a:p>
      </dgm:t>
    </dgm:pt>
    <dgm:pt modelId="{CE1F91E8-5D03-49BC-8A89-D53163A37AE4}">
      <dgm:prSet phldrT="[Text]"/>
      <dgm:spPr/>
      <dgm:t>
        <a:bodyPr/>
        <a:lstStyle/>
        <a:p>
          <a:r>
            <a:rPr lang="en-US" dirty="0" smtClean="0"/>
            <a:t>Customer satisfaction</a:t>
          </a:r>
          <a:endParaRPr lang="en-US" dirty="0"/>
        </a:p>
      </dgm:t>
    </dgm:pt>
    <dgm:pt modelId="{48851EBB-8773-4458-BCF1-AF62FD3708CD}" type="parTrans" cxnId="{D96B8C0A-1788-4AEA-8842-C3FE4666F698}">
      <dgm:prSet/>
      <dgm:spPr/>
      <dgm:t>
        <a:bodyPr/>
        <a:lstStyle/>
        <a:p>
          <a:endParaRPr lang="en-US"/>
        </a:p>
      </dgm:t>
    </dgm:pt>
    <dgm:pt modelId="{577121E3-70E9-460E-8322-AD332C92BEAE}" type="sibTrans" cxnId="{D96B8C0A-1788-4AEA-8842-C3FE4666F698}">
      <dgm:prSet/>
      <dgm:spPr/>
      <dgm:t>
        <a:bodyPr/>
        <a:lstStyle/>
        <a:p>
          <a:endParaRPr lang="en-US"/>
        </a:p>
      </dgm:t>
    </dgm:pt>
    <dgm:pt modelId="{5AE32916-FD63-485D-AB91-0A0B7910581A}">
      <dgm:prSet phldrT="[Text]"/>
      <dgm:spPr/>
      <dgm:t>
        <a:bodyPr/>
        <a:lstStyle/>
        <a:p>
          <a:r>
            <a:rPr lang="en-US" dirty="0" smtClean="0"/>
            <a:t>Handle complaints</a:t>
          </a:r>
          <a:endParaRPr lang="en-US" dirty="0"/>
        </a:p>
      </dgm:t>
    </dgm:pt>
    <dgm:pt modelId="{AC8DE39B-F789-48FF-B031-3E863F1779C6}" type="parTrans" cxnId="{C85EA3EE-E717-4C96-BAFE-7FB0B9E9010D}">
      <dgm:prSet/>
      <dgm:spPr/>
      <dgm:t>
        <a:bodyPr/>
        <a:lstStyle/>
        <a:p>
          <a:endParaRPr lang="en-US"/>
        </a:p>
      </dgm:t>
    </dgm:pt>
    <dgm:pt modelId="{6B29C678-59E2-487F-A19D-AA500365037A}" type="sibTrans" cxnId="{C85EA3EE-E717-4C96-BAFE-7FB0B9E9010D}">
      <dgm:prSet/>
      <dgm:spPr/>
      <dgm:t>
        <a:bodyPr/>
        <a:lstStyle/>
        <a:p>
          <a:endParaRPr lang="en-US"/>
        </a:p>
      </dgm:t>
    </dgm:pt>
    <dgm:pt modelId="{77EF1481-376A-4D94-A133-8D147018DF85}" type="pres">
      <dgm:prSet presAssocID="{D7811A9F-371F-4C78-971D-D6D75F3F5AD8}" presName="Name0" presStyleCnt="0">
        <dgm:presLayoutVars>
          <dgm:dir/>
          <dgm:resizeHandles val="exact"/>
        </dgm:presLayoutVars>
      </dgm:prSet>
      <dgm:spPr/>
      <dgm:t>
        <a:bodyPr/>
        <a:lstStyle/>
        <a:p>
          <a:endParaRPr lang="en-US"/>
        </a:p>
      </dgm:t>
    </dgm:pt>
    <dgm:pt modelId="{5B8D569E-B931-4141-9DCE-FB278F276EBD}" type="pres">
      <dgm:prSet presAssocID="{0F8F4B90-0C3A-46B2-97CF-CCEDDD205625}" presName="node" presStyleLbl="node1" presStyleIdx="0" presStyleCnt="2">
        <dgm:presLayoutVars>
          <dgm:bulletEnabled val="1"/>
        </dgm:presLayoutVars>
      </dgm:prSet>
      <dgm:spPr/>
      <dgm:t>
        <a:bodyPr/>
        <a:lstStyle/>
        <a:p>
          <a:endParaRPr lang="en-US"/>
        </a:p>
      </dgm:t>
    </dgm:pt>
    <dgm:pt modelId="{4610921B-7FD2-442A-9BA1-5118828ECB28}" type="pres">
      <dgm:prSet presAssocID="{B69EA91F-DD99-4241-BC33-AE770F1A15DE}" presName="sibTrans" presStyleCnt="0"/>
      <dgm:spPr/>
    </dgm:pt>
    <dgm:pt modelId="{BB1DB9A6-6827-485F-BD27-0B01A7AA4FAA}" type="pres">
      <dgm:prSet presAssocID="{D7436097-8488-4EC0-87DF-F2411E1566D1}" presName="node" presStyleLbl="node1" presStyleIdx="1" presStyleCnt="2">
        <dgm:presLayoutVars>
          <dgm:bulletEnabled val="1"/>
        </dgm:presLayoutVars>
      </dgm:prSet>
      <dgm:spPr/>
      <dgm:t>
        <a:bodyPr/>
        <a:lstStyle/>
        <a:p>
          <a:endParaRPr lang="en-US"/>
        </a:p>
      </dgm:t>
    </dgm:pt>
  </dgm:ptLst>
  <dgm:cxnLst>
    <dgm:cxn modelId="{C85EA3EE-E717-4C96-BAFE-7FB0B9E9010D}" srcId="{D7436097-8488-4EC0-87DF-F2411E1566D1}" destId="{5AE32916-FD63-485D-AB91-0A0B7910581A}" srcOrd="2" destOrd="0" parTransId="{AC8DE39B-F789-48FF-B031-3E863F1779C6}" sibTransId="{6B29C678-59E2-487F-A19D-AA500365037A}"/>
    <dgm:cxn modelId="{D96B8C0A-1788-4AEA-8842-C3FE4666F698}" srcId="{D7436097-8488-4EC0-87DF-F2411E1566D1}" destId="{CE1F91E8-5D03-49BC-8A89-D53163A37AE4}" srcOrd="1" destOrd="0" parTransId="{48851EBB-8773-4458-BCF1-AF62FD3708CD}" sibTransId="{577121E3-70E9-460E-8322-AD332C92BEAE}"/>
    <dgm:cxn modelId="{5294330B-6776-420C-804D-343FCAC1F095}" srcId="{D7436097-8488-4EC0-87DF-F2411E1566D1}" destId="{9C8D7874-FB61-49C6-BBD3-204E99681A22}" srcOrd="0" destOrd="0" parTransId="{40BA4666-972F-4AB2-ADC7-1D26DFA103E9}" sibTransId="{ADA7995A-3DA0-44CB-94FA-00370FEC69D0}"/>
    <dgm:cxn modelId="{8D30F09B-F56B-43FD-803A-867436F614E8}" srcId="{D7811A9F-371F-4C78-971D-D6D75F3F5AD8}" destId="{0F8F4B90-0C3A-46B2-97CF-CCEDDD205625}" srcOrd="0" destOrd="0" parTransId="{5D9732A4-734C-46B0-AA7B-C8B4879906CF}" sibTransId="{B69EA91F-DD99-4241-BC33-AE770F1A15DE}"/>
    <dgm:cxn modelId="{5886E9D4-AC95-4E5A-89C1-A59384121F82}" type="presOf" srcId="{D7436097-8488-4EC0-87DF-F2411E1566D1}" destId="{BB1DB9A6-6827-485F-BD27-0B01A7AA4FAA}" srcOrd="0" destOrd="0" presId="urn:microsoft.com/office/officeart/2005/8/layout/hList6"/>
    <dgm:cxn modelId="{B1C8D64F-BB2E-43F6-B752-99224579E80D}" type="presOf" srcId="{CE1F91E8-5D03-49BC-8A89-D53163A37AE4}" destId="{BB1DB9A6-6827-485F-BD27-0B01A7AA4FAA}" srcOrd="0" destOrd="2" presId="urn:microsoft.com/office/officeart/2005/8/layout/hList6"/>
    <dgm:cxn modelId="{1CD8140A-BD33-45A8-94A5-794BAB7E8703}" type="presOf" srcId="{D7811A9F-371F-4C78-971D-D6D75F3F5AD8}" destId="{77EF1481-376A-4D94-A133-8D147018DF85}" srcOrd="0" destOrd="0" presId="urn:microsoft.com/office/officeart/2005/8/layout/hList6"/>
    <dgm:cxn modelId="{75A91254-4762-4905-A8BB-34AB9FEFE485}" srcId="{D7811A9F-371F-4C78-971D-D6D75F3F5AD8}" destId="{D7436097-8488-4EC0-87DF-F2411E1566D1}" srcOrd="1" destOrd="0" parTransId="{C616808F-A460-440A-9A3A-2D9F9DFFB4D2}" sibTransId="{227F53E4-1A9A-4162-9807-B5F2CA629B12}"/>
    <dgm:cxn modelId="{E50F5B2E-3957-41E9-A4FD-D612FFDCE8DD}" srcId="{0F8F4B90-0C3A-46B2-97CF-CCEDDD205625}" destId="{1757E907-54E7-47A2-B055-DA1D417CBFB7}" srcOrd="0" destOrd="0" parTransId="{FCC3DDB0-20C0-4477-B1F3-0D1B7AFA1671}" sibTransId="{406F478A-5160-47B7-B4DA-87F306D5065C}"/>
    <dgm:cxn modelId="{F18DB2A9-6FB3-4A93-8520-35A859BF5456}" type="presOf" srcId="{1757E907-54E7-47A2-B055-DA1D417CBFB7}" destId="{5B8D569E-B931-4141-9DCE-FB278F276EBD}" srcOrd="0" destOrd="1" presId="urn:microsoft.com/office/officeart/2005/8/layout/hList6"/>
    <dgm:cxn modelId="{EB4172F3-451D-416B-BDD3-BBE8A6D58574}" type="presOf" srcId="{9C8D7874-FB61-49C6-BBD3-204E99681A22}" destId="{BB1DB9A6-6827-485F-BD27-0B01A7AA4FAA}" srcOrd="0" destOrd="1" presId="urn:microsoft.com/office/officeart/2005/8/layout/hList6"/>
    <dgm:cxn modelId="{FF53309B-5DE5-40BD-A4D4-B77C4EB41D0B}" type="presOf" srcId="{5AE32916-FD63-485D-AB91-0A0B7910581A}" destId="{BB1DB9A6-6827-485F-BD27-0B01A7AA4FAA}" srcOrd="0" destOrd="3" presId="urn:microsoft.com/office/officeart/2005/8/layout/hList6"/>
    <dgm:cxn modelId="{2F600F4B-6AD0-4089-8B1A-DC4618A80C6A}" type="presOf" srcId="{0F8F4B90-0C3A-46B2-97CF-CCEDDD205625}" destId="{5B8D569E-B931-4141-9DCE-FB278F276EBD}" srcOrd="0" destOrd="0" presId="urn:microsoft.com/office/officeart/2005/8/layout/hList6"/>
    <dgm:cxn modelId="{D2621182-774C-49B7-B53B-32841BCF0855}" type="presParOf" srcId="{77EF1481-376A-4D94-A133-8D147018DF85}" destId="{5B8D569E-B931-4141-9DCE-FB278F276EBD}" srcOrd="0" destOrd="0" presId="urn:microsoft.com/office/officeart/2005/8/layout/hList6"/>
    <dgm:cxn modelId="{89516C35-61D0-46C7-B8C4-595071C9594C}" type="presParOf" srcId="{77EF1481-376A-4D94-A133-8D147018DF85}" destId="{4610921B-7FD2-442A-9BA1-5118828ECB28}" srcOrd="1" destOrd="0" presId="urn:microsoft.com/office/officeart/2005/8/layout/hList6"/>
    <dgm:cxn modelId="{BC49D679-A2AE-4241-A084-BA822B68A206}" type="presParOf" srcId="{77EF1481-376A-4D94-A133-8D147018DF85}" destId="{BB1DB9A6-6827-485F-BD27-0B01A7AA4FAA}" srcOrd="2"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BFA9EA7-21CB-47FF-8725-5F21E35A0814}" type="doc">
      <dgm:prSet loTypeId="urn:microsoft.com/office/officeart/2005/8/layout/hierarchy4" loCatId="relationship" qsTypeId="urn:microsoft.com/office/officeart/2005/8/quickstyle/simple1" qsCatId="simple" csTypeId="urn:microsoft.com/office/officeart/2005/8/colors/colorful1" csCatId="colorful" phldr="1"/>
      <dgm:spPr/>
      <dgm:t>
        <a:bodyPr/>
        <a:lstStyle/>
        <a:p>
          <a:endParaRPr lang="en-US"/>
        </a:p>
      </dgm:t>
    </dgm:pt>
    <dgm:pt modelId="{FA94A53A-0F54-4E2A-B673-8783043F3D48}">
      <dgm:prSet phldrT="[Text]"/>
      <dgm:spPr/>
      <dgm:t>
        <a:bodyPr/>
        <a:lstStyle/>
        <a:p>
          <a:r>
            <a:rPr lang="en-US" dirty="0" smtClean="0"/>
            <a:t>Market</a:t>
          </a:r>
          <a:endParaRPr lang="en-US" dirty="0"/>
        </a:p>
      </dgm:t>
    </dgm:pt>
    <dgm:pt modelId="{EAD6047F-6B00-4EBA-8514-A8AB4748AA78}" type="parTrans" cxnId="{107C5634-66B3-493C-BFE2-A59B6CECDE4C}">
      <dgm:prSet/>
      <dgm:spPr/>
      <dgm:t>
        <a:bodyPr/>
        <a:lstStyle/>
        <a:p>
          <a:endParaRPr lang="en-US"/>
        </a:p>
      </dgm:t>
    </dgm:pt>
    <dgm:pt modelId="{0AA06007-111E-407E-8653-BF3DC97B7EAF}" type="sibTrans" cxnId="{107C5634-66B3-493C-BFE2-A59B6CECDE4C}">
      <dgm:prSet/>
      <dgm:spPr/>
      <dgm:t>
        <a:bodyPr/>
        <a:lstStyle/>
        <a:p>
          <a:endParaRPr lang="en-US"/>
        </a:p>
      </dgm:t>
    </dgm:pt>
    <dgm:pt modelId="{13DBF45F-339A-485B-AD05-86167EC0CFB1}">
      <dgm:prSet phldrT="[Text]"/>
      <dgm:spPr/>
      <dgm:t>
        <a:bodyPr/>
        <a:lstStyle/>
        <a:p>
          <a:r>
            <a:rPr lang="en-US" dirty="0" smtClean="0"/>
            <a:t>Buyer</a:t>
          </a:r>
        </a:p>
        <a:p>
          <a:r>
            <a:rPr lang="en-US" i="1" dirty="0" smtClean="0"/>
            <a:t>Want (needs and wants) and able to buy (sufficient resources)</a:t>
          </a:r>
          <a:endParaRPr lang="en-US" i="1" dirty="0"/>
        </a:p>
      </dgm:t>
    </dgm:pt>
    <dgm:pt modelId="{FB9DCC42-5DA7-4FCC-9D66-2825CEB6DDA8}" type="parTrans" cxnId="{8206DFB2-6248-441C-8698-018C290BA55E}">
      <dgm:prSet/>
      <dgm:spPr/>
      <dgm:t>
        <a:bodyPr/>
        <a:lstStyle/>
        <a:p>
          <a:endParaRPr lang="en-US"/>
        </a:p>
      </dgm:t>
    </dgm:pt>
    <dgm:pt modelId="{17758106-70A0-4DE2-87DC-EC34589FCE45}" type="sibTrans" cxnId="{8206DFB2-6248-441C-8698-018C290BA55E}">
      <dgm:prSet/>
      <dgm:spPr/>
      <dgm:t>
        <a:bodyPr/>
        <a:lstStyle/>
        <a:p>
          <a:endParaRPr lang="en-US"/>
        </a:p>
      </dgm:t>
    </dgm:pt>
    <dgm:pt modelId="{EEFF9F0B-7D58-4DDA-A24A-D6294939485E}">
      <dgm:prSet phldrT="[Text]"/>
      <dgm:spPr/>
      <dgm:t>
        <a:bodyPr/>
        <a:lstStyle/>
        <a:p>
          <a:r>
            <a:rPr lang="en-US" dirty="0" smtClean="0"/>
            <a:t>Segment</a:t>
          </a:r>
        </a:p>
        <a:p>
          <a:r>
            <a:rPr lang="en-US" dirty="0" smtClean="0"/>
            <a:t>I want Mercedes</a:t>
          </a:r>
          <a:endParaRPr lang="en-US" dirty="0"/>
        </a:p>
      </dgm:t>
    </dgm:pt>
    <dgm:pt modelId="{3C025BA3-C07B-45BD-A340-724EBE93215D}" type="parTrans" cxnId="{28D11876-EEA2-43C6-926E-8FFD31AFDB66}">
      <dgm:prSet/>
      <dgm:spPr/>
      <dgm:t>
        <a:bodyPr/>
        <a:lstStyle/>
        <a:p>
          <a:endParaRPr lang="en-US"/>
        </a:p>
      </dgm:t>
    </dgm:pt>
    <dgm:pt modelId="{115987C9-7847-4EED-AEEF-478453CA2C46}" type="sibTrans" cxnId="{28D11876-EEA2-43C6-926E-8FFD31AFDB66}">
      <dgm:prSet/>
      <dgm:spPr/>
      <dgm:t>
        <a:bodyPr/>
        <a:lstStyle/>
        <a:p>
          <a:endParaRPr lang="en-US"/>
        </a:p>
      </dgm:t>
    </dgm:pt>
    <dgm:pt modelId="{2346D149-5684-4FDD-8767-2F2D9560BC13}">
      <dgm:prSet phldrT="[Text]"/>
      <dgm:spPr/>
      <dgm:t>
        <a:bodyPr/>
        <a:lstStyle/>
        <a:p>
          <a:r>
            <a:rPr lang="en-US" dirty="0" smtClean="0"/>
            <a:t>Segment</a:t>
          </a:r>
        </a:p>
        <a:p>
          <a:r>
            <a:rPr lang="en-US" dirty="0" smtClean="0"/>
            <a:t>Fiat is OK</a:t>
          </a:r>
          <a:endParaRPr lang="en-US" dirty="0"/>
        </a:p>
      </dgm:t>
    </dgm:pt>
    <dgm:pt modelId="{95E094AC-7903-4E32-B82A-6900564EAC94}" type="parTrans" cxnId="{08E9012E-D36C-4522-8EC2-76C266930A84}">
      <dgm:prSet/>
      <dgm:spPr/>
      <dgm:t>
        <a:bodyPr/>
        <a:lstStyle/>
        <a:p>
          <a:endParaRPr lang="en-US"/>
        </a:p>
      </dgm:t>
    </dgm:pt>
    <dgm:pt modelId="{1EB2B1AF-D4E4-4A8B-8761-C07EEC5DA63C}" type="sibTrans" cxnId="{08E9012E-D36C-4522-8EC2-76C266930A84}">
      <dgm:prSet/>
      <dgm:spPr/>
      <dgm:t>
        <a:bodyPr/>
        <a:lstStyle/>
        <a:p>
          <a:endParaRPr lang="en-US"/>
        </a:p>
      </dgm:t>
    </dgm:pt>
    <dgm:pt modelId="{6D866424-823C-4639-AB7C-F733B7C7AEC1}">
      <dgm:prSet phldrT="[Text]"/>
      <dgm:spPr/>
      <dgm:t>
        <a:bodyPr/>
        <a:lstStyle/>
        <a:p>
          <a:r>
            <a:rPr lang="en-US" dirty="0" smtClean="0"/>
            <a:t>Seller</a:t>
          </a:r>
        </a:p>
        <a:p>
          <a:r>
            <a:rPr lang="en-US" i="1" dirty="0" smtClean="0"/>
            <a:t>Goods and services providers</a:t>
          </a:r>
          <a:endParaRPr lang="en-US" i="1" dirty="0"/>
        </a:p>
      </dgm:t>
    </dgm:pt>
    <dgm:pt modelId="{7FCAF7C7-5900-494D-86A8-5C03C944CA46}" type="parTrans" cxnId="{C5714837-F7C7-4645-A721-4DED603CFFF4}">
      <dgm:prSet/>
      <dgm:spPr/>
      <dgm:t>
        <a:bodyPr/>
        <a:lstStyle/>
        <a:p>
          <a:endParaRPr lang="en-US"/>
        </a:p>
      </dgm:t>
    </dgm:pt>
    <dgm:pt modelId="{C1B54642-DFCE-45E0-B193-2A3EA2DD3FAB}" type="sibTrans" cxnId="{C5714837-F7C7-4645-A721-4DED603CFFF4}">
      <dgm:prSet/>
      <dgm:spPr/>
      <dgm:t>
        <a:bodyPr/>
        <a:lstStyle/>
        <a:p>
          <a:endParaRPr lang="en-US"/>
        </a:p>
      </dgm:t>
    </dgm:pt>
    <dgm:pt modelId="{92FCFD27-F71A-4721-B1A3-B42263A7B727}">
      <dgm:prSet phldrT="[Text]"/>
      <dgm:spPr/>
      <dgm:t>
        <a:bodyPr/>
        <a:lstStyle/>
        <a:p>
          <a:r>
            <a:rPr lang="en-US" dirty="0" smtClean="0"/>
            <a:t>Brands</a:t>
          </a:r>
          <a:endParaRPr lang="en-US" dirty="0"/>
        </a:p>
      </dgm:t>
    </dgm:pt>
    <dgm:pt modelId="{642FB076-C75D-4EBB-9363-461EE4C141BC}" type="parTrans" cxnId="{0C88877B-BCFE-4B21-BE33-B43A4816B420}">
      <dgm:prSet/>
      <dgm:spPr/>
      <dgm:t>
        <a:bodyPr/>
        <a:lstStyle/>
        <a:p>
          <a:endParaRPr lang="en-US"/>
        </a:p>
      </dgm:t>
    </dgm:pt>
    <dgm:pt modelId="{4C76E618-88F3-4161-B41C-51E6E441C908}" type="sibTrans" cxnId="{0C88877B-BCFE-4B21-BE33-B43A4816B420}">
      <dgm:prSet/>
      <dgm:spPr/>
      <dgm:t>
        <a:bodyPr/>
        <a:lstStyle/>
        <a:p>
          <a:endParaRPr lang="en-US"/>
        </a:p>
      </dgm:t>
    </dgm:pt>
    <dgm:pt modelId="{CDE1ED67-94D5-486C-8B78-B81F2AE4AE5F}" type="pres">
      <dgm:prSet presAssocID="{4BFA9EA7-21CB-47FF-8725-5F21E35A0814}" presName="Name0" presStyleCnt="0">
        <dgm:presLayoutVars>
          <dgm:chPref val="1"/>
          <dgm:dir/>
          <dgm:animOne val="branch"/>
          <dgm:animLvl val="lvl"/>
          <dgm:resizeHandles/>
        </dgm:presLayoutVars>
      </dgm:prSet>
      <dgm:spPr/>
      <dgm:t>
        <a:bodyPr/>
        <a:lstStyle/>
        <a:p>
          <a:endParaRPr lang="en-US"/>
        </a:p>
      </dgm:t>
    </dgm:pt>
    <dgm:pt modelId="{493AA956-888F-402C-AB26-2C7149807BF0}" type="pres">
      <dgm:prSet presAssocID="{FA94A53A-0F54-4E2A-B673-8783043F3D48}" presName="vertOne" presStyleCnt="0"/>
      <dgm:spPr/>
    </dgm:pt>
    <dgm:pt modelId="{945DF403-8263-482D-B0FF-28E30A1E83C3}" type="pres">
      <dgm:prSet presAssocID="{FA94A53A-0F54-4E2A-B673-8783043F3D48}" presName="txOne" presStyleLbl="node0" presStyleIdx="0" presStyleCnt="1">
        <dgm:presLayoutVars>
          <dgm:chPref val="3"/>
        </dgm:presLayoutVars>
      </dgm:prSet>
      <dgm:spPr/>
      <dgm:t>
        <a:bodyPr/>
        <a:lstStyle/>
        <a:p>
          <a:endParaRPr lang="en-US"/>
        </a:p>
      </dgm:t>
    </dgm:pt>
    <dgm:pt modelId="{23F1745F-A154-42E9-8057-AD76F06D2613}" type="pres">
      <dgm:prSet presAssocID="{FA94A53A-0F54-4E2A-B673-8783043F3D48}" presName="parTransOne" presStyleCnt="0"/>
      <dgm:spPr/>
    </dgm:pt>
    <dgm:pt modelId="{D61978E8-AD4E-4897-A3A3-C11C9D9E9536}" type="pres">
      <dgm:prSet presAssocID="{FA94A53A-0F54-4E2A-B673-8783043F3D48}" presName="horzOne" presStyleCnt="0"/>
      <dgm:spPr/>
    </dgm:pt>
    <dgm:pt modelId="{E4AED93C-CDD6-4641-80E5-A584F60C1A25}" type="pres">
      <dgm:prSet presAssocID="{13DBF45F-339A-485B-AD05-86167EC0CFB1}" presName="vertTwo" presStyleCnt="0"/>
      <dgm:spPr/>
    </dgm:pt>
    <dgm:pt modelId="{A1AE453E-B6F2-40E0-864A-BB9ACF010663}" type="pres">
      <dgm:prSet presAssocID="{13DBF45F-339A-485B-AD05-86167EC0CFB1}" presName="txTwo" presStyleLbl="node2" presStyleIdx="0" presStyleCnt="2">
        <dgm:presLayoutVars>
          <dgm:chPref val="3"/>
        </dgm:presLayoutVars>
      </dgm:prSet>
      <dgm:spPr/>
      <dgm:t>
        <a:bodyPr/>
        <a:lstStyle/>
        <a:p>
          <a:endParaRPr lang="en-US"/>
        </a:p>
      </dgm:t>
    </dgm:pt>
    <dgm:pt modelId="{545C4B3A-FF06-45FA-B634-BE58C4790F21}" type="pres">
      <dgm:prSet presAssocID="{13DBF45F-339A-485B-AD05-86167EC0CFB1}" presName="parTransTwo" presStyleCnt="0"/>
      <dgm:spPr/>
    </dgm:pt>
    <dgm:pt modelId="{C3E42CF9-C74B-4B57-99CF-FCFA2AC46912}" type="pres">
      <dgm:prSet presAssocID="{13DBF45F-339A-485B-AD05-86167EC0CFB1}" presName="horzTwo" presStyleCnt="0"/>
      <dgm:spPr/>
    </dgm:pt>
    <dgm:pt modelId="{859FD36D-460C-461C-B0E4-09005ACF3359}" type="pres">
      <dgm:prSet presAssocID="{EEFF9F0B-7D58-4DDA-A24A-D6294939485E}" presName="vertThree" presStyleCnt="0"/>
      <dgm:spPr/>
    </dgm:pt>
    <dgm:pt modelId="{F9218EDD-E2EC-4B08-AF6A-4BB2553D87BA}" type="pres">
      <dgm:prSet presAssocID="{EEFF9F0B-7D58-4DDA-A24A-D6294939485E}" presName="txThree" presStyleLbl="node3" presStyleIdx="0" presStyleCnt="3">
        <dgm:presLayoutVars>
          <dgm:chPref val="3"/>
        </dgm:presLayoutVars>
      </dgm:prSet>
      <dgm:spPr/>
      <dgm:t>
        <a:bodyPr/>
        <a:lstStyle/>
        <a:p>
          <a:endParaRPr lang="en-US"/>
        </a:p>
      </dgm:t>
    </dgm:pt>
    <dgm:pt modelId="{286FACCB-AE9F-4ABA-A820-0025D012B5AA}" type="pres">
      <dgm:prSet presAssocID="{EEFF9F0B-7D58-4DDA-A24A-D6294939485E}" presName="horzThree" presStyleCnt="0"/>
      <dgm:spPr/>
    </dgm:pt>
    <dgm:pt modelId="{C9B84194-150C-4949-B847-EA81274BFC49}" type="pres">
      <dgm:prSet presAssocID="{115987C9-7847-4EED-AEEF-478453CA2C46}" presName="sibSpaceThree" presStyleCnt="0"/>
      <dgm:spPr/>
    </dgm:pt>
    <dgm:pt modelId="{E6A88FE7-A97E-46F3-BE8A-D7186E9AD385}" type="pres">
      <dgm:prSet presAssocID="{2346D149-5684-4FDD-8767-2F2D9560BC13}" presName="vertThree" presStyleCnt="0"/>
      <dgm:spPr/>
    </dgm:pt>
    <dgm:pt modelId="{73CF384B-06CF-4BA7-BB30-EC95D8819183}" type="pres">
      <dgm:prSet presAssocID="{2346D149-5684-4FDD-8767-2F2D9560BC13}" presName="txThree" presStyleLbl="node3" presStyleIdx="1" presStyleCnt="3">
        <dgm:presLayoutVars>
          <dgm:chPref val="3"/>
        </dgm:presLayoutVars>
      </dgm:prSet>
      <dgm:spPr/>
      <dgm:t>
        <a:bodyPr/>
        <a:lstStyle/>
        <a:p>
          <a:endParaRPr lang="en-US"/>
        </a:p>
      </dgm:t>
    </dgm:pt>
    <dgm:pt modelId="{BB8AF49A-42AE-4AB8-B8F9-B24159866BF2}" type="pres">
      <dgm:prSet presAssocID="{2346D149-5684-4FDD-8767-2F2D9560BC13}" presName="horzThree" presStyleCnt="0"/>
      <dgm:spPr/>
    </dgm:pt>
    <dgm:pt modelId="{FFD6007D-F3A7-4942-BBC3-4A123FE38F01}" type="pres">
      <dgm:prSet presAssocID="{17758106-70A0-4DE2-87DC-EC34589FCE45}" presName="sibSpaceTwo" presStyleCnt="0"/>
      <dgm:spPr/>
    </dgm:pt>
    <dgm:pt modelId="{BC501A3B-1E5A-4AB4-BFDF-8FC19EA7DEB5}" type="pres">
      <dgm:prSet presAssocID="{6D866424-823C-4639-AB7C-F733B7C7AEC1}" presName="vertTwo" presStyleCnt="0"/>
      <dgm:spPr/>
    </dgm:pt>
    <dgm:pt modelId="{3CDDB40D-F36D-466F-9D4C-A259E8030731}" type="pres">
      <dgm:prSet presAssocID="{6D866424-823C-4639-AB7C-F733B7C7AEC1}" presName="txTwo" presStyleLbl="node2" presStyleIdx="1" presStyleCnt="2">
        <dgm:presLayoutVars>
          <dgm:chPref val="3"/>
        </dgm:presLayoutVars>
      </dgm:prSet>
      <dgm:spPr/>
      <dgm:t>
        <a:bodyPr/>
        <a:lstStyle/>
        <a:p>
          <a:endParaRPr lang="en-US"/>
        </a:p>
      </dgm:t>
    </dgm:pt>
    <dgm:pt modelId="{7C45D722-B3B9-485B-9654-BA944C77B922}" type="pres">
      <dgm:prSet presAssocID="{6D866424-823C-4639-AB7C-F733B7C7AEC1}" presName="parTransTwo" presStyleCnt="0"/>
      <dgm:spPr/>
    </dgm:pt>
    <dgm:pt modelId="{C3E50611-FB94-4224-AFFF-54356FD3994C}" type="pres">
      <dgm:prSet presAssocID="{6D866424-823C-4639-AB7C-F733B7C7AEC1}" presName="horzTwo" presStyleCnt="0"/>
      <dgm:spPr/>
    </dgm:pt>
    <dgm:pt modelId="{32320B86-D862-44AF-ACC1-455ABE244304}" type="pres">
      <dgm:prSet presAssocID="{92FCFD27-F71A-4721-B1A3-B42263A7B727}" presName="vertThree" presStyleCnt="0"/>
      <dgm:spPr/>
    </dgm:pt>
    <dgm:pt modelId="{D5632EBC-E987-485E-9EF5-20ED850B4974}" type="pres">
      <dgm:prSet presAssocID="{92FCFD27-F71A-4721-B1A3-B42263A7B727}" presName="txThree" presStyleLbl="node3" presStyleIdx="2" presStyleCnt="3">
        <dgm:presLayoutVars>
          <dgm:chPref val="3"/>
        </dgm:presLayoutVars>
      </dgm:prSet>
      <dgm:spPr/>
      <dgm:t>
        <a:bodyPr/>
        <a:lstStyle/>
        <a:p>
          <a:endParaRPr lang="en-US"/>
        </a:p>
      </dgm:t>
    </dgm:pt>
    <dgm:pt modelId="{88DF506C-70EC-42B0-847E-A3C598089B64}" type="pres">
      <dgm:prSet presAssocID="{92FCFD27-F71A-4721-B1A3-B42263A7B727}" presName="horzThree" presStyleCnt="0"/>
      <dgm:spPr/>
    </dgm:pt>
  </dgm:ptLst>
  <dgm:cxnLst>
    <dgm:cxn modelId="{28D11876-EEA2-43C6-926E-8FFD31AFDB66}" srcId="{13DBF45F-339A-485B-AD05-86167EC0CFB1}" destId="{EEFF9F0B-7D58-4DDA-A24A-D6294939485E}" srcOrd="0" destOrd="0" parTransId="{3C025BA3-C07B-45BD-A340-724EBE93215D}" sibTransId="{115987C9-7847-4EED-AEEF-478453CA2C46}"/>
    <dgm:cxn modelId="{8206DFB2-6248-441C-8698-018C290BA55E}" srcId="{FA94A53A-0F54-4E2A-B673-8783043F3D48}" destId="{13DBF45F-339A-485B-AD05-86167EC0CFB1}" srcOrd="0" destOrd="0" parTransId="{FB9DCC42-5DA7-4FCC-9D66-2825CEB6DDA8}" sibTransId="{17758106-70A0-4DE2-87DC-EC34589FCE45}"/>
    <dgm:cxn modelId="{D374084D-0B68-4967-84D3-C77EAC93F81E}" type="presOf" srcId="{FA94A53A-0F54-4E2A-B673-8783043F3D48}" destId="{945DF403-8263-482D-B0FF-28E30A1E83C3}" srcOrd="0" destOrd="0" presId="urn:microsoft.com/office/officeart/2005/8/layout/hierarchy4"/>
    <dgm:cxn modelId="{0C88877B-BCFE-4B21-BE33-B43A4816B420}" srcId="{6D866424-823C-4639-AB7C-F733B7C7AEC1}" destId="{92FCFD27-F71A-4721-B1A3-B42263A7B727}" srcOrd="0" destOrd="0" parTransId="{642FB076-C75D-4EBB-9363-461EE4C141BC}" sibTransId="{4C76E618-88F3-4161-B41C-51E6E441C908}"/>
    <dgm:cxn modelId="{C5714837-F7C7-4645-A721-4DED603CFFF4}" srcId="{FA94A53A-0F54-4E2A-B673-8783043F3D48}" destId="{6D866424-823C-4639-AB7C-F733B7C7AEC1}" srcOrd="1" destOrd="0" parTransId="{7FCAF7C7-5900-494D-86A8-5C03C944CA46}" sibTransId="{C1B54642-DFCE-45E0-B193-2A3EA2DD3FAB}"/>
    <dgm:cxn modelId="{5F8F95D7-84B5-4060-936D-4C2E7FFA1859}" type="presOf" srcId="{92FCFD27-F71A-4721-B1A3-B42263A7B727}" destId="{D5632EBC-E987-485E-9EF5-20ED850B4974}" srcOrd="0" destOrd="0" presId="urn:microsoft.com/office/officeart/2005/8/layout/hierarchy4"/>
    <dgm:cxn modelId="{46FAA135-21E2-49A1-9536-093A7F556162}" type="presOf" srcId="{13DBF45F-339A-485B-AD05-86167EC0CFB1}" destId="{A1AE453E-B6F2-40E0-864A-BB9ACF010663}" srcOrd="0" destOrd="0" presId="urn:microsoft.com/office/officeart/2005/8/layout/hierarchy4"/>
    <dgm:cxn modelId="{5E877CE1-1843-4DF7-8352-844AD4F6E370}" type="presOf" srcId="{4BFA9EA7-21CB-47FF-8725-5F21E35A0814}" destId="{CDE1ED67-94D5-486C-8B78-B81F2AE4AE5F}" srcOrd="0" destOrd="0" presId="urn:microsoft.com/office/officeart/2005/8/layout/hierarchy4"/>
    <dgm:cxn modelId="{BD21D286-CC21-40D9-840D-36E2B3DDD9E4}" type="presOf" srcId="{EEFF9F0B-7D58-4DDA-A24A-D6294939485E}" destId="{F9218EDD-E2EC-4B08-AF6A-4BB2553D87BA}" srcOrd="0" destOrd="0" presId="urn:microsoft.com/office/officeart/2005/8/layout/hierarchy4"/>
    <dgm:cxn modelId="{08E9012E-D36C-4522-8EC2-76C266930A84}" srcId="{13DBF45F-339A-485B-AD05-86167EC0CFB1}" destId="{2346D149-5684-4FDD-8767-2F2D9560BC13}" srcOrd="1" destOrd="0" parTransId="{95E094AC-7903-4E32-B82A-6900564EAC94}" sibTransId="{1EB2B1AF-D4E4-4A8B-8761-C07EEC5DA63C}"/>
    <dgm:cxn modelId="{107C5634-66B3-493C-BFE2-A59B6CECDE4C}" srcId="{4BFA9EA7-21CB-47FF-8725-5F21E35A0814}" destId="{FA94A53A-0F54-4E2A-B673-8783043F3D48}" srcOrd="0" destOrd="0" parTransId="{EAD6047F-6B00-4EBA-8514-A8AB4748AA78}" sibTransId="{0AA06007-111E-407E-8653-BF3DC97B7EAF}"/>
    <dgm:cxn modelId="{89A29B68-C022-4B06-8FA8-63BC2B9955BD}" type="presOf" srcId="{6D866424-823C-4639-AB7C-F733B7C7AEC1}" destId="{3CDDB40D-F36D-466F-9D4C-A259E8030731}" srcOrd="0" destOrd="0" presId="urn:microsoft.com/office/officeart/2005/8/layout/hierarchy4"/>
    <dgm:cxn modelId="{169196FC-0ACF-40D6-9952-60983CA83EB0}" type="presOf" srcId="{2346D149-5684-4FDD-8767-2F2D9560BC13}" destId="{73CF384B-06CF-4BA7-BB30-EC95D8819183}" srcOrd="0" destOrd="0" presId="urn:microsoft.com/office/officeart/2005/8/layout/hierarchy4"/>
    <dgm:cxn modelId="{E61714E8-E9E8-4DDA-B7F0-BCD8B05D9C54}" type="presParOf" srcId="{CDE1ED67-94D5-486C-8B78-B81F2AE4AE5F}" destId="{493AA956-888F-402C-AB26-2C7149807BF0}" srcOrd="0" destOrd="0" presId="urn:microsoft.com/office/officeart/2005/8/layout/hierarchy4"/>
    <dgm:cxn modelId="{8428023C-57FB-4FCE-BF59-9431DD28D4FF}" type="presParOf" srcId="{493AA956-888F-402C-AB26-2C7149807BF0}" destId="{945DF403-8263-482D-B0FF-28E30A1E83C3}" srcOrd="0" destOrd="0" presId="urn:microsoft.com/office/officeart/2005/8/layout/hierarchy4"/>
    <dgm:cxn modelId="{64CFF9C9-13E8-4E60-8C84-5077FD002ADA}" type="presParOf" srcId="{493AA956-888F-402C-AB26-2C7149807BF0}" destId="{23F1745F-A154-42E9-8057-AD76F06D2613}" srcOrd="1" destOrd="0" presId="urn:microsoft.com/office/officeart/2005/8/layout/hierarchy4"/>
    <dgm:cxn modelId="{56832A9C-77A3-4E3C-95B4-E098B115D5EB}" type="presParOf" srcId="{493AA956-888F-402C-AB26-2C7149807BF0}" destId="{D61978E8-AD4E-4897-A3A3-C11C9D9E9536}" srcOrd="2" destOrd="0" presId="urn:microsoft.com/office/officeart/2005/8/layout/hierarchy4"/>
    <dgm:cxn modelId="{A2878033-FBC3-4C7D-AA4B-17AB79AA3B5B}" type="presParOf" srcId="{D61978E8-AD4E-4897-A3A3-C11C9D9E9536}" destId="{E4AED93C-CDD6-4641-80E5-A584F60C1A25}" srcOrd="0" destOrd="0" presId="urn:microsoft.com/office/officeart/2005/8/layout/hierarchy4"/>
    <dgm:cxn modelId="{293F86F6-6998-449E-A781-391AA5456E53}" type="presParOf" srcId="{E4AED93C-CDD6-4641-80E5-A584F60C1A25}" destId="{A1AE453E-B6F2-40E0-864A-BB9ACF010663}" srcOrd="0" destOrd="0" presId="urn:microsoft.com/office/officeart/2005/8/layout/hierarchy4"/>
    <dgm:cxn modelId="{DE18CCD0-C7C1-4598-8AD5-4D958090587E}" type="presParOf" srcId="{E4AED93C-CDD6-4641-80E5-A584F60C1A25}" destId="{545C4B3A-FF06-45FA-B634-BE58C4790F21}" srcOrd="1" destOrd="0" presId="urn:microsoft.com/office/officeart/2005/8/layout/hierarchy4"/>
    <dgm:cxn modelId="{B73CF89C-26ED-4337-BD26-4A1782C0A5EC}" type="presParOf" srcId="{E4AED93C-CDD6-4641-80E5-A584F60C1A25}" destId="{C3E42CF9-C74B-4B57-99CF-FCFA2AC46912}" srcOrd="2" destOrd="0" presId="urn:microsoft.com/office/officeart/2005/8/layout/hierarchy4"/>
    <dgm:cxn modelId="{6442A0A4-1565-4406-B808-D21618588569}" type="presParOf" srcId="{C3E42CF9-C74B-4B57-99CF-FCFA2AC46912}" destId="{859FD36D-460C-461C-B0E4-09005ACF3359}" srcOrd="0" destOrd="0" presId="urn:microsoft.com/office/officeart/2005/8/layout/hierarchy4"/>
    <dgm:cxn modelId="{90B37EBF-F9DD-4B40-B8E6-7FC2F7DF9B15}" type="presParOf" srcId="{859FD36D-460C-461C-B0E4-09005ACF3359}" destId="{F9218EDD-E2EC-4B08-AF6A-4BB2553D87BA}" srcOrd="0" destOrd="0" presId="urn:microsoft.com/office/officeart/2005/8/layout/hierarchy4"/>
    <dgm:cxn modelId="{6CB782E1-A994-43AC-9B4A-34AF24287F2D}" type="presParOf" srcId="{859FD36D-460C-461C-B0E4-09005ACF3359}" destId="{286FACCB-AE9F-4ABA-A820-0025D012B5AA}" srcOrd="1" destOrd="0" presId="urn:microsoft.com/office/officeart/2005/8/layout/hierarchy4"/>
    <dgm:cxn modelId="{A9D679D4-BC11-4117-A80C-7BC8ACFE8B29}" type="presParOf" srcId="{C3E42CF9-C74B-4B57-99CF-FCFA2AC46912}" destId="{C9B84194-150C-4949-B847-EA81274BFC49}" srcOrd="1" destOrd="0" presId="urn:microsoft.com/office/officeart/2005/8/layout/hierarchy4"/>
    <dgm:cxn modelId="{C82CB1E5-158A-4446-BAB1-4BC1354D2E4F}" type="presParOf" srcId="{C3E42CF9-C74B-4B57-99CF-FCFA2AC46912}" destId="{E6A88FE7-A97E-46F3-BE8A-D7186E9AD385}" srcOrd="2" destOrd="0" presId="urn:microsoft.com/office/officeart/2005/8/layout/hierarchy4"/>
    <dgm:cxn modelId="{210404DF-FBAC-4FF9-B612-E90575434D36}" type="presParOf" srcId="{E6A88FE7-A97E-46F3-BE8A-D7186E9AD385}" destId="{73CF384B-06CF-4BA7-BB30-EC95D8819183}" srcOrd="0" destOrd="0" presId="urn:microsoft.com/office/officeart/2005/8/layout/hierarchy4"/>
    <dgm:cxn modelId="{06BB454B-498D-4035-B2D3-321FA9940817}" type="presParOf" srcId="{E6A88FE7-A97E-46F3-BE8A-D7186E9AD385}" destId="{BB8AF49A-42AE-4AB8-B8F9-B24159866BF2}" srcOrd="1" destOrd="0" presId="urn:microsoft.com/office/officeart/2005/8/layout/hierarchy4"/>
    <dgm:cxn modelId="{A05BD888-62FF-4B94-9F53-C0F3CF66799F}" type="presParOf" srcId="{D61978E8-AD4E-4897-A3A3-C11C9D9E9536}" destId="{FFD6007D-F3A7-4942-BBC3-4A123FE38F01}" srcOrd="1" destOrd="0" presId="urn:microsoft.com/office/officeart/2005/8/layout/hierarchy4"/>
    <dgm:cxn modelId="{6DEACF3C-CECF-4E3C-8701-DF3C6E443CE9}" type="presParOf" srcId="{D61978E8-AD4E-4897-A3A3-C11C9D9E9536}" destId="{BC501A3B-1E5A-4AB4-BFDF-8FC19EA7DEB5}" srcOrd="2" destOrd="0" presId="urn:microsoft.com/office/officeart/2005/8/layout/hierarchy4"/>
    <dgm:cxn modelId="{72070C1E-E937-4D3F-A804-20006F93B7DD}" type="presParOf" srcId="{BC501A3B-1E5A-4AB4-BFDF-8FC19EA7DEB5}" destId="{3CDDB40D-F36D-466F-9D4C-A259E8030731}" srcOrd="0" destOrd="0" presId="urn:microsoft.com/office/officeart/2005/8/layout/hierarchy4"/>
    <dgm:cxn modelId="{E5573400-E36A-4E72-A9FB-73A256ED5722}" type="presParOf" srcId="{BC501A3B-1E5A-4AB4-BFDF-8FC19EA7DEB5}" destId="{7C45D722-B3B9-485B-9654-BA944C77B922}" srcOrd="1" destOrd="0" presId="urn:microsoft.com/office/officeart/2005/8/layout/hierarchy4"/>
    <dgm:cxn modelId="{7177D96B-6F02-4387-837A-4D00E1F72CAA}" type="presParOf" srcId="{BC501A3B-1E5A-4AB4-BFDF-8FC19EA7DEB5}" destId="{C3E50611-FB94-4224-AFFF-54356FD3994C}" srcOrd="2" destOrd="0" presId="urn:microsoft.com/office/officeart/2005/8/layout/hierarchy4"/>
    <dgm:cxn modelId="{B8014196-B7A0-4E50-96EC-3A858DF7928B}" type="presParOf" srcId="{C3E50611-FB94-4224-AFFF-54356FD3994C}" destId="{32320B86-D862-44AF-ACC1-455ABE244304}" srcOrd="0" destOrd="0" presId="urn:microsoft.com/office/officeart/2005/8/layout/hierarchy4"/>
    <dgm:cxn modelId="{E6B15B47-78EC-473A-B984-C9D0DCEEC9E4}" type="presParOf" srcId="{32320B86-D862-44AF-ACC1-455ABE244304}" destId="{D5632EBC-E987-485E-9EF5-20ED850B4974}" srcOrd="0" destOrd="0" presId="urn:microsoft.com/office/officeart/2005/8/layout/hierarchy4"/>
    <dgm:cxn modelId="{9FFEEE34-C088-4278-A5B2-719418EC9158}" type="presParOf" srcId="{32320B86-D862-44AF-ACC1-455ABE244304}" destId="{88DF506C-70EC-42B0-847E-A3C598089B64}"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647FE21-D645-49F3-9F45-01B6F8DFAD8E}" type="doc">
      <dgm:prSet loTypeId="urn:microsoft.com/office/officeart/2005/8/layout/hProcess9" loCatId="process" qsTypeId="urn:microsoft.com/office/officeart/2005/8/quickstyle/simple1" qsCatId="simple" csTypeId="urn:microsoft.com/office/officeart/2005/8/colors/accent1_2" csCatId="accent1" phldr="1"/>
      <dgm:spPr/>
    </dgm:pt>
    <dgm:pt modelId="{1719577D-2617-452E-A306-668C740DD38E}">
      <dgm:prSet phldrT="[Text]"/>
      <dgm:spPr/>
      <dgm:t>
        <a:bodyPr/>
        <a:lstStyle/>
        <a:p>
          <a:r>
            <a:rPr lang="en-US" dirty="0" smtClean="0"/>
            <a:t>Analyses</a:t>
          </a:r>
          <a:endParaRPr lang="en-US" dirty="0"/>
        </a:p>
      </dgm:t>
    </dgm:pt>
    <dgm:pt modelId="{378EDB46-AF39-49AC-8B92-5947209920EA}" type="parTrans" cxnId="{4952ED7D-49A5-43DF-A418-468828C1F92B}">
      <dgm:prSet/>
      <dgm:spPr/>
      <dgm:t>
        <a:bodyPr/>
        <a:lstStyle/>
        <a:p>
          <a:endParaRPr lang="en-US"/>
        </a:p>
      </dgm:t>
    </dgm:pt>
    <dgm:pt modelId="{CA97DCC2-8D71-4B76-A9A9-21A26C327FFA}" type="sibTrans" cxnId="{4952ED7D-49A5-43DF-A418-468828C1F92B}">
      <dgm:prSet/>
      <dgm:spPr/>
      <dgm:t>
        <a:bodyPr/>
        <a:lstStyle/>
        <a:p>
          <a:endParaRPr lang="en-US"/>
        </a:p>
      </dgm:t>
    </dgm:pt>
    <dgm:pt modelId="{1D8DD664-30DC-4676-84B6-A257B0007C32}">
      <dgm:prSet phldrT="[Text]"/>
      <dgm:spPr/>
      <dgm:t>
        <a:bodyPr/>
        <a:lstStyle/>
        <a:p>
          <a:r>
            <a:rPr lang="en-US" dirty="0" smtClean="0"/>
            <a:t>Decisions</a:t>
          </a:r>
          <a:endParaRPr lang="en-US" dirty="0"/>
        </a:p>
      </dgm:t>
    </dgm:pt>
    <dgm:pt modelId="{F30F5DF0-452E-48E1-93DD-A2C25DAFEA7D}" type="parTrans" cxnId="{CD06BB57-64DC-4355-89DE-726322611989}">
      <dgm:prSet/>
      <dgm:spPr/>
      <dgm:t>
        <a:bodyPr/>
        <a:lstStyle/>
        <a:p>
          <a:endParaRPr lang="en-US"/>
        </a:p>
      </dgm:t>
    </dgm:pt>
    <dgm:pt modelId="{C59FD82A-04E4-4265-87CB-43B75FACE14C}" type="sibTrans" cxnId="{CD06BB57-64DC-4355-89DE-726322611989}">
      <dgm:prSet/>
      <dgm:spPr/>
      <dgm:t>
        <a:bodyPr/>
        <a:lstStyle/>
        <a:p>
          <a:endParaRPr lang="en-US"/>
        </a:p>
      </dgm:t>
    </dgm:pt>
    <dgm:pt modelId="{E248EB0D-4F29-4663-9F0E-22C7C21BEFFA}">
      <dgm:prSet phldrT="[Text]"/>
      <dgm:spPr/>
      <dgm:t>
        <a:bodyPr/>
        <a:lstStyle/>
        <a:p>
          <a:r>
            <a:rPr lang="en-US" dirty="0" smtClean="0"/>
            <a:t>Activities</a:t>
          </a:r>
          <a:endParaRPr lang="en-US" dirty="0"/>
        </a:p>
      </dgm:t>
    </dgm:pt>
    <dgm:pt modelId="{C434208F-C581-4AE4-981A-EA32744068D7}" type="parTrans" cxnId="{9B4BF9E4-BAE3-4AFF-B76D-E81C7D022151}">
      <dgm:prSet/>
      <dgm:spPr/>
      <dgm:t>
        <a:bodyPr/>
        <a:lstStyle/>
        <a:p>
          <a:endParaRPr lang="en-US"/>
        </a:p>
      </dgm:t>
    </dgm:pt>
    <dgm:pt modelId="{40E7394E-6663-4F89-A161-F3997F5F9912}" type="sibTrans" cxnId="{9B4BF9E4-BAE3-4AFF-B76D-E81C7D022151}">
      <dgm:prSet/>
      <dgm:spPr/>
      <dgm:t>
        <a:bodyPr/>
        <a:lstStyle/>
        <a:p>
          <a:endParaRPr lang="en-US"/>
        </a:p>
      </dgm:t>
    </dgm:pt>
    <dgm:pt modelId="{ACDE6B73-D3D7-4108-A7EA-554BA322DFA2}" type="pres">
      <dgm:prSet presAssocID="{1647FE21-D645-49F3-9F45-01B6F8DFAD8E}" presName="CompostProcess" presStyleCnt="0">
        <dgm:presLayoutVars>
          <dgm:dir/>
          <dgm:resizeHandles val="exact"/>
        </dgm:presLayoutVars>
      </dgm:prSet>
      <dgm:spPr/>
    </dgm:pt>
    <dgm:pt modelId="{6C210EAF-154B-49C2-BA1C-BC96B5213201}" type="pres">
      <dgm:prSet presAssocID="{1647FE21-D645-49F3-9F45-01B6F8DFAD8E}" presName="arrow" presStyleLbl="bgShp" presStyleIdx="0" presStyleCnt="1" custLinFactNeighborX="1189" custLinFactNeighborY="7377"/>
      <dgm:spPr/>
    </dgm:pt>
    <dgm:pt modelId="{99EA3725-8E4F-456B-A047-7E28B3627BAD}" type="pres">
      <dgm:prSet presAssocID="{1647FE21-D645-49F3-9F45-01B6F8DFAD8E}" presName="linearProcess" presStyleCnt="0"/>
      <dgm:spPr/>
    </dgm:pt>
    <dgm:pt modelId="{DACDCAAD-CC23-4B1E-936C-0D0041191B12}" type="pres">
      <dgm:prSet presAssocID="{1719577D-2617-452E-A306-668C740DD38E}" presName="textNode" presStyleLbl="node1" presStyleIdx="0" presStyleCnt="3">
        <dgm:presLayoutVars>
          <dgm:bulletEnabled val="1"/>
        </dgm:presLayoutVars>
      </dgm:prSet>
      <dgm:spPr/>
      <dgm:t>
        <a:bodyPr/>
        <a:lstStyle/>
        <a:p>
          <a:endParaRPr lang="en-US"/>
        </a:p>
      </dgm:t>
    </dgm:pt>
    <dgm:pt modelId="{6C36BF56-5221-4911-9ED5-439EACA7B645}" type="pres">
      <dgm:prSet presAssocID="{CA97DCC2-8D71-4B76-A9A9-21A26C327FFA}" presName="sibTrans" presStyleCnt="0"/>
      <dgm:spPr/>
    </dgm:pt>
    <dgm:pt modelId="{B67E65E9-27B0-4D31-9B6C-F89D930E49AE}" type="pres">
      <dgm:prSet presAssocID="{1D8DD664-30DC-4676-84B6-A257B0007C32}" presName="textNode" presStyleLbl="node1" presStyleIdx="1" presStyleCnt="3">
        <dgm:presLayoutVars>
          <dgm:bulletEnabled val="1"/>
        </dgm:presLayoutVars>
      </dgm:prSet>
      <dgm:spPr/>
      <dgm:t>
        <a:bodyPr/>
        <a:lstStyle/>
        <a:p>
          <a:endParaRPr lang="en-US"/>
        </a:p>
      </dgm:t>
    </dgm:pt>
    <dgm:pt modelId="{DA4FE1D4-FAE2-4E64-AA1A-5A515B477F47}" type="pres">
      <dgm:prSet presAssocID="{C59FD82A-04E4-4265-87CB-43B75FACE14C}" presName="sibTrans" presStyleCnt="0"/>
      <dgm:spPr/>
    </dgm:pt>
    <dgm:pt modelId="{58DEB2C4-01A9-45D9-BAF4-BAF391042A41}" type="pres">
      <dgm:prSet presAssocID="{E248EB0D-4F29-4663-9F0E-22C7C21BEFFA}" presName="textNode" presStyleLbl="node1" presStyleIdx="2" presStyleCnt="3">
        <dgm:presLayoutVars>
          <dgm:bulletEnabled val="1"/>
        </dgm:presLayoutVars>
      </dgm:prSet>
      <dgm:spPr/>
      <dgm:t>
        <a:bodyPr/>
        <a:lstStyle/>
        <a:p>
          <a:endParaRPr lang="en-US"/>
        </a:p>
      </dgm:t>
    </dgm:pt>
  </dgm:ptLst>
  <dgm:cxnLst>
    <dgm:cxn modelId="{E4ED2CB8-85F5-4C43-840D-6CC9B9B06830}" type="presOf" srcId="{1D8DD664-30DC-4676-84B6-A257B0007C32}" destId="{B67E65E9-27B0-4D31-9B6C-F89D930E49AE}" srcOrd="0" destOrd="0" presId="urn:microsoft.com/office/officeart/2005/8/layout/hProcess9"/>
    <dgm:cxn modelId="{4952ED7D-49A5-43DF-A418-468828C1F92B}" srcId="{1647FE21-D645-49F3-9F45-01B6F8DFAD8E}" destId="{1719577D-2617-452E-A306-668C740DD38E}" srcOrd="0" destOrd="0" parTransId="{378EDB46-AF39-49AC-8B92-5947209920EA}" sibTransId="{CA97DCC2-8D71-4B76-A9A9-21A26C327FFA}"/>
    <dgm:cxn modelId="{CD06BB57-64DC-4355-89DE-726322611989}" srcId="{1647FE21-D645-49F3-9F45-01B6F8DFAD8E}" destId="{1D8DD664-30DC-4676-84B6-A257B0007C32}" srcOrd="1" destOrd="0" parTransId="{F30F5DF0-452E-48E1-93DD-A2C25DAFEA7D}" sibTransId="{C59FD82A-04E4-4265-87CB-43B75FACE14C}"/>
    <dgm:cxn modelId="{E01170BF-0A0E-4F08-82FA-7FB249ECC241}" type="presOf" srcId="{E248EB0D-4F29-4663-9F0E-22C7C21BEFFA}" destId="{58DEB2C4-01A9-45D9-BAF4-BAF391042A41}" srcOrd="0" destOrd="0" presId="urn:microsoft.com/office/officeart/2005/8/layout/hProcess9"/>
    <dgm:cxn modelId="{9033C5B6-5652-42DC-A074-92E49E6EFC81}" type="presOf" srcId="{1719577D-2617-452E-A306-668C740DD38E}" destId="{DACDCAAD-CC23-4B1E-936C-0D0041191B12}" srcOrd="0" destOrd="0" presId="urn:microsoft.com/office/officeart/2005/8/layout/hProcess9"/>
    <dgm:cxn modelId="{609CAC50-FB4A-4301-B6A2-A8D895C6B7AC}" type="presOf" srcId="{1647FE21-D645-49F3-9F45-01B6F8DFAD8E}" destId="{ACDE6B73-D3D7-4108-A7EA-554BA322DFA2}" srcOrd="0" destOrd="0" presId="urn:microsoft.com/office/officeart/2005/8/layout/hProcess9"/>
    <dgm:cxn modelId="{9B4BF9E4-BAE3-4AFF-B76D-E81C7D022151}" srcId="{1647FE21-D645-49F3-9F45-01B6F8DFAD8E}" destId="{E248EB0D-4F29-4663-9F0E-22C7C21BEFFA}" srcOrd="2" destOrd="0" parTransId="{C434208F-C581-4AE4-981A-EA32744068D7}" sibTransId="{40E7394E-6663-4F89-A161-F3997F5F9912}"/>
    <dgm:cxn modelId="{34CCC5F3-4268-42AD-A552-CA299616C8B9}" type="presParOf" srcId="{ACDE6B73-D3D7-4108-A7EA-554BA322DFA2}" destId="{6C210EAF-154B-49C2-BA1C-BC96B5213201}" srcOrd="0" destOrd="0" presId="urn:microsoft.com/office/officeart/2005/8/layout/hProcess9"/>
    <dgm:cxn modelId="{7E2A5309-73DA-4371-AA1D-8680C502791F}" type="presParOf" srcId="{ACDE6B73-D3D7-4108-A7EA-554BA322DFA2}" destId="{99EA3725-8E4F-456B-A047-7E28B3627BAD}" srcOrd="1" destOrd="0" presId="urn:microsoft.com/office/officeart/2005/8/layout/hProcess9"/>
    <dgm:cxn modelId="{4E994728-53F8-4028-8E39-66E9A2742337}" type="presParOf" srcId="{99EA3725-8E4F-456B-A047-7E28B3627BAD}" destId="{DACDCAAD-CC23-4B1E-936C-0D0041191B12}" srcOrd="0" destOrd="0" presId="urn:microsoft.com/office/officeart/2005/8/layout/hProcess9"/>
    <dgm:cxn modelId="{4A066A6A-E5C9-4F33-AF76-A58377752260}" type="presParOf" srcId="{99EA3725-8E4F-456B-A047-7E28B3627BAD}" destId="{6C36BF56-5221-4911-9ED5-439EACA7B645}" srcOrd="1" destOrd="0" presId="urn:microsoft.com/office/officeart/2005/8/layout/hProcess9"/>
    <dgm:cxn modelId="{DE151D4D-19DC-4E2A-807E-FA757104DD1A}" type="presParOf" srcId="{99EA3725-8E4F-456B-A047-7E28B3627BAD}" destId="{B67E65E9-27B0-4D31-9B6C-F89D930E49AE}" srcOrd="2" destOrd="0" presId="urn:microsoft.com/office/officeart/2005/8/layout/hProcess9"/>
    <dgm:cxn modelId="{00C6833D-344A-4236-A288-2912B245DFD8}" type="presParOf" srcId="{99EA3725-8E4F-456B-A047-7E28B3627BAD}" destId="{DA4FE1D4-FAE2-4E64-AA1A-5A515B477F47}" srcOrd="3" destOrd="0" presId="urn:microsoft.com/office/officeart/2005/8/layout/hProcess9"/>
    <dgm:cxn modelId="{B1B51E17-E044-491B-9699-F11F42AACCC0}" type="presParOf" srcId="{99EA3725-8E4F-456B-A047-7E28B3627BAD}" destId="{58DEB2C4-01A9-45D9-BAF4-BAF391042A41}" srcOrd="4" destOrd="0" presId="urn:microsoft.com/office/officeart/2005/8/layout/hProcess9"/>
  </dgm:cxnLst>
  <dgm:bg/>
  <dgm:whole>
    <a:ln w="114300">
      <a:solidFill>
        <a:schemeClr val="accent2">
          <a:lumMod val="75000"/>
        </a:schemeClr>
      </a:solid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9CDAD34-629F-40A6-B7BA-30516F1BFA77}" type="doc">
      <dgm:prSet loTypeId="urn:microsoft.com/office/officeart/2005/8/layout/hProcess9" loCatId="process" qsTypeId="urn:microsoft.com/office/officeart/2005/8/quickstyle/simple1" qsCatId="simple" csTypeId="urn:microsoft.com/office/officeart/2005/8/colors/accent1_2" csCatId="accent1" phldr="1"/>
      <dgm:spPr/>
    </dgm:pt>
    <dgm:pt modelId="{F1E3436C-0D81-43EA-A48B-74B35BAF322D}">
      <dgm:prSet phldrT="[Text]"/>
      <dgm:spPr/>
      <dgm:t>
        <a:bodyPr/>
        <a:lstStyle/>
        <a:p>
          <a:r>
            <a:rPr lang="en-US" dirty="0" smtClean="0"/>
            <a:t>Analysing</a:t>
          </a:r>
          <a:endParaRPr lang="en-US" dirty="0"/>
        </a:p>
      </dgm:t>
    </dgm:pt>
    <dgm:pt modelId="{F655CB06-03DC-4BC8-9D80-FDAC5A2DC367}" type="parTrans" cxnId="{0D1A6F73-D3CC-44B0-A080-E02C2EE914E1}">
      <dgm:prSet/>
      <dgm:spPr/>
      <dgm:t>
        <a:bodyPr/>
        <a:lstStyle/>
        <a:p>
          <a:endParaRPr lang="en-US"/>
        </a:p>
      </dgm:t>
    </dgm:pt>
    <dgm:pt modelId="{A2F1C9A8-3AEF-426D-BF6D-A59FD1458622}" type="sibTrans" cxnId="{0D1A6F73-D3CC-44B0-A080-E02C2EE914E1}">
      <dgm:prSet/>
      <dgm:spPr/>
      <dgm:t>
        <a:bodyPr/>
        <a:lstStyle/>
        <a:p>
          <a:endParaRPr lang="en-US"/>
        </a:p>
      </dgm:t>
    </dgm:pt>
    <dgm:pt modelId="{2BEE8B67-987A-49C8-8C2A-0B229563EFC3}">
      <dgm:prSet phldrT="[Text]"/>
      <dgm:spPr/>
      <dgm:t>
        <a:bodyPr/>
        <a:lstStyle/>
        <a:p>
          <a:r>
            <a:rPr lang="en-US" dirty="0" smtClean="0"/>
            <a:t>Planning</a:t>
          </a:r>
          <a:endParaRPr lang="en-US" dirty="0"/>
        </a:p>
      </dgm:t>
    </dgm:pt>
    <dgm:pt modelId="{E785F9F6-5543-430F-B64F-BE569309953D}" type="parTrans" cxnId="{298BF479-9030-4749-B323-DF5C15B86039}">
      <dgm:prSet/>
      <dgm:spPr/>
      <dgm:t>
        <a:bodyPr/>
        <a:lstStyle/>
        <a:p>
          <a:endParaRPr lang="en-US"/>
        </a:p>
      </dgm:t>
    </dgm:pt>
    <dgm:pt modelId="{5E23DD57-1C7C-43D1-BD8E-56E5C3A6DC85}" type="sibTrans" cxnId="{298BF479-9030-4749-B323-DF5C15B86039}">
      <dgm:prSet/>
      <dgm:spPr/>
      <dgm:t>
        <a:bodyPr/>
        <a:lstStyle/>
        <a:p>
          <a:endParaRPr lang="en-US"/>
        </a:p>
      </dgm:t>
    </dgm:pt>
    <dgm:pt modelId="{531D9F9E-6193-492B-9D25-D148705F1D3D}">
      <dgm:prSet phldrT="[Text]"/>
      <dgm:spPr/>
      <dgm:t>
        <a:bodyPr/>
        <a:lstStyle/>
        <a:p>
          <a:r>
            <a:rPr lang="en-US" dirty="0" smtClean="0"/>
            <a:t>Implementing</a:t>
          </a:r>
          <a:endParaRPr lang="en-US" dirty="0"/>
        </a:p>
      </dgm:t>
    </dgm:pt>
    <dgm:pt modelId="{E3FD8465-50A1-4A25-8BA2-F4486B2154CB}" type="parTrans" cxnId="{49A7390F-9F87-45E0-A51D-F018DBC856BB}">
      <dgm:prSet/>
      <dgm:spPr/>
      <dgm:t>
        <a:bodyPr/>
        <a:lstStyle/>
        <a:p>
          <a:endParaRPr lang="en-US"/>
        </a:p>
      </dgm:t>
    </dgm:pt>
    <dgm:pt modelId="{2CCD4AB0-796D-41FE-8708-010D24157AFE}" type="sibTrans" cxnId="{49A7390F-9F87-45E0-A51D-F018DBC856BB}">
      <dgm:prSet/>
      <dgm:spPr/>
      <dgm:t>
        <a:bodyPr/>
        <a:lstStyle/>
        <a:p>
          <a:endParaRPr lang="en-US"/>
        </a:p>
      </dgm:t>
    </dgm:pt>
    <dgm:pt modelId="{99B07FA3-379D-4783-8479-08E9C9E0ED0C}">
      <dgm:prSet/>
      <dgm:spPr/>
      <dgm:t>
        <a:bodyPr/>
        <a:lstStyle/>
        <a:p>
          <a:r>
            <a:rPr lang="en-US" dirty="0" smtClean="0"/>
            <a:t>Coordinating</a:t>
          </a:r>
          <a:endParaRPr lang="en-US" dirty="0"/>
        </a:p>
      </dgm:t>
    </dgm:pt>
    <dgm:pt modelId="{A86BFD27-334B-4083-9693-7AD1F8633434}" type="parTrans" cxnId="{6E3746B2-B41B-4771-8D97-9F9366E63E50}">
      <dgm:prSet/>
      <dgm:spPr/>
      <dgm:t>
        <a:bodyPr/>
        <a:lstStyle/>
        <a:p>
          <a:endParaRPr lang="en-US"/>
        </a:p>
      </dgm:t>
    </dgm:pt>
    <dgm:pt modelId="{B9F50620-21C2-4606-ADDD-35BED53FF563}" type="sibTrans" cxnId="{6E3746B2-B41B-4771-8D97-9F9366E63E50}">
      <dgm:prSet/>
      <dgm:spPr/>
      <dgm:t>
        <a:bodyPr/>
        <a:lstStyle/>
        <a:p>
          <a:endParaRPr lang="en-US"/>
        </a:p>
      </dgm:t>
    </dgm:pt>
    <dgm:pt modelId="{23C665A0-B76F-4907-981A-4D6B9A674A2B}">
      <dgm:prSet/>
      <dgm:spPr/>
      <dgm:t>
        <a:bodyPr/>
        <a:lstStyle/>
        <a:p>
          <a:r>
            <a:rPr lang="en-US" dirty="0" smtClean="0"/>
            <a:t>Controlling</a:t>
          </a:r>
          <a:endParaRPr lang="en-US" dirty="0"/>
        </a:p>
      </dgm:t>
    </dgm:pt>
    <dgm:pt modelId="{1C12DAA3-BD86-44FA-B9D7-B6EBA5A52C87}" type="parTrans" cxnId="{37A4BE8B-C534-477B-9911-C727D02B2C7B}">
      <dgm:prSet/>
      <dgm:spPr/>
      <dgm:t>
        <a:bodyPr/>
        <a:lstStyle/>
        <a:p>
          <a:endParaRPr lang="en-US"/>
        </a:p>
      </dgm:t>
    </dgm:pt>
    <dgm:pt modelId="{94F9C433-CB01-4CB8-AAD4-EE9C301C5943}" type="sibTrans" cxnId="{37A4BE8B-C534-477B-9911-C727D02B2C7B}">
      <dgm:prSet/>
      <dgm:spPr/>
      <dgm:t>
        <a:bodyPr/>
        <a:lstStyle/>
        <a:p>
          <a:endParaRPr lang="en-US"/>
        </a:p>
      </dgm:t>
    </dgm:pt>
    <dgm:pt modelId="{A63FF39B-5C8F-4F31-B4A6-D509460084DB}" type="pres">
      <dgm:prSet presAssocID="{D9CDAD34-629F-40A6-B7BA-30516F1BFA77}" presName="CompostProcess" presStyleCnt="0">
        <dgm:presLayoutVars>
          <dgm:dir/>
          <dgm:resizeHandles val="exact"/>
        </dgm:presLayoutVars>
      </dgm:prSet>
      <dgm:spPr/>
    </dgm:pt>
    <dgm:pt modelId="{1897A621-D347-4188-A49F-7538CFDFE62D}" type="pres">
      <dgm:prSet presAssocID="{D9CDAD34-629F-40A6-B7BA-30516F1BFA77}" presName="arrow" presStyleLbl="bgShp" presStyleIdx="0" presStyleCnt="1"/>
      <dgm:spPr/>
    </dgm:pt>
    <dgm:pt modelId="{2014ECFF-A6A5-4162-AED2-037129DB8CA3}" type="pres">
      <dgm:prSet presAssocID="{D9CDAD34-629F-40A6-B7BA-30516F1BFA77}" presName="linearProcess" presStyleCnt="0"/>
      <dgm:spPr/>
    </dgm:pt>
    <dgm:pt modelId="{794D12C1-D19D-4774-B2DE-7E20DAE56939}" type="pres">
      <dgm:prSet presAssocID="{F1E3436C-0D81-43EA-A48B-74B35BAF322D}" presName="textNode" presStyleLbl="node1" presStyleIdx="0" presStyleCnt="5">
        <dgm:presLayoutVars>
          <dgm:bulletEnabled val="1"/>
        </dgm:presLayoutVars>
      </dgm:prSet>
      <dgm:spPr/>
      <dgm:t>
        <a:bodyPr/>
        <a:lstStyle/>
        <a:p>
          <a:endParaRPr lang="en-US"/>
        </a:p>
      </dgm:t>
    </dgm:pt>
    <dgm:pt modelId="{B4CF0931-74CC-4C82-AE0D-B35D4D7BAA0F}" type="pres">
      <dgm:prSet presAssocID="{A2F1C9A8-3AEF-426D-BF6D-A59FD1458622}" presName="sibTrans" presStyleCnt="0"/>
      <dgm:spPr/>
    </dgm:pt>
    <dgm:pt modelId="{B87AA49C-8F3B-4F1E-AF4D-0B6AB10433C3}" type="pres">
      <dgm:prSet presAssocID="{2BEE8B67-987A-49C8-8C2A-0B229563EFC3}" presName="textNode" presStyleLbl="node1" presStyleIdx="1" presStyleCnt="5">
        <dgm:presLayoutVars>
          <dgm:bulletEnabled val="1"/>
        </dgm:presLayoutVars>
      </dgm:prSet>
      <dgm:spPr/>
      <dgm:t>
        <a:bodyPr/>
        <a:lstStyle/>
        <a:p>
          <a:endParaRPr lang="en-US"/>
        </a:p>
      </dgm:t>
    </dgm:pt>
    <dgm:pt modelId="{612E367B-66C9-49D0-8044-EC2025110876}" type="pres">
      <dgm:prSet presAssocID="{5E23DD57-1C7C-43D1-BD8E-56E5C3A6DC85}" presName="sibTrans" presStyleCnt="0"/>
      <dgm:spPr/>
    </dgm:pt>
    <dgm:pt modelId="{7E66CD09-5400-459C-A5A7-4A64314E1C0A}" type="pres">
      <dgm:prSet presAssocID="{531D9F9E-6193-492B-9D25-D148705F1D3D}" presName="textNode" presStyleLbl="node1" presStyleIdx="2" presStyleCnt="5">
        <dgm:presLayoutVars>
          <dgm:bulletEnabled val="1"/>
        </dgm:presLayoutVars>
      </dgm:prSet>
      <dgm:spPr/>
      <dgm:t>
        <a:bodyPr/>
        <a:lstStyle/>
        <a:p>
          <a:endParaRPr lang="en-US"/>
        </a:p>
      </dgm:t>
    </dgm:pt>
    <dgm:pt modelId="{D2159033-6F30-4133-8349-425EBA0EE33A}" type="pres">
      <dgm:prSet presAssocID="{2CCD4AB0-796D-41FE-8708-010D24157AFE}" presName="sibTrans" presStyleCnt="0"/>
      <dgm:spPr/>
    </dgm:pt>
    <dgm:pt modelId="{F42E07FA-A365-466A-969F-C690D3CEB605}" type="pres">
      <dgm:prSet presAssocID="{99B07FA3-379D-4783-8479-08E9C9E0ED0C}" presName="textNode" presStyleLbl="node1" presStyleIdx="3" presStyleCnt="5">
        <dgm:presLayoutVars>
          <dgm:bulletEnabled val="1"/>
        </dgm:presLayoutVars>
      </dgm:prSet>
      <dgm:spPr/>
      <dgm:t>
        <a:bodyPr/>
        <a:lstStyle/>
        <a:p>
          <a:endParaRPr lang="en-US"/>
        </a:p>
      </dgm:t>
    </dgm:pt>
    <dgm:pt modelId="{C40AB5BE-9620-45FF-8144-29B864FA04E1}" type="pres">
      <dgm:prSet presAssocID="{B9F50620-21C2-4606-ADDD-35BED53FF563}" presName="sibTrans" presStyleCnt="0"/>
      <dgm:spPr/>
    </dgm:pt>
    <dgm:pt modelId="{3240620E-8993-4FD7-A24F-DB82B987F6A8}" type="pres">
      <dgm:prSet presAssocID="{23C665A0-B76F-4907-981A-4D6B9A674A2B}" presName="textNode" presStyleLbl="node1" presStyleIdx="4" presStyleCnt="5">
        <dgm:presLayoutVars>
          <dgm:bulletEnabled val="1"/>
        </dgm:presLayoutVars>
      </dgm:prSet>
      <dgm:spPr/>
      <dgm:t>
        <a:bodyPr/>
        <a:lstStyle/>
        <a:p>
          <a:endParaRPr lang="en-US"/>
        </a:p>
      </dgm:t>
    </dgm:pt>
  </dgm:ptLst>
  <dgm:cxnLst>
    <dgm:cxn modelId="{49A7390F-9F87-45E0-A51D-F018DBC856BB}" srcId="{D9CDAD34-629F-40A6-B7BA-30516F1BFA77}" destId="{531D9F9E-6193-492B-9D25-D148705F1D3D}" srcOrd="2" destOrd="0" parTransId="{E3FD8465-50A1-4A25-8BA2-F4486B2154CB}" sibTransId="{2CCD4AB0-796D-41FE-8708-010D24157AFE}"/>
    <dgm:cxn modelId="{42CB4E8F-E3BA-4F64-8224-848C42905006}" type="presOf" srcId="{23C665A0-B76F-4907-981A-4D6B9A674A2B}" destId="{3240620E-8993-4FD7-A24F-DB82B987F6A8}" srcOrd="0" destOrd="0" presId="urn:microsoft.com/office/officeart/2005/8/layout/hProcess9"/>
    <dgm:cxn modelId="{6E3746B2-B41B-4771-8D97-9F9366E63E50}" srcId="{D9CDAD34-629F-40A6-B7BA-30516F1BFA77}" destId="{99B07FA3-379D-4783-8479-08E9C9E0ED0C}" srcOrd="3" destOrd="0" parTransId="{A86BFD27-334B-4083-9693-7AD1F8633434}" sibTransId="{B9F50620-21C2-4606-ADDD-35BED53FF563}"/>
    <dgm:cxn modelId="{37A4BE8B-C534-477B-9911-C727D02B2C7B}" srcId="{D9CDAD34-629F-40A6-B7BA-30516F1BFA77}" destId="{23C665A0-B76F-4907-981A-4D6B9A674A2B}" srcOrd="4" destOrd="0" parTransId="{1C12DAA3-BD86-44FA-B9D7-B6EBA5A52C87}" sibTransId="{94F9C433-CB01-4CB8-AAD4-EE9C301C5943}"/>
    <dgm:cxn modelId="{298BF479-9030-4749-B323-DF5C15B86039}" srcId="{D9CDAD34-629F-40A6-B7BA-30516F1BFA77}" destId="{2BEE8B67-987A-49C8-8C2A-0B229563EFC3}" srcOrd="1" destOrd="0" parTransId="{E785F9F6-5543-430F-B64F-BE569309953D}" sibTransId="{5E23DD57-1C7C-43D1-BD8E-56E5C3A6DC85}"/>
    <dgm:cxn modelId="{4ED620BC-7C31-4A78-8E50-D29BDD53BA6F}" type="presOf" srcId="{D9CDAD34-629F-40A6-B7BA-30516F1BFA77}" destId="{A63FF39B-5C8F-4F31-B4A6-D509460084DB}" srcOrd="0" destOrd="0" presId="urn:microsoft.com/office/officeart/2005/8/layout/hProcess9"/>
    <dgm:cxn modelId="{E595E558-BE93-492E-A325-33D2B6EFDDF9}" type="presOf" srcId="{531D9F9E-6193-492B-9D25-D148705F1D3D}" destId="{7E66CD09-5400-459C-A5A7-4A64314E1C0A}" srcOrd="0" destOrd="0" presId="urn:microsoft.com/office/officeart/2005/8/layout/hProcess9"/>
    <dgm:cxn modelId="{0D1A6F73-D3CC-44B0-A080-E02C2EE914E1}" srcId="{D9CDAD34-629F-40A6-B7BA-30516F1BFA77}" destId="{F1E3436C-0D81-43EA-A48B-74B35BAF322D}" srcOrd="0" destOrd="0" parTransId="{F655CB06-03DC-4BC8-9D80-FDAC5A2DC367}" sibTransId="{A2F1C9A8-3AEF-426D-BF6D-A59FD1458622}"/>
    <dgm:cxn modelId="{A678EA24-72DC-4DE8-A3C7-4592D587EF34}" type="presOf" srcId="{99B07FA3-379D-4783-8479-08E9C9E0ED0C}" destId="{F42E07FA-A365-466A-969F-C690D3CEB605}" srcOrd="0" destOrd="0" presId="urn:microsoft.com/office/officeart/2005/8/layout/hProcess9"/>
    <dgm:cxn modelId="{F0D1A9D8-1932-48CB-AF3F-5121C302A950}" type="presOf" srcId="{F1E3436C-0D81-43EA-A48B-74B35BAF322D}" destId="{794D12C1-D19D-4774-B2DE-7E20DAE56939}" srcOrd="0" destOrd="0" presId="urn:microsoft.com/office/officeart/2005/8/layout/hProcess9"/>
    <dgm:cxn modelId="{4AA4A942-24AF-46F0-AB8F-F35A224ECE6C}" type="presOf" srcId="{2BEE8B67-987A-49C8-8C2A-0B229563EFC3}" destId="{B87AA49C-8F3B-4F1E-AF4D-0B6AB10433C3}" srcOrd="0" destOrd="0" presId="urn:microsoft.com/office/officeart/2005/8/layout/hProcess9"/>
    <dgm:cxn modelId="{43952B27-1CB6-42BF-802E-E8D37E1F09E0}" type="presParOf" srcId="{A63FF39B-5C8F-4F31-B4A6-D509460084DB}" destId="{1897A621-D347-4188-A49F-7538CFDFE62D}" srcOrd="0" destOrd="0" presId="urn:microsoft.com/office/officeart/2005/8/layout/hProcess9"/>
    <dgm:cxn modelId="{973D3936-09C0-4578-A551-E6D231D8142B}" type="presParOf" srcId="{A63FF39B-5C8F-4F31-B4A6-D509460084DB}" destId="{2014ECFF-A6A5-4162-AED2-037129DB8CA3}" srcOrd="1" destOrd="0" presId="urn:microsoft.com/office/officeart/2005/8/layout/hProcess9"/>
    <dgm:cxn modelId="{9EC0616B-ADAB-4F65-BA05-8753547F86AF}" type="presParOf" srcId="{2014ECFF-A6A5-4162-AED2-037129DB8CA3}" destId="{794D12C1-D19D-4774-B2DE-7E20DAE56939}" srcOrd="0" destOrd="0" presId="urn:microsoft.com/office/officeart/2005/8/layout/hProcess9"/>
    <dgm:cxn modelId="{FD4BFED4-4691-4B5F-9EB3-3E92E26ACBAF}" type="presParOf" srcId="{2014ECFF-A6A5-4162-AED2-037129DB8CA3}" destId="{B4CF0931-74CC-4C82-AE0D-B35D4D7BAA0F}" srcOrd="1" destOrd="0" presId="urn:microsoft.com/office/officeart/2005/8/layout/hProcess9"/>
    <dgm:cxn modelId="{B83C3ED3-392E-4794-911C-D790825CCD4B}" type="presParOf" srcId="{2014ECFF-A6A5-4162-AED2-037129DB8CA3}" destId="{B87AA49C-8F3B-4F1E-AF4D-0B6AB10433C3}" srcOrd="2" destOrd="0" presId="urn:microsoft.com/office/officeart/2005/8/layout/hProcess9"/>
    <dgm:cxn modelId="{8A38076A-65C5-4F4F-B1CB-21FB8368E1BC}" type="presParOf" srcId="{2014ECFF-A6A5-4162-AED2-037129DB8CA3}" destId="{612E367B-66C9-49D0-8044-EC2025110876}" srcOrd="3" destOrd="0" presId="urn:microsoft.com/office/officeart/2005/8/layout/hProcess9"/>
    <dgm:cxn modelId="{E36664CD-07D0-4625-AA26-57BDBCE1656F}" type="presParOf" srcId="{2014ECFF-A6A5-4162-AED2-037129DB8CA3}" destId="{7E66CD09-5400-459C-A5A7-4A64314E1C0A}" srcOrd="4" destOrd="0" presId="urn:microsoft.com/office/officeart/2005/8/layout/hProcess9"/>
    <dgm:cxn modelId="{B3D9ECD1-9A48-4C8A-AA23-FB0BE6A154CA}" type="presParOf" srcId="{2014ECFF-A6A5-4162-AED2-037129DB8CA3}" destId="{D2159033-6F30-4133-8349-425EBA0EE33A}" srcOrd="5" destOrd="0" presId="urn:microsoft.com/office/officeart/2005/8/layout/hProcess9"/>
    <dgm:cxn modelId="{6EA7BD8B-278E-4C3E-B157-D42A3F99BFC5}" type="presParOf" srcId="{2014ECFF-A6A5-4162-AED2-037129DB8CA3}" destId="{F42E07FA-A365-466A-969F-C690D3CEB605}" srcOrd="6" destOrd="0" presId="urn:microsoft.com/office/officeart/2005/8/layout/hProcess9"/>
    <dgm:cxn modelId="{2396FFC8-08DC-414A-B8FD-AFB96BAE21DD}" type="presParOf" srcId="{2014ECFF-A6A5-4162-AED2-037129DB8CA3}" destId="{C40AB5BE-9620-45FF-8144-29B864FA04E1}" srcOrd="7" destOrd="0" presId="urn:microsoft.com/office/officeart/2005/8/layout/hProcess9"/>
    <dgm:cxn modelId="{C2D3A0FA-7073-46AC-8E70-539DD78D8394}" type="presParOf" srcId="{2014ECFF-A6A5-4162-AED2-037129DB8CA3}" destId="{3240620E-8993-4FD7-A24F-DB82B987F6A8}" srcOrd="8"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9CDAD34-629F-40A6-B7BA-30516F1BFA77}" type="doc">
      <dgm:prSet loTypeId="urn:microsoft.com/office/officeart/2005/8/layout/hProcess9" loCatId="process" qsTypeId="urn:microsoft.com/office/officeart/2005/8/quickstyle/simple1" qsCatId="simple" csTypeId="urn:microsoft.com/office/officeart/2005/8/colors/accent1_2" csCatId="accent1" phldr="1"/>
      <dgm:spPr/>
    </dgm:pt>
    <dgm:pt modelId="{F1E3436C-0D81-43EA-A48B-74B35BAF322D}">
      <dgm:prSet phldrT="[Text]"/>
      <dgm:spPr/>
      <dgm:t>
        <a:bodyPr/>
        <a:lstStyle/>
        <a:p>
          <a:r>
            <a:rPr lang="en-US" dirty="0" smtClean="0"/>
            <a:t>Conception</a:t>
          </a:r>
          <a:endParaRPr lang="en-US" dirty="0"/>
        </a:p>
      </dgm:t>
    </dgm:pt>
    <dgm:pt modelId="{F655CB06-03DC-4BC8-9D80-FDAC5A2DC367}" type="parTrans" cxnId="{0D1A6F73-D3CC-44B0-A080-E02C2EE914E1}">
      <dgm:prSet/>
      <dgm:spPr/>
      <dgm:t>
        <a:bodyPr/>
        <a:lstStyle/>
        <a:p>
          <a:endParaRPr lang="en-US"/>
        </a:p>
      </dgm:t>
    </dgm:pt>
    <dgm:pt modelId="{A2F1C9A8-3AEF-426D-BF6D-A59FD1458622}" type="sibTrans" cxnId="{0D1A6F73-D3CC-44B0-A080-E02C2EE914E1}">
      <dgm:prSet/>
      <dgm:spPr/>
      <dgm:t>
        <a:bodyPr/>
        <a:lstStyle/>
        <a:p>
          <a:endParaRPr lang="en-US"/>
        </a:p>
      </dgm:t>
    </dgm:pt>
    <dgm:pt modelId="{2BEE8B67-987A-49C8-8C2A-0B229563EFC3}">
      <dgm:prSet phldrT="[Text]"/>
      <dgm:spPr/>
      <dgm:t>
        <a:bodyPr/>
        <a:lstStyle/>
        <a:p>
          <a:r>
            <a:rPr lang="en-US" dirty="0" smtClean="0"/>
            <a:t>Pricing</a:t>
          </a:r>
          <a:endParaRPr lang="en-US" dirty="0"/>
        </a:p>
      </dgm:t>
    </dgm:pt>
    <dgm:pt modelId="{E785F9F6-5543-430F-B64F-BE569309953D}" type="parTrans" cxnId="{298BF479-9030-4749-B323-DF5C15B86039}">
      <dgm:prSet/>
      <dgm:spPr/>
      <dgm:t>
        <a:bodyPr/>
        <a:lstStyle/>
        <a:p>
          <a:endParaRPr lang="en-US"/>
        </a:p>
      </dgm:t>
    </dgm:pt>
    <dgm:pt modelId="{5E23DD57-1C7C-43D1-BD8E-56E5C3A6DC85}" type="sibTrans" cxnId="{298BF479-9030-4749-B323-DF5C15B86039}">
      <dgm:prSet/>
      <dgm:spPr/>
      <dgm:t>
        <a:bodyPr/>
        <a:lstStyle/>
        <a:p>
          <a:endParaRPr lang="en-US"/>
        </a:p>
      </dgm:t>
    </dgm:pt>
    <dgm:pt modelId="{531D9F9E-6193-492B-9D25-D148705F1D3D}">
      <dgm:prSet phldrT="[Text]"/>
      <dgm:spPr/>
      <dgm:t>
        <a:bodyPr/>
        <a:lstStyle/>
        <a:p>
          <a:r>
            <a:rPr lang="en-US" dirty="0" smtClean="0"/>
            <a:t>Promotion</a:t>
          </a:r>
          <a:endParaRPr lang="en-US" dirty="0"/>
        </a:p>
      </dgm:t>
    </dgm:pt>
    <dgm:pt modelId="{E3FD8465-50A1-4A25-8BA2-F4486B2154CB}" type="parTrans" cxnId="{49A7390F-9F87-45E0-A51D-F018DBC856BB}">
      <dgm:prSet/>
      <dgm:spPr/>
      <dgm:t>
        <a:bodyPr/>
        <a:lstStyle/>
        <a:p>
          <a:endParaRPr lang="en-US"/>
        </a:p>
      </dgm:t>
    </dgm:pt>
    <dgm:pt modelId="{2CCD4AB0-796D-41FE-8708-010D24157AFE}" type="sibTrans" cxnId="{49A7390F-9F87-45E0-A51D-F018DBC856BB}">
      <dgm:prSet/>
      <dgm:spPr/>
      <dgm:t>
        <a:bodyPr/>
        <a:lstStyle/>
        <a:p>
          <a:endParaRPr lang="en-US"/>
        </a:p>
      </dgm:t>
    </dgm:pt>
    <dgm:pt modelId="{99B07FA3-379D-4783-8479-08E9C9E0ED0C}">
      <dgm:prSet/>
      <dgm:spPr/>
      <dgm:t>
        <a:bodyPr/>
        <a:lstStyle/>
        <a:p>
          <a:r>
            <a:rPr lang="en-US" dirty="0" smtClean="0"/>
            <a:t>Distribution</a:t>
          </a:r>
          <a:endParaRPr lang="en-US" dirty="0"/>
        </a:p>
      </dgm:t>
    </dgm:pt>
    <dgm:pt modelId="{A86BFD27-334B-4083-9693-7AD1F8633434}" type="parTrans" cxnId="{6E3746B2-B41B-4771-8D97-9F9366E63E50}">
      <dgm:prSet/>
      <dgm:spPr/>
      <dgm:t>
        <a:bodyPr/>
        <a:lstStyle/>
        <a:p>
          <a:endParaRPr lang="en-US"/>
        </a:p>
      </dgm:t>
    </dgm:pt>
    <dgm:pt modelId="{B9F50620-21C2-4606-ADDD-35BED53FF563}" type="sibTrans" cxnId="{6E3746B2-B41B-4771-8D97-9F9366E63E50}">
      <dgm:prSet/>
      <dgm:spPr/>
      <dgm:t>
        <a:bodyPr/>
        <a:lstStyle/>
        <a:p>
          <a:endParaRPr lang="en-US"/>
        </a:p>
      </dgm:t>
    </dgm:pt>
    <dgm:pt modelId="{A63FF39B-5C8F-4F31-B4A6-D509460084DB}" type="pres">
      <dgm:prSet presAssocID="{D9CDAD34-629F-40A6-B7BA-30516F1BFA77}" presName="CompostProcess" presStyleCnt="0">
        <dgm:presLayoutVars>
          <dgm:dir/>
          <dgm:resizeHandles val="exact"/>
        </dgm:presLayoutVars>
      </dgm:prSet>
      <dgm:spPr/>
    </dgm:pt>
    <dgm:pt modelId="{1897A621-D347-4188-A49F-7538CFDFE62D}" type="pres">
      <dgm:prSet presAssocID="{D9CDAD34-629F-40A6-B7BA-30516F1BFA77}" presName="arrow" presStyleLbl="bgShp" presStyleIdx="0" presStyleCnt="1"/>
      <dgm:spPr/>
    </dgm:pt>
    <dgm:pt modelId="{2014ECFF-A6A5-4162-AED2-037129DB8CA3}" type="pres">
      <dgm:prSet presAssocID="{D9CDAD34-629F-40A6-B7BA-30516F1BFA77}" presName="linearProcess" presStyleCnt="0"/>
      <dgm:spPr/>
    </dgm:pt>
    <dgm:pt modelId="{794D12C1-D19D-4774-B2DE-7E20DAE56939}" type="pres">
      <dgm:prSet presAssocID="{F1E3436C-0D81-43EA-A48B-74B35BAF322D}" presName="textNode" presStyleLbl="node1" presStyleIdx="0" presStyleCnt="4">
        <dgm:presLayoutVars>
          <dgm:bulletEnabled val="1"/>
        </dgm:presLayoutVars>
      </dgm:prSet>
      <dgm:spPr/>
      <dgm:t>
        <a:bodyPr/>
        <a:lstStyle/>
        <a:p>
          <a:endParaRPr lang="en-US"/>
        </a:p>
      </dgm:t>
    </dgm:pt>
    <dgm:pt modelId="{B4CF0931-74CC-4C82-AE0D-B35D4D7BAA0F}" type="pres">
      <dgm:prSet presAssocID="{A2F1C9A8-3AEF-426D-BF6D-A59FD1458622}" presName="sibTrans" presStyleCnt="0"/>
      <dgm:spPr/>
    </dgm:pt>
    <dgm:pt modelId="{B87AA49C-8F3B-4F1E-AF4D-0B6AB10433C3}" type="pres">
      <dgm:prSet presAssocID="{2BEE8B67-987A-49C8-8C2A-0B229563EFC3}" presName="textNode" presStyleLbl="node1" presStyleIdx="1" presStyleCnt="4">
        <dgm:presLayoutVars>
          <dgm:bulletEnabled val="1"/>
        </dgm:presLayoutVars>
      </dgm:prSet>
      <dgm:spPr/>
      <dgm:t>
        <a:bodyPr/>
        <a:lstStyle/>
        <a:p>
          <a:endParaRPr lang="en-US"/>
        </a:p>
      </dgm:t>
    </dgm:pt>
    <dgm:pt modelId="{612E367B-66C9-49D0-8044-EC2025110876}" type="pres">
      <dgm:prSet presAssocID="{5E23DD57-1C7C-43D1-BD8E-56E5C3A6DC85}" presName="sibTrans" presStyleCnt="0"/>
      <dgm:spPr/>
    </dgm:pt>
    <dgm:pt modelId="{7E66CD09-5400-459C-A5A7-4A64314E1C0A}" type="pres">
      <dgm:prSet presAssocID="{531D9F9E-6193-492B-9D25-D148705F1D3D}" presName="textNode" presStyleLbl="node1" presStyleIdx="2" presStyleCnt="4">
        <dgm:presLayoutVars>
          <dgm:bulletEnabled val="1"/>
        </dgm:presLayoutVars>
      </dgm:prSet>
      <dgm:spPr/>
      <dgm:t>
        <a:bodyPr/>
        <a:lstStyle/>
        <a:p>
          <a:endParaRPr lang="en-US"/>
        </a:p>
      </dgm:t>
    </dgm:pt>
    <dgm:pt modelId="{D2159033-6F30-4133-8349-425EBA0EE33A}" type="pres">
      <dgm:prSet presAssocID="{2CCD4AB0-796D-41FE-8708-010D24157AFE}" presName="sibTrans" presStyleCnt="0"/>
      <dgm:spPr/>
    </dgm:pt>
    <dgm:pt modelId="{F42E07FA-A365-466A-969F-C690D3CEB605}" type="pres">
      <dgm:prSet presAssocID="{99B07FA3-379D-4783-8479-08E9C9E0ED0C}" presName="textNode" presStyleLbl="node1" presStyleIdx="3" presStyleCnt="4">
        <dgm:presLayoutVars>
          <dgm:bulletEnabled val="1"/>
        </dgm:presLayoutVars>
      </dgm:prSet>
      <dgm:spPr/>
      <dgm:t>
        <a:bodyPr/>
        <a:lstStyle/>
        <a:p>
          <a:endParaRPr lang="en-US"/>
        </a:p>
      </dgm:t>
    </dgm:pt>
  </dgm:ptLst>
  <dgm:cxnLst>
    <dgm:cxn modelId="{49A7390F-9F87-45E0-A51D-F018DBC856BB}" srcId="{D9CDAD34-629F-40A6-B7BA-30516F1BFA77}" destId="{531D9F9E-6193-492B-9D25-D148705F1D3D}" srcOrd="2" destOrd="0" parTransId="{E3FD8465-50A1-4A25-8BA2-F4486B2154CB}" sibTransId="{2CCD4AB0-796D-41FE-8708-010D24157AFE}"/>
    <dgm:cxn modelId="{03EE5172-3D7F-49F2-84F1-FC8ADF4247B4}" type="presOf" srcId="{531D9F9E-6193-492B-9D25-D148705F1D3D}" destId="{7E66CD09-5400-459C-A5A7-4A64314E1C0A}" srcOrd="0" destOrd="0" presId="urn:microsoft.com/office/officeart/2005/8/layout/hProcess9"/>
    <dgm:cxn modelId="{7E41B911-B80E-4F12-95E5-21D2E775553F}" type="presOf" srcId="{D9CDAD34-629F-40A6-B7BA-30516F1BFA77}" destId="{A63FF39B-5C8F-4F31-B4A6-D509460084DB}" srcOrd="0" destOrd="0" presId="urn:microsoft.com/office/officeart/2005/8/layout/hProcess9"/>
    <dgm:cxn modelId="{B38DCE4B-F313-46C7-9922-821FC85D396C}" type="presOf" srcId="{99B07FA3-379D-4783-8479-08E9C9E0ED0C}" destId="{F42E07FA-A365-466A-969F-C690D3CEB605}" srcOrd="0" destOrd="0" presId="urn:microsoft.com/office/officeart/2005/8/layout/hProcess9"/>
    <dgm:cxn modelId="{6E3746B2-B41B-4771-8D97-9F9366E63E50}" srcId="{D9CDAD34-629F-40A6-B7BA-30516F1BFA77}" destId="{99B07FA3-379D-4783-8479-08E9C9E0ED0C}" srcOrd="3" destOrd="0" parTransId="{A86BFD27-334B-4083-9693-7AD1F8633434}" sibTransId="{B9F50620-21C2-4606-ADDD-35BED53FF563}"/>
    <dgm:cxn modelId="{298BF479-9030-4749-B323-DF5C15B86039}" srcId="{D9CDAD34-629F-40A6-B7BA-30516F1BFA77}" destId="{2BEE8B67-987A-49C8-8C2A-0B229563EFC3}" srcOrd="1" destOrd="0" parTransId="{E785F9F6-5543-430F-B64F-BE569309953D}" sibTransId="{5E23DD57-1C7C-43D1-BD8E-56E5C3A6DC85}"/>
    <dgm:cxn modelId="{421B6CC4-DD03-43AE-AFBC-568FECD49EBD}" type="presOf" srcId="{2BEE8B67-987A-49C8-8C2A-0B229563EFC3}" destId="{B87AA49C-8F3B-4F1E-AF4D-0B6AB10433C3}" srcOrd="0" destOrd="0" presId="urn:microsoft.com/office/officeart/2005/8/layout/hProcess9"/>
    <dgm:cxn modelId="{A5B46E4C-38AC-4D4D-B07E-E37522D15012}" type="presOf" srcId="{F1E3436C-0D81-43EA-A48B-74B35BAF322D}" destId="{794D12C1-D19D-4774-B2DE-7E20DAE56939}" srcOrd="0" destOrd="0" presId="urn:microsoft.com/office/officeart/2005/8/layout/hProcess9"/>
    <dgm:cxn modelId="{0D1A6F73-D3CC-44B0-A080-E02C2EE914E1}" srcId="{D9CDAD34-629F-40A6-B7BA-30516F1BFA77}" destId="{F1E3436C-0D81-43EA-A48B-74B35BAF322D}" srcOrd="0" destOrd="0" parTransId="{F655CB06-03DC-4BC8-9D80-FDAC5A2DC367}" sibTransId="{A2F1C9A8-3AEF-426D-BF6D-A59FD1458622}"/>
    <dgm:cxn modelId="{F5651AA5-8EE2-467F-ADBA-00696E88A39F}" type="presParOf" srcId="{A63FF39B-5C8F-4F31-B4A6-D509460084DB}" destId="{1897A621-D347-4188-A49F-7538CFDFE62D}" srcOrd="0" destOrd="0" presId="urn:microsoft.com/office/officeart/2005/8/layout/hProcess9"/>
    <dgm:cxn modelId="{F9F8E04E-17C1-4C8D-802D-BC092693EA1A}" type="presParOf" srcId="{A63FF39B-5C8F-4F31-B4A6-D509460084DB}" destId="{2014ECFF-A6A5-4162-AED2-037129DB8CA3}" srcOrd="1" destOrd="0" presId="urn:microsoft.com/office/officeart/2005/8/layout/hProcess9"/>
    <dgm:cxn modelId="{ABC166CA-0B36-48B5-9042-AEF5F0547FE0}" type="presParOf" srcId="{2014ECFF-A6A5-4162-AED2-037129DB8CA3}" destId="{794D12C1-D19D-4774-B2DE-7E20DAE56939}" srcOrd="0" destOrd="0" presId="urn:microsoft.com/office/officeart/2005/8/layout/hProcess9"/>
    <dgm:cxn modelId="{E242CD55-5BE4-43D7-BB87-1617B399F276}" type="presParOf" srcId="{2014ECFF-A6A5-4162-AED2-037129DB8CA3}" destId="{B4CF0931-74CC-4C82-AE0D-B35D4D7BAA0F}" srcOrd="1" destOrd="0" presId="urn:microsoft.com/office/officeart/2005/8/layout/hProcess9"/>
    <dgm:cxn modelId="{1C6AA3F4-38E2-4938-A7FB-FE3BEE1C52F5}" type="presParOf" srcId="{2014ECFF-A6A5-4162-AED2-037129DB8CA3}" destId="{B87AA49C-8F3B-4F1E-AF4D-0B6AB10433C3}" srcOrd="2" destOrd="0" presId="urn:microsoft.com/office/officeart/2005/8/layout/hProcess9"/>
    <dgm:cxn modelId="{B3F9B3BF-D320-4158-BD41-EB642D85A81E}" type="presParOf" srcId="{2014ECFF-A6A5-4162-AED2-037129DB8CA3}" destId="{612E367B-66C9-49D0-8044-EC2025110876}" srcOrd="3" destOrd="0" presId="urn:microsoft.com/office/officeart/2005/8/layout/hProcess9"/>
    <dgm:cxn modelId="{A943FE2C-1F74-4C42-A5FE-E3EEB8E15CDA}" type="presParOf" srcId="{2014ECFF-A6A5-4162-AED2-037129DB8CA3}" destId="{7E66CD09-5400-459C-A5A7-4A64314E1C0A}" srcOrd="4" destOrd="0" presId="urn:microsoft.com/office/officeart/2005/8/layout/hProcess9"/>
    <dgm:cxn modelId="{17C928C3-759C-425C-8522-18EC3C2928C1}" type="presParOf" srcId="{2014ECFF-A6A5-4162-AED2-037129DB8CA3}" destId="{D2159033-6F30-4133-8349-425EBA0EE33A}" srcOrd="5" destOrd="0" presId="urn:microsoft.com/office/officeart/2005/8/layout/hProcess9"/>
    <dgm:cxn modelId="{CC7D272C-E0EB-4CD0-A2F6-DFB7A7265363}" type="presParOf" srcId="{2014ECFF-A6A5-4162-AED2-037129DB8CA3}" destId="{F42E07FA-A365-466A-969F-C690D3CEB605}" srcOrd="6" destOrd="0" presId="urn:microsoft.com/office/officeart/2005/8/layout/hProcess9"/>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9263E2-172D-40C3-89C8-697B9A44AB61}" type="doc">
      <dgm:prSet loTypeId="urn:microsoft.com/office/officeart/2005/8/layout/hList7" loCatId="list" qsTypeId="urn:microsoft.com/office/officeart/2005/8/quickstyle/simple1" qsCatId="simple" csTypeId="urn:microsoft.com/office/officeart/2005/8/colors/accent1_2" csCatId="accent1" phldr="1"/>
      <dgm:spPr/>
    </dgm:pt>
    <dgm:pt modelId="{2A5DC84A-827B-4C9D-BF99-2F9E11CD0780}">
      <dgm:prSet phldrT="[Text]"/>
      <dgm:spPr/>
      <dgm:t>
        <a:bodyPr/>
        <a:lstStyle/>
        <a:p>
          <a:r>
            <a:rPr lang="en-US" dirty="0" smtClean="0"/>
            <a:t>Company</a:t>
          </a:r>
          <a:endParaRPr lang="en-US" dirty="0"/>
        </a:p>
      </dgm:t>
    </dgm:pt>
    <dgm:pt modelId="{A107D1C0-6318-4FA1-9552-FA836B37DA65}" type="parTrans" cxnId="{46B4A8BB-98D4-44E2-A473-5A55B84B8D1A}">
      <dgm:prSet/>
      <dgm:spPr/>
    </dgm:pt>
    <dgm:pt modelId="{C2921838-8603-47E6-9C7D-144394352D9D}" type="sibTrans" cxnId="{46B4A8BB-98D4-44E2-A473-5A55B84B8D1A}">
      <dgm:prSet/>
      <dgm:spPr/>
    </dgm:pt>
    <dgm:pt modelId="{4163C658-347F-45E4-A231-9EDE3E1CE50B}">
      <dgm:prSet phldrT="[Text]"/>
      <dgm:spPr/>
      <dgm:t>
        <a:bodyPr/>
        <a:lstStyle/>
        <a:p>
          <a:r>
            <a:rPr lang="en-US" dirty="0" smtClean="0"/>
            <a:t>Context</a:t>
          </a:r>
          <a:endParaRPr lang="en-US" dirty="0"/>
        </a:p>
      </dgm:t>
    </dgm:pt>
    <dgm:pt modelId="{C75F461B-6E66-44DD-B623-7BCCBEF6F447}" type="parTrans" cxnId="{6CA42031-B9E5-4F1A-8618-5E55F79770B7}">
      <dgm:prSet/>
      <dgm:spPr/>
    </dgm:pt>
    <dgm:pt modelId="{5B398973-C4FF-4A74-84D1-F8233E6E4656}" type="sibTrans" cxnId="{6CA42031-B9E5-4F1A-8618-5E55F79770B7}">
      <dgm:prSet/>
      <dgm:spPr/>
    </dgm:pt>
    <dgm:pt modelId="{590FAAA4-FE3F-4B84-82BE-3A5B67BAB89E}">
      <dgm:prSet phldrT="[Text]"/>
      <dgm:spPr/>
      <dgm:t>
        <a:bodyPr/>
        <a:lstStyle/>
        <a:p>
          <a:r>
            <a:rPr lang="en-US" dirty="0" smtClean="0"/>
            <a:t>Customers</a:t>
          </a:r>
          <a:endParaRPr lang="en-US" dirty="0"/>
        </a:p>
      </dgm:t>
    </dgm:pt>
    <dgm:pt modelId="{6858DEC5-1A61-4991-AC2E-EE9B7272850C}" type="parTrans" cxnId="{0812DBA7-DDBA-45C6-9B83-6F5B57FB0766}">
      <dgm:prSet/>
      <dgm:spPr/>
    </dgm:pt>
    <dgm:pt modelId="{93985B8A-06F1-4080-A81E-DA4AAABAC1BB}" type="sibTrans" cxnId="{0812DBA7-DDBA-45C6-9B83-6F5B57FB0766}">
      <dgm:prSet/>
      <dgm:spPr/>
    </dgm:pt>
    <dgm:pt modelId="{F0502996-0956-40CE-92FB-A39EBC6D97BC}">
      <dgm:prSet/>
      <dgm:spPr/>
      <dgm:t>
        <a:bodyPr/>
        <a:lstStyle/>
        <a:p>
          <a:r>
            <a:rPr lang="en-US" dirty="0" smtClean="0"/>
            <a:t>Competitors</a:t>
          </a:r>
          <a:endParaRPr lang="en-US" dirty="0"/>
        </a:p>
      </dgm:t>
    </dgm:pt>
    <dgm:pt modelId="{12865C7C-B5E9-4A5C-A491-7422A267E8DF}" type="parTrans" cxnId="{CE9854C7-DB8E-4F30-889E-95E0F3C4AA74}">
      <dgm:prSet/>
      <dgm:spPr/>
    </dgm:pt>
    <dgm:pt modelId="{293680A3-AE48-46A0-8BEA-7FAD7C55D3DB}" type="sibTrans" cxnId="{CE9854C7-DB8E-4F30-889E-95E0F3C4AA74}">
      <dgm:prSet/>
      <dgm:spPr/>
    </dgm:pt>
    <dgm:pt modelId="{7440C53C-0DF1-44A9-9999-45800F64BE47}" type="pres">
      <dgm:prSet presAssocID="{9A9263E2-172D-40C3-89C8-697B9A44AB61}" presName="Name0" presStyleCnt="0">
        <dgm:presLayoutVars>
          <dgm:dir/>
          <dgm:resizeHandles val="exact"/>
        </dgm:presLayoutVars>
      </dgm:prSet>
      <dgm:spPr/>
    </dgm:pt>
    <dgm:pt modelId="{C1574943-795A-492B-AEA6-10A1D60BDAAB}" type="pres">
      <dgm:prSet presAssocID="{9A9263E2-172D-40C3-89C8-697B9A44AB61}" presName="fgShape" presStyleLbl="fgShp" presStyleIdx="0" presStyleCnt="1"/>
      <dgm:spPr/>
    </dgm:pt>
    <dgm:pt modelId="{A59D5876-4412-40C1-9C83-39C1260B178D}" type="pres">
      <dgm:prSet presAssocID="{9A9263E2-172D-40C3-89C8-697B9A44AB61}" presName="linComp" presStyleCnt="0"/>
      <dgm:spPr/>
    </dgm:pt>
    <dgm:pt modelId="{620CAEDB-CAF7-4E9A-8584-A43179C382AA}" type="pres">
      <dgm:prSet presAssocID="{2A5DC84A-827B-4C9D-BF99-2F9E11CD0780}" presName="compNode" presStyleCnt="0"/>
      <dgm:spPr/>
    </dgm:pt>
    <dgm:pt modelId="{D015AD34-5686-4554-86EA-0243D5290F09}" type="pres">
      <dgm:prSet presAssocID="{2A5DC84A-827B-4C9D-BF99-2F9E11CD0780}" presName="bkgdShape" presStyleLbl="node1" presStyleIdx="0" presStyleCnt="4"/>
      <dgm:spPr/>
      <dgm:t>
        <a:bodyPr/>
        <a:lstStyle/>
        <a:p>
          <a:endParaRPr lang="en-US"/>
        </a:p>
      </dgm:t>
    </dgm:pt>
    <dgm:pt modelId="{369B9B0D-5B9C-49AC-992E-1DD32F2981FE}" type="pres">
      <dgm:prSet presAssocID="{2A5DC84A-827B-4C9D-BF99-2F9E11CD0780}" presName="nodeTx" presStyleLbl="node1" presStyleIdx="0" presStyleCnt="4">
        <dgm:presLayoutVars>
          <dgm:bulletEnabled val="1"/>
        </dgm:presLayoutVars>
      </dgm:prSet>
      <dgm:spPr/>
      <dgm:t>
        <a:bodyPr/>
        <a:lstStyle/>
        <a:p>
          <a:endParaRPr lang="en-US"/>
        </a:p>
      </dgm:t>
    </dgm:pt>
    <dgm:pt modelId="{C6FA2549-E04B-42D4-8A02-4795461086F9}" type="pres">
      <dgm:prSet presAssocID="{2A5DC84A-827B-4C9D-BF99-2F9E11CD0780}" presName="invisiNode" presStyleLbl="node1" presStyleIdx="0" presStyleCnt="4"/>
      <dgm:spPr/>
    </dgm:pt>
    <dgm:pt modelId="{89F72ECF-1663-46EB-A588-C1076B783016}" type="pres">
      <dgm:prSet presAssocID="{2A5DC84A-827B-4C9D-BF99-2F9E11CD0780}" presName="imagNode" presStyleLbl="fgImgPlace1" presStyleIdx="0" presStyleCnt="4"/>
      <dgm:spPr>
        <a:blipFill rotWithShape="0">
          <a:blip xmlns:r="http://schemas.openxmlformats.org/officeDocument/2006/relationships" r:embed="rId1"/>
          <a:stretch>
            <a:fillRect/>
          </a:stretch>
        </a:blipFill>
      </dgm:spPr>
    </dgm:pt>
    <dgm:pt modelId="{B2583814-E162-4F6A-91BD-856C3896CEF9}" type="pres">
      <dgm:prSet presAssocID="{C2921838-8603-47E6-9C7D-144394352D9D}" presName="sibTrans" presStyleLbl="sibTrans2D1" presStyleIdx="0" presStyleCnt="0"/>
      <dgm:spPr/>
    </dgm:pt>
    <dgm:pt modelId="{D25EA307-91B9-4B25-8812-99B6EB1BC897}" type="pres">
      <dgm:prSet presAssocID="{4163C658-347F-45E4-A231-9EDE3E1CE50B}" presName="compNode" presStyleCnt="0"/>
      <dgm:spPr/>
    </dgm:pt>
    <dgm:pt modelId="{735FAB6C-861C-4D5B-9701-559B84D408C3}" type="pres">
      <dgm:prSet presAssocID="{4163C658-347F-45E4-A231-9EDE3E1CE50B}" presName="bkgdShape" presStyleLbl="node1" presStyleIdx="1" presStyleCnt="4"/>
      <dgm:spPr/>
      <dgm:t>
        <a:bodyPr/>
        <a:lstStyle/>
        <a:p>
          <a:endParaRPr lang="en-US"/>
        </a:p>
      </dgm:t>
    </dgm:pt>
    <dgm:pt modelId="{8C6B8B0A-A17E-4EAF-A079-D8BDB16C7D4B}" type="pres">
      <dgm:prSet presAssocID="{4163C658-347F-45E4-A231-9EDE3E1CE50B}" presName="nodeTx" presStyleLbl="node1" presStyleIdx="1" presStyleCnt="4">
        <dgm:presLayoutVars>
          <dgm:bulletEnabled val="1"/>
        </dgm:presLayoutVars>
      </dgm:prSet>
      <dgm:spPr/>
      <dgm:t>
        <a:bodyPr/>
        <a:lstStyle/>
        <a:p>
          <a:endParaRPr lang="en-US"/>
        </a:p>
      </dgm:t>
    </dgm:pt>
    <dgm:pt modelId="{D0F29CB1-F130-4345-AC49-F38C37C69686}" type="pres">
      <dgm:prSet presAssocID="{4163C658-347F-45E4-A231-9EDE3E1CE50B}" presName="invisiNode" presStyleLbl="node1" presStyleIdx="1" presStyleCnt="4"/>
      <dgm:spPr/>
    </dgm:pt>
    <dgm:pt modelId="{F1077340-C7E2-4FDF-AF49-2E88D5C5D00A}" type="pres">
      <dgm:prSet presAssocID="{4163C658-347F-45E4-A231-9EDE3E1CE50B}" presName="imagNode" presStyleLbl="fgImgPlace1" presStyleIdx="1" presStyleCnt="4"/>
      <dgm:spPr>
        <a:blipFill rotWithShape="0">
          <a:blip xmlns:r="http://schemas.openxmlformats.org/officeDocument/2006/relationships" r:embed="rId2"/>
          <a:stretch>
            <a:fillRect/>
          </a:stretch>
        </a:blipFill>
      </dgm:spPr>
    </dgm:pt>
    <dgm:pt modelId="{FCDC5682-E713-4F2D-A4BF-20549DFA7ABE}" type="pres">
      <dgm:prSet presAssocID="{5B398973-C4FF-4A74-84D1-F8233E6E4656}" presName="sibTrans" presStyleLbl="sibTrans2D1" presStyleIdx="0" presStyleCnt="0"/>
      <dgm:spPr/>
    </dgm:pt>
    <dgm:pt modelId="{218714BF-D97D-4793-91DE-72C1D65849A4}" type="pres">
      <dgm:prSet presAssocID="{590FAAA4-FE3F-4B84-82BE-3A5B67BAB89E}" presName="compNode" presStyleCnt="0"/>
      <dgm:spPr/>
    </dgm:pt>
    <dgm:pt modelId="{90EE6056-A354-41E7-BB24-600187DDC423}" type="pres">
      <dgm:prSet presAssocID="{590FAAA4-FE3F-4B84-82BE-3A5B67BAB89E}" presName="bkgdShape" presStyleLbl="node1" presStyleIdx="2" presStyleCnt="4"/>
      <dgm:spPr/>
      <dgm:t>
        <a:bodyPr/>
        <a:lstStyle/>
        <a:p>
          <a:endParaRPr lang="en-US"/>
        </a:p>
      </dgm:t>
    </dgm:pt>
    <dgm:pt modelId="{D77504A4-34D8-41B5-A214-1BE936F5F658}" type="pres">
      <dgm:prSet presAssocID="{590FAAA4-FE3F-4B84-82BE-3A5B67BAB89E}" presName="nodeTx" presStyleLbl="node1" presStyleIdx="2" presStyleCnt="4">
        <dgm:presLayoutVars>
          <dgm:bulletEnabled val="1"/>
        </dgm:presLayoutVars>
      </dgm:prSet>
      <dgm:spPr/>
      <dgm:t>
        <a:bodyPr/>
        <a:lstStyle/>
        <a:p>
          <a:endParaRPr lang="en-US"/>
        </a:p>
      </dgm:t>
    </dgm:pt>
    <dgm:pt modelId="{9E0A8FF5-814D-40AF-A08A-B1070B44643D}" type="pres">
      <dgm:prSet presAssocID="{590FAAA4-FE3F-4B84-82BE-3A5B67BAB89E}" presName="invisiNode" presStyleLbl="node1" presStyleIdx="2" presStyleCnt="4"/>
      <dgm:spPr/>
    </dgm:pt>
    <dgm:pt modelId="{D5E1CE92-2C6C-446A-94E0-A73F734BABFF}" type="pres">
      <dgm:prSet presAssocID="{590FAAA4-FE3F-4B84-82BE-3A5B67BAB89E}" presName="imagNode" presStyleLbl="fgImgPlace1" presStyleIdx="2" presStyleCnt="4"/>
      <dgm:spPr>
        <a:blipFill rotWithShape="0">
          <a:blip xmlns:r="http://schemas.openxmlformats.org/officeDocument/2006/relationships" r:embed="rId3"/>
          <a:stretch>
            <a:fillRect/>
          </a:stretch>
        </a:blipFill>
      </dgm:spPr>
    </dgm:pt>
    <dgm:pt modelId="{9EBCA1C5-7322-4F3A-9D9B-A019F9E85C52}" type="pres">
      <dgm:prSet presAssocID="{93985B8A-06F1-4080-A81E-DA4AAABAC1BB}" presName="sibTrans" presStyleLbl="sibTrans2D1" presStyleIdx="0" presStyleCnt="0"/>
      <dgm:spPr/>
    </dgm:pt>
    <dgm:pt modelId="{A1C065B8-8FFB-4C67-976D-6CC2FEF9CB1B}" type="pres">
      <dgm:prSet presAssocID="{F0502996-0956-40CE-92FB-A39EBC6D97BC}" presName="compNode" presStyleCnt="0"/>
      <dgm:spPr/>
    </dgm:pt>
    <dgm:pt modelId="{C84A5C01-9856-4B60-8076-2230061EB4F7}" type="pres">
      <dgm:prSet presAssocID="{F0502996-0956-40CE-92FB-A39EBC6D97BC}" presName="bkgdShape" presStyleLbl="node1" presStyleIdx="3" presStyleCnt="4"/>
      <dgm:spPr/>
      <dgm:t>
        <a:bodyPr/>
        <a:lstStyle/>
        <a:p>
          <a:endParaRPr lang="en-US"/>
        </a:p>
      </dgm:t>
    </dgm:pt>
    <dgm:pt modelId="{8D72D13D-4A8F-43EF-91D9-ACAE57C4A51F}" type="pres">
      <dgm:prSet presAssocID="{F0502996-0956-40CE-92FB-A39EBC6D97BC}" presName="nodeTx" presStyleLbl="node1" presStyleIdx="3" presStyleCnt="4">
        <dgm:presLayoutVars>
          <dgm:bulletEnabled val="1"/>
        </dgm:presLayoutVars>
      </dgm:prSet>
      <dgm:spPr/>
      <dgm:t>
        <a:bodyPr/>
        <a:lstStyle/>
        <a:p>
          <a:endParaRPr lang="en-US"/>
        </a:p>
      </dgm:t>
    </dgm:pt>
    <dgm:pt modelId="{862D6CEF-03C2-43D8-ABA9-2AC7902F391B}" type="pres">
      <dgm:prSet presAssocID="{F0502996-0956-40CE-92FB-A39EBC6D97BC}" presName="invisiNode" presStyleLbl="node1" presStyleIdx="3" presStyleCnt="4"/>
      <dgm:spPr/>
    </dgm:pt>
    <dgm:pt modelId="{64761869-92F1-4D05-910F-6108EA471423}" type="pres">
      <dgm:prSet presAssocID="{F0502996-0956-40CE-92FB-A39EBC6D97BC}" presName="imagNode" presStyleLbl="fgImgPlace1" presStyleIdx="3" presStyleCnt="4"/>
      <dgm:spPr>
        <a:blipFill rotWithShape="0">
          <a:blip xmlns:r="http://schemas.openxmlformats.org/officeDocument/2006/relationships" r:embed="rId4"/>
          <a:stretch>
            <a:fillRect/>
          </a:stretch>
        </a:blipFill>
      </dgm:spPr>
    </dgm:pt>
  </dgm:ptLst>
  <dgm:cxnLst>
    <dgm:cxn modelId="{3B15FC48-4FD6-4CFF-87D9-4038023AED6F}" type="presOf" srcId="{F0502996-0956-40CE-92FB-A39EBC6D97BC}" destId="{8D72D13D-4A8F-43EF-91D9-ACAE57C4A51F}" srcOrd="1" destOrd="0" presId="urn:microsoft.com/office/officeart/2005/8/layout/hList7"/>
    <dgm:cxn modelId="{A138DAB7-E355-4001-80AD-69FBB6FA54DC}" type="presOf" srcId="{4163C658-347F-45E4-A231-9EDE3E1CE50B}" destId="{735FAB6C-861C-4D5B-9701-559B84D408C3}" srcOrd="0" destOrd="0" presId="urn:microsoft.com/office/officeart/2005/8/layout/hList7"/>
    <dgm:cxn modelId="{3D1D5ED0-3380-4A60-A701-5920DB2A8FBD}" type="presOf" srcId="{2A5DC84A-827B-4C9D-BF99-2F9E11CD0780}" destId="{369B9B0D-5B9C-49AC-992E-1DD32F2981FE}" srcOrd="1" destOrd="0" presId="urn:microsoft.com/office/officeart/2005/8/layout/hList7"/>
    <dgm:cxn modelId="{9AEDB704-D81F-4C18-A9E6-EE64C11C865C}" type="presOf" srcId="{C2921838-8603-47E6-9C7D-144394352D9D}" destId="{B2583814-E162-4F6A-91BD-856C3896CEF9}" srcOrd="0" destOrd="0" presId="urn:microsoft.com/office/officeart/2005/8/layout/hList7"/>
    <dgm:cxn modelId="{AD2461A4-90EC-405D-BBAD-95713891F915}" type="presOf" srcId="{93985B8A-06F1-4080-A81E-DA4AAABAC1BB}" destId="{9EBCA1C5-7322-4F3A-9D9B-A019F9E85C52}" srcOrd="0" destOrd="0" presId="urn:microsoft.com/office/officeart/2005/8/layout/hList7"/>
    <dgm:cxn modelId="{D702D119-C463-4436-8735-59CD3F2BA5D9}" type="presOf" srcId="{F0502996-0956-40CE-92FB-A39EBC6D97BC}" destId="{C84A5C01-9856-4B60-8076-2230061EB4F7}" srcOrd="0" destOrd="0" presId="urn:microsoft.com/office/officeart/2005/8/layout/hList7"/>
    <dgm:cxn modelId="{3ADF5001-3AD8-4884-B3E2-C689600EE07F}" type="presOf" srcId="{9A9263E2-172D-40C3-89C8-697B9A44AB61}" destId="{7440C53C-0DF1-44A9-9999-45800F64BE47}" srcOrd="0" destOrd="0" presId="urn:microsoft.com/office/officeart/2005/8/layout/hList7"/>
    <dgm:cxn modelId="{CE9854C7-DB8E-4F30-889E-95E0F3C4AA74}" srcId="{9A9263E2-172D-40C3-89C8-697B9A44AB61}" destId="{F0502996-0956-40CE-92FB-A39EBC6D97BC}" srcOrd="3" destOrd="0" parTransId="{12865C7C-B5E9-4A5C-A491-7422A267E8DF}" sibTransId="{293680A3-AE48-46A0-8BEA-7FAD7C55D3DB}"/>
    <dgm:cxn modelId="{6CA42031-B9E5-4F1A-8618-5E55F79770B7}" srcId="{9A9263E2-172D-40C3-89C8-697B9A44AB61}" destId="{4163C658-347F-45E4-A231-9EDE3E1CE50B}" srcOrd="1" destOrd="0" parTransId="{C75F461B-6E66-44DD-B623-7BCCBEF6F447}" sibTransId="{5B398973-C4FF-4A74-84D1-F8233E6E4656}"/>
    <dgm:cxn modelId="{F56C4A75-E7F7-4EB1-93AF-765B5078E51C}" type="presOf" srcId="{590FAAA4-FE3F-4B84-82BE-3A5B67BAB89E}" destId="{90EE6056-A354-41E7-BB24-600187DDC423}" srcOrd="0" destOrd="0" presId="urn:microsoft.com/office/officeart/2005/8/layout/hList7"/>
    <dgm:cxn modelId="{A99F1885-94BB-4E32-8952-C46B84DE21EE}" type="presOf" srcId="{2A5DC84A-827B-4C9D-BF99-2F9E11CD0780}" destId="{D015AD34-5686-4554-86EA-0243D5290F09}" srcOrd="0" destOrd="0" presId="urn:microsoft.com/office/officeart/2005/8/layout/hList7"/>
    <dgm:cxn modelId="{D5D33663-080C-41C7-B643-DACF8BF4DC88}" type="presOf" srcId="{590FAAA4-FE3F-4B84-82BE-3A5B67BAB89E}" destId="{D77504A4-34D8-41B5-A214-1BE936F5F658}" srcOrd="1" destOrd="0" presId="urn:microsoft.com/office/officeart/2005/8/layout/hList7"/>
    <dgm:cxn modelId="{0812DBA7-DDBA-45C6-9B83-6F5B57FB0766}" srcId="{9A9263E2-172D-40C3-89C8-697B9A44AB61}" destId="{590FAAA4-FE3F-4B84-82BE-3A5B67BAB89E}" srcOrd="2" destOrd="0" parTransId="{6858DEC5-1A61-4991-AC2E-EE9B7272850C}" sibTransId="{93985B8A-06F1-4080-A81E-DA4AAABAC1BB}"/>
    <dgm:cxn modelId="{79A25B72-FBEB-4977-B6A1-8AEE5044D38B}" type="presOf" srcId="{4163C658-347F-45E4-A231-9EDE3E1CE50B}" destId="{8C6B8B0A-A17E-4EAF-A079-D8BDB16C7D4B}" srcOrd="1" destOrd="0" presId="urn:microsoft.com/office/officeart/2005/8/layout/hList7"/>
    <dgm:cxn modelId="{E512ABEF-D6E2-4ABD-9FEB-0C84465E3E80}" type="presOf" srcId="{5B398973-C4FF-4A74-84D1-F8233E6E4656}" destId="{FCDC5682-E713-4F2D-A4BF-20549DFA7ABE}" srcOrd="0" destOrd="0" presId="urn:microsoft.com/office/officeart/2005/8/layout/hList7"/>
    <dgm:cxn modelId="{46B4A8BB-98D4-44E2-A473-5A55B84B8D1A}" srcId="{9A9263E2-172D-40C3-89C8-697B9A44AB61}" destId="{2A5DC84A-827B-4C9D-BF99-2F9E11CD0780}" srcOrd="0" destOrd="0" parTransId="{A107D1C0-6318-4FA1-9552-FA836B37DA65}" sibTransId="{C2921838-8603-47E6-9C7D-144394352D9D}"/>
    <dgm:cxn modelId="{81B5EAFD-ACBB-4406-A4FE-5ADDA5CC5FD2}" type="presParOf" srcId="{7440C53C-0DF1-44A9-9999-45800F64BE47}" destId="{C1574943-795A-492B-AEA6-10A1D60BDAAB}" srcOrd="0" destOrd="0" presId="urn:microsoft.com/office/officeart/2005/8/layout/hList7"/>
    <dgm:cxn modelId="{8A31A03D-2663-488B-8529-FE2D63813CE7}" type="presParOf" srcId="{7440C53C-0DF1-44A9-9999-45800F64BE47}" destId="{A59D5876-4412-40C1-9C83-39C1260B178D}" srcOrd="1" destOrd="0" presId="urn:microsoft.com/office/officeart/2005/8/layout/hList7"/>
    <dgm:cxn modelId="{A7522FD8-F1AE-4757-9EC3-02466D1F16B3}" type="presParOf" srcId="{A59D5876-4412-40C1-9C83-39C1260B178D}" destId="{620CAEDB-CAF7-4E9A-8584-A43179C382AA}" srcOrd="0" destOrd="0" presId="urn:microsoft.com/office/officeart/2005/8/layout/hList7"/>
    <dgm:cxn modelId="{0B18521D-9388-41D2-BABF-10BDC8472C32}" type="presParOf" srcId="{620CAEDB-CAF7-4E9A-8584-A43179C382AA}" destId="{D015AD34-5686-4554-86EA-0243D5290F09}" srcOrd="0" destOrd="0" presId="urn:microsoft.com/office/officeart/2005/8/layout/hList7"/>
    <dgm:cxn modelId="{F530DAEE-C298-4482-834B-FC4E750ADB9C}" type="presParOf" srcId="{620CAEDB-CAF7-4E9A-8584-A43179C382AA}" destId="{369B9B0D-5B9C-49AC-992E-1DD32F2981FE}" srcOrd="1" destOrd="0" presId="urn:microsoft.com/office/officeart/2005/8/layout/hList7"/>
    <dgm:cxn modelId="{E884B57E-E151-4A4C-BEAF-1D9CFE03D28B}" type="presParOf" srcId="{620CAEDB-CAF7-4E9A-8584-A43179C382AA}" destId="{C6FA2549-E04B-42D4-8A02-4795461086F9}" srcOrd="2" destOrd="0" presId="urn:microsoft.com/office/officeart/2005/8/layout/hList7"/>
    <dgm:cxn modelId="{6810E403-2843-4711-8DD7-70D1E5140440}" type="presParOf" srcId="{620CAEDB-CAF7-4E9A-8584-A43179C382AA}" destId="{89F72ECF-1663-46EB-A588-C1076B783016}" srcOrd="3" destOrd="0" presId="urn:microsoft.com/office/officeart/2005/8/layout/hList7"/>
    <dgm:cxn modelId="{7F4F9AAB-7037-47E7-BA3B-28F8A296EE9A}" type="presParOf" srcId="{A59D5876-4412-40C1-9C83-39C1260B178D}" destId="{B2583814-E162-4F6A-91BD-856C3896CEF9}" srcOrd="1" destOrd="0" presId="urn:microsoft.com/office/officeart/2005/8/layout/hList7"/>
    <dgm:cxn modelId="{907085BE-7D4F-4ABD-9614-A54F3D65C10B}" type="presParOf" srcId="{A59D5876-4412-40C1-9C83-39C1260B178D}" destId="{D25EA307-91B9-4B25-8812-99B6EB1BC897}" srcOrd="2" destOrd="0" presId="urn:microsoft.com/office/officeart/2005/8/layout/hList7"/>
    <dgm:cxn modelId="{CBE2CC2F-00D3-4934-A4EE-676B94A5ED91}" type="presParOf" srcId="{D25EA307-91B9-4B25-8812-99B6EB1BC897}" destId="{735FAB6C-861C-4D5B-9701-559B84D408C3}" srcOrd="0" destOrd="0" presId="urn:microsoft.com/office/officeart/2005/8/layout/hList7"/>
    <dgm:cxn modelId="{296ED587-80B9-4986-96C6-7643CB43845E}" type="presParOf" srcId="{D25EA307-91B9-4B25-8812-99B6EB1BC897}" destId="{8C6B8B0A-A17E-4EAF-A079-D8BDB16C7D4B}" srcOrd="1" destOrd="0" presId="urn:microsoft.com/office/officeart/2005/8/layout/hList7"/>
    <dgm:cxn modelId="{DBA38FB8-47D2-4EB1-85C9-74E6E61E0D2C}" type="presParOf" srcId="{D25EA307-91B9-4B25-8812-99B6EB1BC897}" destId="{D0F29CB1-F130-4345-AC49-F38C37C69686}" srcOrd="2" destOrd="0" presId="urn:microsoft.com/office/officeart/2005/8/layout/hList7"/>
    <dgm:cxn modelId="{4AD34F68-9E90-4FE8-BD80-6114C5F10848}" type="presParOf" srcId="{D25EA307-91B9-4B25-8812-99B6EB1BC897}" destId="{F1077340-C7E2-4FDF-AF49-2E88D5C5D00A}" srcOrd="3" destOrd="0" presId="urn:microsoft.com/office/officeart/2005/8/layout/hList7"/>
    <dgm:cxn modelId="{4310E789-973B-42B3-B4C3-F1A7DBA8010C}" type="presParOf" srcId="{A59D5876-4412-40C1-9C83-39C1260B178D}" destId="{FCDC5682-E713-4F2D-A4BF-20549DFA7ABE}" srcOrd="3" destOrd="0" presId="urn:microsoft.com/office/officeart/2005/8/layout/hList7"/>
    <dgm:cxn modelId="{02454A3B-03C9-409C-834B-791256BCCAF1}" type="presParOf" srcId="{A59D5876-4412-40C1-9C83-39C1260B178D}" destId="{218714BF-D97D-4793-91DE-72C1D65849A4}" srcOrd="4" destOrd="0" presId="urn:microsoft.com/office/officeart/2005/8/layout/hList7"/>
    <dgm:cxn modelId="{DA1F5978-CAE6-465B-8234-99B9B31B0925}" type="presParOf" srcId="{218714BF-D97D-4793-91DE-72C1D65849A4}" destId="{90EE6056-A354-41E7-BB24-600187DDC423}" srcOrd="0" destOrd="0" presId="urn:microsoft.com/office/officeart/2005/8/layout/hList7"/>
    <dgm:cxn modelId="{D523BD22-2F81-4D8E-8EAD-73F2398299E0}" type="presParOf" srcId="{218714BF-D97D-4793-91DE-72C1D65849A4}" destId="{D77504A4-34D8-41B5-A214-1BE936F5F658}" srcOrd="1" destOrd="0" presId="urn:microsoft.com/office/officeart/2005/8/layout/hList7"/>
    <dgm:cxn modelId="{4C3F2992-AF20-4313-9F6B-AD9356709213}" type="presParOf" srcId="{218714BF-D97D-4793-91DE-72C1D65849A4}" destId="{9E0A8FF5-814D-40AF-A08A-B1070B44643D}" srcOrd="2" destOrd="0" presId="urn:microsoft.com/office/officeart/2005/8/layout/hList7"/>
    <dgm:cxn modelId="{E9A140DF-20DE-42DB-9963-FFDC483A0E2A}" type="presParOf" srcId="{218714BF-D97D-4793-91DE-72C1D65849A4}" destId="{D5E1CE92-2C6C-446A-94E0-A73F734BABFF}" srcOrd="3" destOrd="0" presId="urn:microsoft.com/office/officeart/2005/8/layout/hList7"/>
    <dgm:cxn modelId="{77FD533F-493B-4826-BD65-A5D7A52EEC15}" type="presParOf" srcId="{A59D5876-4412-40C1-9C83-39C1260B178D}" destId="{9EBCA1C5-7322-4F3A-9D9B-A019F9E85C52}" srcOrd="5" destOrd="0" presId="urn:microsoft.com/office/officeart/2005/8/layout/hList7"/>
    <dgm:cxn modelId="{A56C8BAC-D05A-4B1A-B721-389698027B16}" type="presParOf" srcId="{A59D5876-4412-40C1-9C83-39C1260B178D}" destId="{A1C065B8-8FFB-4C67-976D-6CC2FEF9CB1B}" srcOrd="6" destOrd="0" presId="urn:microsoft.com/office/officeart/2005/8/layout/hList7"/>
    <dgm:cxn modelId="{B202B2FB-B771-4FDD-BD72-F22FF9B1D685}" type="presParOf" srcId="{A1C065B8-8FFB-4C67-976D-6CC2FEF9CB1B}" destId="{C84A5C01-9856-4B60-8076-2230061EB4F7}" srcOrd="0" destOrd="0" presId="urn:microsoft.com/office/officeart/2005/8/layout/hList7"/>
    <dgm:cxn modelId="{1DE387E3-B04A-40FD-91DB-2762B1F4CE49}" type="presParOf" srcId="{A1C065B8-8FFB-4C67-976D-6CC2FEF9CB1B}" destId="{8D72D13D-4A8F-43EF-91D9-ACAE57C4A51F}" srcOrd="1" destOrd="0" presId="urn:microsoft.com/office/officeart/2005/8/layout/hList7"/>
    <dgm:cxn modelId="{7FF7B281-89B8-4E2E-8AA5-F5F96F689C43}" type="presParOf" srcId="{A1C065B8-8FFB-4C67-976D-6CC2FEF9CB1B}" destId="{862D6CEF-03C2-43D8-ABA9-2AC7902F391B}" srcOrd="2" destOrd="0" presId="urn:microsoft.com/office/officeart/2005/8/layout/hList7"/>
    <dgm:cxn modelId="{E16CE2E1-E3CD-4EC9-A654-B7B4425EB675}" type="presParOf" srcId="{A1C065B8-8FFB-4C67-976D-6CC2FEF9CB1B}" destId="{64761869-92F1-4D05-910F-6108EA471423}" srcOrd="3" destOrd="0" presId="urn:microsoft.com/office/officeart/2005/8/layout/hList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09515F-DE5E-45E9-9BCE-F715538820D4}"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23D19D46-B128-4969-90A7-830CD028C6EC}">
      <dgm:prSet phldrT="[Text]"/>
      <dgm:spPr/>
      <dgm:t>
        <a:bodyPr/>
        <a:lstStyle/>
        <a:p>
          <a:r>
            <a:rPr lang="en-US" dirty="0" smtClean="0"/>
            <a:t>Decision Rationale</a:t>
          </a:r>
          <a:endParaRPr lang="en-US" dirty="0"/>
        </a:p>
      </dgm:t>
    </dgm:pt>
    <dgm:pt modelId="{490ECD5D-A980-4001-A416-CE4D244CAAB0}" type="parTrans" cxnId="{70A24DEE-EAAC-4EEB-B7D0-93E870F11C39}">
      <dgm:prSet/>
      <dgm:spPr/>
      <dgm:t>
        <a:bodyPr/>
        <a:lstStyle/>
        <a:p>
          <a:endParaRPr lang="en-US"/>
        </a:p>
      </dgm:t>
    </dgm:pt>
    <dgm:pt modelId="{8DF059E3-8021-4888-A23A-301CB52A535C}" type="sibTrans" cxnId="{70A24DEE-EAAC-4EEB-B7D0-93E870F11C39}">
      <dgm:prSet/>
      <dgm:spPr/>
      <dgm:t>
        <a:bodyPr/>
        <a:lstStyle/>
        <a:p>
          <a:endParaRPr lang="en-US" dirty="0"/>
        </a:p>
      </dgm:t>
    </dgm:pt>
    <dgm:pt modelId="{8718B8BA-03D9-4E16-BE64-D56827A7C120}">
      <dgm:prSet phldrT="[Text]"/>
      <dgm:spPr/>
      <dgm:t>
        <a:bodyPr/>
        <a:lstStyle/>
        <a:p>
          <a:r>
            <a:rPr lang="en-US" dirty="0" smtClean="0"/>
            <a:t>Relationships Value</a:t>
          </a:r>
          <a:endParaRPr lang="en-US" dirty="0"/>
        </a:p>
      </dgm:t>
    </dgm:pt>
    <dgm:pt modelId="{D04F1A22-70E6-4E4C-B808-876FDB1C896C}" type="parTrans" cxnId="{59A87164-1F0F-4E32-83FC-A73A1A40F59D}">
      <dgm:prSet/>
      <dgm:spPr/>
      <dgm:t>
        <a:bodyPr/>
        <a:lstStyle/>
        <a:p>
          <a:endParaRPr lang="en-US"/>
        </a:p>
      </dgm:t>
    </dgm:pt>
    <dgm:pt modelId="{F61159B4-3929-412D-8670-DF0114169800}" type="sibTrans" cxnId="{59A87164-1F0F-4E32-83FC-A73A1A40F59D}">
      <dgm:prSet/>
      <dgm:spPr/>
      <dgm:t>
        <a:bodyPr/>
        <a:lstStyle/>
        <a:p>
          <a:endParaRPr lang="en-US" dirty="0"/>
        </a:p>
      </dgm:t>
    </dgm:pt>
    <dgm:pt modelId="{8E458FF1-5FB0-4E80-916D-9A5CDBAB64CE}">
      <dgm:prSet phldrT="[Text]"/>
      <dgm:spPr/>
      <dgm:t>
        <a:bodyPr/>
        <a:lstStyle/>
        <a:p>
          <a:r>
            <a:rPr lang="en-US" dirty="0" smtClean="0"/>
            <a:t>Practice</a:t>
          </a:r>
          <a:endParaRPr lang="en-US" dirty="0"/>
        </a:p>
      </dgm:t>
    </dgm:pt>
    <dgm:pt modelId="{9DC4A23D-8355-4218-89F2-E12CBA5372D9}" type="parTrans" cxnId="{A04B2A4B-0FFE-4780-9868-B5AAA39A6E16}">
      <dgm:prSet/>
      <dgm:spPr/>
      <dgm:t>
        <a:bodyPr/>
        <a:lstStyle/>
        <a:p>
          <a:endParaRPr lang="en-US"/>
        </a:p>
      </dgm:t>
    </dgm:pt>
    <dgm:pt modelId="{62EAF4F2-3412-4305-BA26-7BBC9006C220}" type="sibTrans" cxnId="{A04B2A4B-0FFE-4780-9868-B5AAA39A6E16}">
      <dgm:prSet/>
      <dgm:spPr/>
      <dgm:t>
        <a:bodyPr/>
        <a:lstStyle/>
        <a:p>
          <a:endParaRPr lang="en-US" dirty="0"/>
        </a:p>
      </dgm:t>
    </dgm:pt>
    <dgm:pt modelId="{E4928F40-5EDE-461C-8CB5-CD9C631366DE}">
      <dgm:prSet/>
      <dgm:spPr/>
      <dgm:t>
        <a:bodyPr/>
        <a:lstStyle/>
        <a:p>
          <a:r>
            <a:rPr lang="en-US" dirty="0" smtClean="0"/>
            <a:t>Responsibility Matrix</a:t>
          </a:r>
          <a:endParaRPr lang="en-US" dirty="0"/>
        </a:p>
      </dgm:t>
    </dgm:pt>
    <dgm:pt modelId="{E7BB2ADB-D9B4-403E-ABC0-8617EFCC1FF7}" type="parTrans" cxnId="{75E2AA54-A316-46B9-BC3D-36FF8E6E9A70}">
      <dgm:prSet/>
      <dgm:spPr/>
      <dgm:t>
        <a:bodyPr/>
        <a:lstStyle/>
        <a:p>
          <a:endParaRPr lang="en-US"/>
        </a:p>
      </dgm:t>
    </dgm:pt>
    <dgm:pt modelId="{ED8FF473-E91A-425D-9E03-B5D8643087E5}" type="sibTrans" cxnId="{75E2AA54-A316-46B9-BC3D-36FF8E6E9A70}">
      <dgm:prSet/>
      <dgm:spPr/>
      <dgm:t>
        <a:bodyPr/>
        <a:lstStyle/>
        <a:p>
          <a:endParaRPr lang="en-US" dirty="0"/>
        </a:p>
      </dgm:t>
    </dgm:pt>
    <dgm:pt modelId="{F85EFFF8-476D-4FD8-9E0A-7189D07E525C}">
      <dgm:prSet/>
      <dgm:spPr/>
      <dgm:t>
        <a:bodyPr/>
        <a:lstStyle/>
        <a:p>
          <a:r>
            <a:rPr lang="en-US" dirty="0" smtClean="0"/>
            <a:t>New Tools</a:t>
          </a:r>
          <a:endParaRPr lang="en-US" dirty="0"/>
        </a:p>
      </dgm:t>
    </dgm:pt>
    <dgm:pt modelId="{AB1591F5-C2C1-4143-AD5D-36CBC0F0316C}" type="parTrans" cxnId="{28082AA8-233B-4188-92CA-401B7728C8C8}">
      <dgm:prSet/>
      <dgm:spPr/>
      <dgm:t>
        <a:bodyPr/>
        <a:lstStyle/>
        <a:p>
          <a:endParaRPr lang="en-US"/>
        </a:p>
      </dgm:t>
    </dgm:pt>
    <dgm:pt modelId="{834278B4-956F-4569-9622-4EDA46E1833B}" type="sibTrans" cxnId="{28082AA8-233B-4188-92CA-401B7728C8C8}">
      <dgm:prSet/>
      <dgm:spPr/>
      <dgm:t>
        <a:bodyPr/>
        <a:lstStyle/>
        <a:p>
          <a:endParaRPr lang="en-US"/>
        </a:p>
      </dgm:t>
    </dgm:pt>
    <dgm:pt modelId="{88CB92CE-3249-471D-926A-4AE45CC33CEE}" type="pres">
      <dgm:prSet presAssocID="{D109515F-DE5E-45E9-9BCE-F715538820D4}" presName="linearFlow" presStyleCnt="0">
        <dgm:presLayoutVars>
          <dgm:resizeHandles val="exact"/>
        </dgm:presLayoutVars>
      </dgm:prSet>
      <dgm:spPr/>
      <dgm:t>
        <a:bodyPr/>
        <a:lstStyle/>
        <a:p>
          <a:endParaRPr lang="en-US"/>
        </a:p>
      </dgm:t>
    </dgm:pt>
    <dgm:pt modelId="{260B2FFA-3C07-4112-AA20-F5225FEAE2D3}" type="pres">
      <dgm:prSet presAssocID="{23D19D46-B128-4969-90A7-830CD028C6EC}" presName="node" presStyleLbl="node1" presStyleIdx="0" presStyleCnt="5">
        <dgm:presLayoutVars>
          <dgm:bulletEnabled val="1"/>
        </dgm:presLayoutVars>
      </dgm:prSet>
      <dgm:spPr/>
      <dgm:t>
        <a:bodyPr/>
        <a:lstStyle/>
        <a:p>
          <a:endParaRPr lang="en-US"/>
        </a:p>
      </dgm:t>
    </dgm:pt>
    <dgm:pt modelId="{899E8D5E-E57A-4AC7-968A-474DF5D452C5}" type="pres">
      <dgm:prSet presAssocID="{8DF059E3-8021-4888-A23A-301CB52A535C}" presName="sibTrans" presStyleLbl="sibTrans2D1" presStyleIdx="0" presStyleCnt="4"/>
      <dgm:spPr/>
      <dgm:t>
        <a:bodyPr/>
        <a:lstStyle/>
        <a:p>
          <a:endParaRPr lang="en-US"/>
        </a:p>
      </dgm:t>
    </dgm:pt>
    <dgm:pt modelId="{3D7D804E-91A6-4075-BE9C-1C9ED73E7C5C}" type="pres">
      <dgm:prSet presAssocID="{8DF059E3-8021-4888-A23A-301CB52A535C}" presName="connectorText" presStyleLbl="sibTrans2D1" presStyleIdx="0" presStyleCnt="4"/>
      <dgm:spPr/>
      <dgm:t>
        <a:bodyPr/>
        <a:lstStyle/>
        <a:p>
          <a:endParaRPr lang="en-US"/>
        </a:p>
      </dgm:t>
    </dgm:pt>
    <dgm:pt modelId="{BFEE4608-46CD-48F4-B258-3C3D1EF5067C}" type="pres">
      <dgm:prSet presAssocID="{8718B8BA-03D9-4E16-BE64-D56827A7C120}" presName="node" presStyleLbl="node1" presStyleIdx="1" presStyleCnt="5">
        <dgm:presLayoutVars>
          <dgm:bulletEnabled val="1"/>
        </dgm:presLayoutVars>
      </dgm:prSet>
      <dgm:spPr/>
      <dgm:t>
        <a:bodyPr/>
        <a:lstStyle/>
        <a:p>
          <a:endParaRPr lang="en-US"/>
        </a:p>
      </dgm:t>
    </dgm:pt>
    <dgm:pt modelId="{F096C224-7B13-4AB3-9248-E783EA6862C3}" type="pres">
      <dgm:prSet presAssocID="{F61159B4-3929-412D-8670-DF0114169800}" presName="sibTrans" presStyleLbl="sibTrans2D1" presStyleIdx="1" presStyleCnt="4"/>
      <dgm:spPr/>
      <dgm:t>
        <a:bodyPr/>
        <a:lstStyle/>
        <a:p>
          <a:endParaRPr lang="en-US"/>
        </a:p>
      </dgm:t>
    </dgm:pt>
    <dgm:pt modelId="{324D0B41-F78A-4A7F-8CDA-F110675E3F46}" type="pres">
      <dgm:prSet presAssocID="{F61159B4-3929-412D-8670-DF0114169800}" presName="connectorText" presStyleLbl="sibTrans2D1" presStyleIdx="1" presStyleCnt="4"/>
      <dgm:spPr/>
      <dgm:t>
        <a:bodyPr/>
        <a:lstStyle/>
        <a:p>
          <a:endParaRPr lang="en-US"/>
        </a:p>
      </dgm:t>
    </dgm:pt>
    <dgm:pt modelId="{105F3CE6-BBB1-42BB-9D44-20BC1D632C96}" type="pres">
      <dgm:prSet presAssocID="{8E458FF1-5FB0-4E80-916D-9A5CDBAB64CE}" presName="node" presStyleLbl="node1" presStyleIdx="2" presStyleCnt="5">
        <dgm:presLayoutVars>
          <dgm:bulletEnabled val="1"/>
        </dgm:presLayoutVars>
      </dgm:prSet>
      <dgm:spPr/>
      <dgm:t>
        <a:bodyPr/>
        <a:lstStyle/>
        <a:p>
          <a:endParaRPr lang="en-US"/>
        </a:p>
      </dgm:t>
    </dgm:pt>
    <dgm:pt modelId="{A9263ACD-029D-408A-B928-BBA43A4ADB45}" type="pres">
      <dgm:prSet presAssocID="{62EAF4F2-3412-4305-BA26-7BBC9006C220}" presName="sibTrans" presStyleLbl="sibTrans2D1" presStyleIdx="2" presStyleCnt="4"/>
      <dgm:spPr/>
      <dgm:t>
        <a:bodyPr/>
        <a:lstStyle/>
        <a:p>
          <a:endParaRPr lang="en-US"/>
        </a:p>
      </dgm:t>
    </dgm:pt>
    <dgm:pt modelId="{53EEEC33-D03E-4094-9990-C8C75BD5CD12}" type="pres">
      <dgm:prSet presAssocID="{62EAF4F2-3412-4305-BA26-7BBC9006C220}" presName="connectorText" presStyleLbl="sibTrans2D1" presStyleIdx="2" presStyleCnt="4"/>
      <dgm:spPr/>
      <dgm:t>
        <a:bodyPr/>
        <a:lstStyle/>
        <a:p>
          <a:endParaRPr lang="en-US"/>
        </a:p>
      </dgm:t>
    </dgm:pt>
    <dgm:pt modelId="{489AE419-9030-4A02-A3AE-15A82634B894}" type="pres">
      <dgm:prSet presAssocID="{E4928F40-5EDE-461C-8CB5-CD9C631366DE}" presName="node" presStyleLbl="node1" presStyleIdx="3" presStyleCnt="5">
        <dgm:presLayoutVars>
          <dgm:bulletEnabled val="1"/>
        </dgm:presLayoutVars>
      </dgm:prSet>
      <dgm:spPr/>
      <dgm:t>
        <a:bodyPr/>
        <a:lstStyle/>
        <a:p>
          <a:endParaRPr lang="en-US"/>
        </a:p>
      </dgm:t>
    </dgm:pt>
    <dgm:pt modelId="{728498FA-ADCC-4C2A-ACAA-4A442B241B4A}" type="pres">
      <dgm:prSet presAssocID="{ED8FF473-E91A-425D-9E03-B5D8643087E5}" presName="sibTrans" presStyleLbl="sibTrans2D1" presStyleIdx="3" presStyleCnt="4"/>
      <dgm:spPr/>
      <dgm:t>
        <a:bodyPr/>
        <a:lstStyle/>
        <a:p>
          <a:endParaRPr lang="en-US"/>
        </a:p>
      </dgm:t>
    </dgm:pt>
    <dgm:pt modelId="{27F87640-FF7D-4D68-A47E-079A2432AE02}" type="pres">
      <dgm:prSet presAssocID="{ED8FF473-E91A-425D-9E03-B5D8643087E5}" presName="connectorText" presStyleLbl="sibTrans2D1" presStyleIdx="3" presStyleCnt="4"/>
      <dgm:spPr/>
      <dgm:t>
        <a:bodyPr/>
        <a:lstStyle/>
        <a:p>
          <a:endParaRPr lang="en-US"/>
        </a:p>
      </dgm:t>
    </dgm:pt>
    <dgm:pt modelId="{E1BC5E79-AA3F-43F7-BBCF-08D3AE7EC6D7}" type="pres">
      <dgm:prSet presAssocID="{F85EFFF8-476D-4FD8-9E0A-7189D07E525C}" presName="node" presStyleLbl="node1" presStyleIdx="4" presStyleCnt="5">
        <dgm:presLayoutVars>
          <dgm:bulletEnabled val="1"/>
        </dgm:presLayoutVars>
      </dgm:prSet>
      <dgm:spPr/>
      <dgm:t>
        <a:bodyPr/>
        <a:lstStyle/>
        <a:p>
          <a:endParaRPr lang="en-US"/>
        </a:p>
      </dgm:t>
    </dgm:pt>
  </dgm:ptLst>
  <dgm:cxnLst>
    <dgm:cxn modelId="{37AD2E10-F6E0-4A6C-ABCC-AC9DF8BEF71B}" type="presOf" srcId="{62EAF4F2-3412-4305-BA26-7BBC9006C220}" destId="{A9263ACD-029D-408A-B928-BBA43A4ADB45}" srcOrd="0" destOrd="0" presId="urn:microsoft.com/office/officeart/2005/8/layout/process2"/>
    <dgm:cxn modelId="{176D29DC-1C0B-45C7-8E20-9A2C9252D5AB}" type="presOf" srcId="{23D19D46-B128-4969-90A7-830CD028C6EC}" destId="{260B2FFA-3C07-4112-AA20-F5225FEAE2D3}" srcOrd="0" destOrd="0" presId="urn:microsoft.com/office/officeart/2005/8/layout/process2"/>
    <dgm:cxn modelId="{82F664D0-06C2-457C-9389-D4321EC8E39E}" type="presOf" srcId="{E4928F40-5EDE-461C-8CB5-CD9C631366DE}" destId="{489AE419-9030-4A02-A3AE-15A82634B894}" srcOrd="0" destOrd="0" presId="urn:microsoft.com/office/officeart/2005/8/layout/process2"/>
    <dgm:cxn modelId="{ADF2201E-7F2E-4DBB-85C4-EB92F0979B34}" type="presOf" srcId="{F61159B4-3929-412D-8670-DF0114169800}" destId="{F096C224-7B13-4AB3-9248-E783EA6862C3}" srcOrd="0" destOrd="0" presId="urn:microsoft.com/office/officeart/2005/8/layout/process2"/>
    <dgm:cxn modelId="{8ECBE38B-5ED1-43D7-B236-C6FD90D95E86}" type="presOf" srcId="{F85EFFF8-476D-4FD8-9E0A-7189D07E525C}" destId="{E1BC5E79-AA3F-43F7-BBCF-08D3AE7EC6D7}" srcOrd="0" destOrd="0" presId="urn:microsoft.com/office/officeart/2005/8/layout/process2"/>
    <dgm:cxn modelId="{7F9F9C4E-07B7-4E48-8622-F31D1E600017}" type="presOf" srcId="{ED8FF473-E91A-425D-9E03-B5D8643087E5}" destId="{728498FA-ADCC-4C2A-ACAA-4A442B241B4A}" srcOrd="0" destOrd="0" presId="urn:microsoft.com/office/officeart/2005/8/layout/process2"/>
    <dgm:cxn modelId="{75E2AA54-A316-46B9-BC3D-36FF8E6E9A70}" srcId="{D109515F-DE5E-45E9-9BCE-F715538820D4}" destId="{E4928F40-5EDE-461C-8CB5-CD9C631366DE}" srcOrd="3" destOrd="0" parTransId="{E7BB2ADB-D9B4-403E-ABC0-8617EFCC1FF7}" sibTransId="{ED8FF473-E91A-425D-9E03-B5D8643087E5}"/>
    <dgm:cxn modelId="{D6D1173E-215B-47EA-BF80-671BFCAB68EB}" type="presOf" srcId="{8DF059E3-8021-4888-A23A-301CB52A535C}" destId="{3D7D804E-91A6-4075-BE9C-1C9ED73E7C5C}" srcOrd="1" destOrd="0" presId="urn:microsoft.com/office/officeart/2005/8/layout/process2"/>
    <dgm:cxn modelId="{90F5220F-B380-433A-9AF4-2CBC8CA476D6}" type="presOf" srcId="{F61159B4-3929-412D-8670-DF0114169800}" destId="{324D0B41-F78A-4A7F-8CDA-F110675E3F46}" srcOrd="1" destOrd="0" presId="urn:microsoft.com/office/officeart/2005/8/layout/process2"/>
    <dgm:cxn modelId="{70A24DEE-EAAC-4EEB-B7D0-93E870F11C39}" srcId="{D109515F-DE5E-45E9-9BCE-F715538820D4}" destId="{23D19D46-B128-4969-90A7-830CD028C6EC}" srcOrd="0" destOrd="0" parTransId="{490ECD5D-A980-4001-A416-CE4D244CAAB0}" sibTransId="{8DF059E3-8021-4888-A23A-301CB52A535C}"/>
    <dgm:cxn modelId="{A04B2A4B-0FFE-4780-9868-B5AAA39A6E16}" srcId="{D109515F-DE5E-45E9-9BCE-F715538820D4}" destId="{8E458FF1-5FB0-4E80-916D-9A5CDBAB64CE}" srcOrd="2" destOrd="0" parTransId="{9DC4A23D-8355-4218-89F2-E12CBA5372D9}" sibTransId="{62EAF4F2-3412-4305-BA26-7BBC9006C220}"/>
    <dgm:cxn modelId="{28082AA8-233B-4188-92CA-401B7728C8C8}" srcId="{D109515F-DE5E-45E9-9BCE-F715538820D4}" destId="{F85EFFF8-476D-4FD8-9E0A-7189D07E525C}" srcOrd="4" destOrd="0" parTransId="{AB1591F5-C2C1-4143-AD5D-36CBC0F0316C}" sibTransId="{834278B4-956F-4569-9622-4EDA46E1833B}"/>
    <dgm:cxn modelId="{59A87164-1F0F-4E32-83FC-A73A1A40F59D}" srcId="{D109515F-DE5E-45E9-9BCE-F715538820D4}" destId="{8718B8BA-03D9-4E16-BE64-D56827A7C120}" srcOrd="1" destOrd="0" parTransId="{D04F1A22-70E6-4E4C-B808-876FDB1C896C}" sibTransId="{F61159B4-3929-412D-8670-DF0114169800}"/>
    <dgm:cxn modelId="{F30B4274-64FF-43DD-A43B-99A11EA2CF2C}" type="presOf" srcId="{8E458FF1-5FB0-4E80-916D-9A5CDBAB64CE}" destId="{105F3CE6-BBB1-42BB-9D44-20BC1D632C96}" srcOrd="0" destOrd="0" presId="urn:microsoft.com/office/officeart/2005/8/layout/process2"/>
    <dgm:cxn modelId="{DE94FD35-17DE-4ADA-8234-FAABF39B83BB}" type="presOf" srcId="{62EAF4F2-3412-4305-BA26-7BBC9006C220}" destId="{53EEEC33-D03E-4094-9990-C8C75BD5CD12}" srcOrd="1" destOrd="0" presId="urn:microsoft.com/office/officeart/2005/8/layout/process2"/>
    <dgm:cxn modelId="{40F47AC9-12B2-4D56-87CB-6FC896BA0CD1}" type="presOf" srcId="{ED8FF473-E91A-425D-9E03-B5D8643087E5}" destId="{27F87640-FF7D-4D68-A47E-079A2432AE02}" srcOrd="1" destOrd="0" presId="urn:microsoft.com/office/officeart/2005/8/layout/process2"/>
    <dgm:cxn modelId="{D8F56ACF-2D3C-478D-85E4-CB690B229B7A}" type="presOf" srcId="{D109515F-DE5E-45E9-9BCE-F715538820D4}" destId="{88CB92CE-3249-471D-926A-4AE45CC33CEE}" srcOrd="0" destOrd="0" presId="urn:microsoft.com/office/officeart/2005/8/layout/process2"/>
    <dgm:cxn modelId="{2D9846E1-B224-4513-8D90-02BA2412A7BA}" type="presOf" srcId="{8DF059E3-8021-4888-A23A-301CB52A535C}" destId="{899E8D5E-E57A-4AC7-968A-474DF5D452C5}" srcOrd="0" destOrd="0" presId="urn:microsoft.com/office/officeart/2005/8/layout/process2"/>
    <dgm:cxn modelId="{474DF4C6-8991-4AF8-8EC3-1CDCD9F6EAE8}" type="presOf" srcId="{8718B8BA-03D9-4E16-BE64-D56827A7C120}" destId="{BFEE4608-46CD-48F4-B258-3C3D1EF5067C}" srcOrd="0" destOrd="0" presId="urn:microsoft.com/office/officeart/2005/8/layout/process2"/>
    <dgm:cxn modelId="{4940052F-6C7B-4ABA-AB82-DDDE5F51E7CE}" type="presParOf" srcId="{88CB92CE-3249-471D-926A-4AE45CC33CEE}" destId="{260B2FFA-3C07-4112-AA20-F5225FEAE2D3}" srcOrd="0" destOrd="0" presId="urn:microsoft.com/office/officeart/2005/8/layout/process2"/>
    <dgm:cxn modelId="{859580F9-C0CA-45DF-A435-DB34DA5CF169}" type="presParOf" srcId="{88CB92CE-3249-471D-926A-4AE45CC33CEE}" destId="{899E8D5E-E57A-4AC7-968A-474DF5D452C5}" srcOrd="1" destOrd="0" presId="urn:microsoft.com/office/officeart/2005/8/layout/process2"/>
    <dgm:cxn modelId="{36D0AC6E-EAAC-44F6-BD60-AF32434674E9}" type="presParOf" srcId="{899E8D5E-E57A-4AC7-968A-474DF5D452C5}" destId="{3D7D804E-91A6-4075-BE9C-1C9ED73E7C5C}" srcOrd="0" destOrd="0" presId="urn:microsoft.com/office/officeart/2005/8/layout/process2"/>
    <dgm:cxn modelId="{A76EC673-A789-4D35-B324-82B6F6783361}" type="presParOf" srcId="{88CB92CE-3249-471D-926A-4AE45CC33CEE}" destId="{BFEE4608-46CD-48F4-B258-3C3D1EF5067C}" srcOrd="2" destOrd="0" presId="urn:microsoft.com/office/officeart/2005/8/layout/process2"/>
    <dgm:cxn modelId="{6362BD0E-5B94-430B-BD5D-193A2C262C45}" type="presParOf" srcId="{88CB92CE-3249-471D-926A-4AE45CC33CEE}" destId="{F096C224-7B13-4AB3-9248-E783EA6862C3}" srcOrd="3" destOrd="0" presId="urn:microsoft.com/office/officeart/2005/8/layout/process2"/>
    <dgm:cxn modelId="{8DF9A414-5A56-476E-ADCE-6BF472A4436D}" type="presParOf" srcId="{F096C224-7B13-4AB3-9248-E783EA6862C3}" destId="{324D0B41-F78A-4A7F-8CDA-F110675E3F46}" srcOrd="0" destOrd="0" presId="urn:microsoft.com/office/officeart/2005/8/layout/process2"/>
    <dgm:cxn modelId="{EA155DF7-E818-446B-A2E5-175CF7D3567F}" type="presParOf" srcId="{88CB92CE-3249-471D-926A-4AE45CC33CEE}" destId="{105F3CE6-BBB1-42BB-9D44-20BC1D632C96}" srcOrd="4" destOrd="0" presId="urn:microsoft.com/office/officeart/2005/8/layout/process2"/>
    <dgm:cxn modelId="{3D08700D-1A4B-4995-BDBF-7A733B5D7017}" type="presParOf" srcId="{88CB92CE-3249-471D-926A-4AE45CC33CEE}" destId="{A9263ACD-029D-408A-B928-BBA43A4ADB45}" srcOrd="5" destOrd="0" presId="urn:microsoft.com/office/officeart/2005/8/layout/process2"/>
    <dgm:cxn modelId="{0DAEDCB2-1C7F-4DC9-B2B5-0A56AA3F816D}" type="presParOf" srcId="{A9263ACD-029D-408A-B928-BBA43A4ADB45}" destId="{53EEEC33-D03E-4094-9990-C8C75BD5CD12}" srcOrd="0" destOrd="0" presId="urn:microsoft.com/office/officeart/2005/8/layout/process2"/>
    <dgm:cxn modelId="{15F84214-E58B-49F9-9904-8E2DD15F320D}" type="presParOf" srcId="{88CB92CE-3249-471D-926A-4AE45CC33CEE}" destId="{489AE419-9030-4A02-A3AE-15A82634B894}" srcOrd="6" destOrd="0" presId="urn:microsoft.com/office/officeart/2005/8/layout/process2"/>
    <dgm:cxn modelId="{2A3F0008-0ADB-48EC-90FD-051607860A87}" type="presParOf" srcId="{88CB92CE-3249-471D-926A-4AE45CC33CEE}" destId="{728498FA-ADCC-4C2A-ACAA-4A442B241B4A}" srcOrd="7" destOrd="0" presId="urn:microsoft.com/office/officeart/2005/8/layout/process2"/>
    <dgm:cxn modelId="{1E7F09CC-41E2-40C5-9EBE-01DBD24919EC}" type="presParOf" srcId="{728498FA-ADCC-4C2A-ACAA-4A442B241B4A}" destId="{27F87640-FF7D-4D68-A47E-079A2432AE02}" srcOrd="0" destOrd="0" presId="urn:microsoft.com/office/officeart/2005/8/layout/process2"/>
    <dgm:cxn modelId="{37250D19-E73C-422C-8C5C-7BB5213878BE}" type="presParOf" srcId="{88CB92CE-3249-471D-926A-4AE45CC33CEE}" destId="{E1BC5E79-AA3F-43F7-BBCF-08D3AE7EC6D7}" srcOrd="8"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20324CA-54B9-4492-BEFD-1593352CFC87}" type="doc">
      <dgm:prSet loTypeId="urn:microsoft.com/office/officeart/2005/8/layout/vList3" loCatId="list" qsTypeId="urn:microsoft.com/office/officeart/2005/8/quickstyle/simple1" qsCatId="simple" csTypeId="urn:microsoft.com/office/officeart/2005/8/colors/accent1_2" csCatId="accent1" phldr="1"/>
      <dgm:spPr/>
    </dgm:pt>
    <dgm:pt modelId="{B9803D0B-7017-4A3C-BDCE-877ECAB15FFA}">
      <dgm:prSet phldrT="[Text]" custT="1"/>
      <dgm:spPr/>
      <dgm:t>
        <a:bodyPr/>
        <a:lstStyle/>
        <a:p>
          <a:r>
            <a:rPr lang="en-US" sz="3400" dirty="0" smtClean="0"/>
            <a:t>Corporate Strategy</a:t>
          </a:r>
        </a:p>
        <a:p>
          <a:r>
            <a:rPr lang="en-US" sz="1800" i="1" dirty="0" smtClean="0"/>
            <a:t>Company’s mission, allocating resources</a:t>
          </a:r>
          <a:endParaRPr lang="en-US" sz="1800" i="1" dirty="0"/>
        </a:p>
      </dgm:t>
    </dgm:pt>
    <dgm:pt modelId="{2984BB95-0803-4D7E-967A-11EA12562F94}" type="parTrans" cxnId="{B3028649-083E-4349-BE7C-1A125E356F11}">
      <dgm:prSet/>
      <dgm:spPr/>
      <dgm:t>
        <a:bodyPr/>
        <a:lstStyle/>
        <a:p>
          <a:endParaRPr lang="en-US"/>
        </a:p>
      </dgm:t>
    </dgm:pt>
    <dgm:pt modelId="{5F7BB877-3148-4F7E-A1A3-6B997190757D}" type="sibTrans" cxnId="{B3028649-083E-4349-BE7C-1A125E356F11}">
      <dgm:prSet/>
      <dgm:spPr/>
      <dgm:t>
        <a:bodyPr/>
        <a:lstStyle/>
        <a:p>
          <a:endParaRPr lang="en-US"/>
        </a:p>
      </dgm:t>
    </dgm:pt>
    <dgm:pt modelId="{3EADE101-7E89-4C04-99A4-A6FFF4CFBAC9}">
      <dgm:prSet phldrT="[Text]" custT="1"/>
      <dgm:spPr/>
      <dgm:t>
        <a:bodyPr/>
        <a:lstStyle/>
        <a:p>
          <a:r>
            <a:rPr lang="en-US" sz="3400" dirty="0" smtClean="0"/>
            <a:t>BU Strategy</a:t>
          </a:r>
        </a:p>
        <a:p>
          <a:r>
            <a:rPr lang="en-US" sz="1800" i="1" dirty="0" smtClean="0"/>
            <a:t>How to compete in a selected business</a:t>
          </a:r>
          <a:endParaRPr lang="en-US" sz="1800" i="1" dirty="0"/>
        </a:p>
      </dgm:t>
    </dgm:pt>
    <dgm:pt modelId="{B2701C0D-59BB-4631-B3DF-CB2B0E3402A9}" type="parTrans" cxnId="{86D24E6B-3F71-4227-AD66-3C461F5BB0BE}">
      <dgm:prSet/>
      <dgm:spPr/>
      <dgm:t>
        <a:bodyPr/>
        <a:lstStyle/>
        <a:p>
          <a:endParaRPr lang="en-US"/>
        </a:p>
      </dgm:t>
    </dgm:pt>
    <dgm:pt modelId="{8532F683-F799-4ECB-BDE6-58ACB8E80FED}" type="sibTrans" cxnId="{86D24E6B-3F71-4227-AD66-3C461F5BB0BE}">
      <dgm:prSet/>
      <dgm:spPr/>
      <dgm:t>
        <a:bodyPr/>
        <a:lstStyle/>
        <a:p>
          <a:endParaRPr lang="en-US"/>
        </a:p>
      </dgm:t>
    </dgm:pt>
    <dgm:pt modelId="{BC7B3263-A927-42D8-A45E-E7811892F166}">
      <dgm:prSet phldrT="[Text]" custT="1"/>
      <dgm:spPr/>
      <dgm:t>
        <a:bodyPr/>
        <a:lstStyle/>
        <a:p>
          <a:r>
            <a:rPr lang="en-US" sz="3200" dirty="0" smtClean="0"/>
            <a:t>Marketing strategy</a:t>
          </a:r>
        </a:p>
        <a:p>
          <a:r>
            <a:rPr lang="en-US" sz="1800" i="1" dirty="0" smtClean="0"/>
            <a:t>How to market a product</a:t>
          </a:r>
          <a:endParaRPr lang="en-US" sz="1800" i="1" dirty="0"/>
        </a:p>
      </dgm:t>
    </dgm:pt>
    <dgm:pt modelId="{024E48E4-99C4-4A9C-9428-E3F56E871ABB}" type="parTrans" cxnId="{4C243013-8BED-4867-A026-F4E13E6B81C6}">
      <dgm:prSet/>
      <dgm:spPr/>
      <dgm:t>
        <a:bodyPr/>
        <a:lstStyle/>
        <a:p>
          <a:endParaRPr lang="en-US"/>
        </a:p>
      </dgm:t>
    </dgm:pt>
    <dgm:pt modelId="{1F119657-BF61-46B3-9DDD-D84DD378165A}" type="sibTrans" cxnId="{4C243013-8BED-4867-A026-F4E13E6B81C6}">
      <dgm:prSet/>
      <dgm:spPr/>
      <dgm:t>
        <a:bodyPr/>
        <a:lstStyle/>
        <a:p>
          <a:endParaRPr lang="en-US"/>
        </a:p>
      </dgm:t>
    </dgm:pt>
    <dgm:pt modelId="{02BD3B1C-F9A6-4D17-9330-2290A5E6BA0C}" type="pres">
      <dgm:prSet presAssocID="{C20324CA-54B9-4492-BEFD-1593352CFC87}" presName="linearFlow" presStyleCnt="0">
        <dgm:presLayoutVars>
          <dgm:dir/>
          <dgm:resizeHandles val="exact"/>
        </dgm:presLayoutVars>
      </dgm:prSet>
      <dgm:spPr/>
    </dgm:pt>
    <dgm:pt modelId="{87701E93-6A51-4A12-8E03-C63811F16619}" type="pres">
      <dgm:prSet presAssocID="{B9803D0B-7017-4A3C-BDCE-877ECAB15FFA}" presName="composite" presStyleCnt="0"/>
      <dgm:spPr/>
    </dgm:pt>
    <dgm:pt modelId="{336CD71A-4EB7-4100-8BF4-5D901858F33B}" type="pres">
      <dgm:prSet presAssocID="{B9803D0B-7017-4A3C-BDCE-877ECAB15FFA}" presName="imgShp" presStyleLbl="fgImgPlace1" presStyleIdx="0" presStyleCnt="3"/>
      <dgm:spPr>
        <a:blipFill rotWithShape="0">
          <a:blip xmlns:r="http://schemas.openxmlformats.org/officeDocument/2006/relationships" r:embed="rId1"/>
          <a:stretch>
            <a:fillRect/>
          </a:stretch>
        </a:blipFill>
      </dgm:spPr>
    </dgm:pt>
    <dgm:pt modelId="{838C09A2-75AB-410F-AA7C-FD0926D06E7C}" type="pres">
      <dgm:prSet presAssocID="{B9803D0B-7017-4A3C-BDCE-877ECAB15FFA}" presName="txShp" presStyleLbl="node1" presStyleIdx="0" presStyleCnt="3">
        <dgm:presLayoutVars>
          <dgm:bulletEnabled val="1"/>
        </dgm:presLayoutVars>
      </dgm:prSet>
      <dgm:spPr/>
      <dgm:t>
        <a:bodyPr/>
        <a:lstStyle/>
        <a:p>
          <a:endParaRPr lang="en-US"/>
        </a:p>
      </dgm:t>
    </dgm:pt>
    <dgm:pt modelId="{52548E4E-38D2-4280-8D37-C455A7B0D9E3}" type="pres">
      <dgm:prSet presAssocID="{5F7BB877-3148-4F7E-A1A3-6B997190757D}" presName="spacing" presStyleCnt="0"/>
      <dgm:spPr/>
    </dgm:pt>
    <dgm:pt modelId="{AE4AF11F-36BF-478E-817A-F16684381623}" type="pres">
      <dgm:prSet presAssocID="{3EADE101-7E89-4C04-99A4-A6FFF4CFBAC9}" presName="composite" presStyleCnt="0"/>
      <dgm:spPr/>
    </dgm:pt>
    <dgm:pt modelId="{39242BA9-001C-4E19-9C13-6E19698F38A5}" type="pres">
      <dgm:prSet presAssocID="{3EADE101-7E89-4C04-99A4-A6FFF4CFBAC9}" presName="imgShp" presStyleLbl="fgImgPlace1" presStyleIdx="1" presStyleCnt="3"/>
      <dgm:spPr>
        <a:blipFill rotWithShape="0">
          <a:blip xmlns:r="http://schemas.openxmlformats.org/officeDocument/2006/relationships" r:embed="rId2"/>
          <a:stretch>
            <a:fillRect/>
          </a:stretch>
        </a:blipFill>
      </dgm:spPr>
    </dgm:pt>
    <dgm:pt modelId="{D3833258-F8A8-4DCC-B13D-827AA03227F2}" type="pres">
      <dgm:prSet presAssocID="{3EADE101-7E89-4C04-99A4-A6FFF4CFBAC9}" presName="txShp" presStyleLbl="node1" presStyleIdx="1" presStyleCnt="3">
        <dgm:presLayoutVars>
          <dgm:bulletEnabled val="1"/>
        </dgm:presLayoutVars>
      </dgm:prSet>
      <dgm:spPr/>
      <dgm:t>
        <a:bodyPr/>
        <a:lstStyle/>
        <a:p>
          <a:endParaRPr lang="en-US"/>
        </a:p>
      </dgm:t>
    </dgm:pt>
    <dgm:pt modelId="{D6B8CD77-E892-4FCB-841B-96111202EDA8}" type="pres">
      <dgm:prSet presAssocID="{8532F683-F799-4ECB-BDE6-58ACB8E80FED}" presName="spacing" presStyleCnt="0"/>
      <dgm:spPr/>
    </dgm:pt>
    <dgm:pt modelId="{0E072DEF-3701-4EB8-830F-7434C8CCE8AA}" type="pres">
      <dgm:prSet presAssocID="{BC7B3263-A927-42D8-A45E-E7811892F166}" presName="composite" presStyleCnt="0"/>
      <dgm:spPr/>
    </dgm:pt>
    <dgm:pt modelId="{789E3228-F437-4FCF-A791-E6C4EC6D4D86}" type="pres">
      <dgm:prSet presAssocID="{BC7B3263-A927-42D8-A45E-E7811892F166}" presName="imgShp" presStyleLbl="fgImgPlace1" presStyleIdx="2" presStyleCnt="3"/>
      <dgm:spPr>
        <a:blipFill rotWithShape="0">
          <a:blip xmlns:r="http://schemas.openxmlformats.org/officeDocument/2006/relationships" r:embed="rId3"/>
          <a:stretch>
            <a:fillRect/>
          </a:stretch>
        </a:blipFill>
      </dgm:spPr>
    </dgm:pt>
    <dgm:pt modelId="{83F17313-7D8E-41E5-A31E-A4FB1AAB0A72}" type="pres">
      <dgm:prSet presAssocID="{BC7B3263-A927-42D8-A45E-E7811892F166}" presName="txShp" presStyleLbl="node1" presStyleIdx="2" presStyleCnt="3">
        <dgm:presLayoutVars>
          <dgm:bulletEnabled val="1"/>
        </dgm:presLayoutVars>
      </dgm:prSet>
      <dgm:spPr/>
      <dgm:t>
        <a:bodyPr/>
        <a:lstStyle/>
        <a:p>
          <a:endParaRPr lang="en-US"/>
        </a:p>
      </dgm:t>
    </dgm:pt>
  </dgm:ptLst>
  <dgm:cxnLst>
    <dgm:cxn modelId="{86D24E6B-3F71-4227-AD66-3C461F5BB0BE}" srcId="{C20324CA-54B9-4492-BEFD-1593352CFC87}" destId="{3EADE101-7E89-4C04-99A4-A6FFF4CFBAC9}" srcOrd="1" destOrd="0" parTransId="{B2701C0D-59BB-4631-B3DF-CB2B0E3402A9}" sibTransId="{8532F683-F799-4ECB-BDE6-58ACB8E80FED}"/>
    <dgm:cxn modelId="{4C243013-8BED-4867-A026-F4E13E6B81C6}" srcId="{C20324CA-54B9-4492-BEFD-1593352CFC87}" destId="{BC7B3263-A927-42D8-A45E-E7811892F166}" srcOrd="2" destOrd="0" parTransId="{024E48E4-99C4-4A9C-9428-E3F56E871ABB}" sibTransId="{1F119657-BF61-46B3-9DDD-D84DD378165A}"/>
    <dgm:cxn modelId="{1F1E06AD-15D3-4D26-B7EA-9BDCD06B9569}" type="presOf" srcId="{C20324CA-54B9-4492-BEFD-1593352CFC87}" destId="{02BD3B1C-F9A6-4D17-9330-2290A5E6BA0C}" srcOrd="0" destOrd="0" presId="urn:microsoft.com/office/officeart/2005/8/layout/vList3"/>
    <dgm:cxn modelId="{B3028649-083E-4349-BE7C-1A125E356F11}" srcId="{C20324CA-54B9-4492-BEFD-1593352CFC87}" destId="{B9803D0B-7017-4A3C-BDCE-877ECAB15FFA}" srcOrd="0" destOrd="0" parTransId="{2984BB95-0803-4D7E-967A-11EA12562F94}" sibTransId="{5F7BB877-3148-4F7E-A1A3-6B997190757D}"/>
    <dgm:cxn modelId="{A5924E3C-1773-46D0-8746-9E7ABDB4BB15}" type="presOf" srcId="{3EADE101-7E89-4C04-99A4-A6FFF4CFBAC9}" destId="{D3833258-F8A8-4DCC-B13D-827AA03227F2}" srcOrd="0" destOrd="0" presId="urn:microsoft.com/office/officeart/2005/8/layout/vList3"/>
    <dgm:cxn modelId="{B1817885-40FE-49F7-AB03-C422E0F3B68F}" type="presOf" srcId="{BC7B3263-A927-42D8-A45E-E7811892F166}" destId="{83F17313-7D8E-41E5-A31E-A4FB1AAB0A72}" srcOrd="0" destOrd="0" presId="urn:microsoft.com/office/officeart/2005/8/layout/vList3"/>
    <dgm:cxn modelId="{E6C2967D-7CDF-4E5B-91B8-351674B49BA0}" type="presOf" srcId="{B9803D0B-7017-4A3C-BDCE-877ECAB15FFA}" destId="{838C09A2-75AB-410F-AA7C-FD0926D06E7C}" srcOrd="0" destOrd="0" presId="urn:microsoft.com/office/officeart/2005/8/layout/vList3"/>
    <dgm:cxn modelId="{5AC139E9-0393-464D-98BB-FD9EE94B30C5}" type="presParOf" srcId="{02BD3B1C-F9A6-4D17-9330-2290A5E6BA0C}" destId="{87701E93-6A51-4A12-8E03-C63811F16619}" srcOrd="0" destOrd="0" presId="urn:microsoft.com/office/officeart/2005/8/layout/vList3"/>
    <dgm:cxn modelId="{2CE77F77-9511-4C91-BDFB-447F57CE9538}" type="presParOf" srcId="{87701E93-6A51-4A12-8E03-C63811F16619}" destId="{336CD71A-4EB7-4100-8BF4-5D901858F33B}" srcOrd="0" destOrd="0" presId="urn:microsoft.com/office/officeart/2005/8/layout/vList3"/>
    <dgm:cxn modelId="{8DC05C24-A532-427A-96B5-D7A86BCCA46C}" type="presParOf" srcId="{87701E93-6A51-4A12-8E03-C63811F16619}" destId="{838C09A2-75AB-410F-AA7C-FD0926D06E7C}" srcOrd="1" destOrd="0" presId="urn:microsoft.com/office/officeart/2005/8/layout/vList3"/>
    <dgm:cxn modelId="{D1F7BBC4-2E34-4BD3-8A87-8108B20B753C}" type="presParOf" srcId="{02BD3B1C-F9A6-4D17-9330-2290A5E6BA0C}" destId="{52548E4E-38D2-4280-8D37-C455A7B0D9E3}" srcOrd="1" destOrd="0" presId="urn:microsoft.com/office/officeart/2005/8/layout/vList3"/>
    <dgm:cxn modelId="{B08C285C-7A2B-40C5-98E3-0EF0496197CA}" type="presParOf" srcId="{02BD3B1C-F9A6-4D17-9330-2290A5E6BA0C}" destId="{AE4AF11F-36BF-478E-817A-F16684381623}" srcOrd="2" destOrd="0" presId="urn:microsoft.com/office/officeart/2005/8/layout/vList3"/>
    <dgm:cxn modelId="{F75798AB-D6CB-4344-BF6B-993B4097D1AF}" type="presParOf" srcId="{AE4AF11F-36BF-478E-817A-F16684381623}" destId="{39242BA9-001C-4E19-9C13-6E19698F38A5}" srcOrd="0" destOrd="0" presId="urn:microsoft.com/office/officeart/2005/8/layout/vList3"/>
    <dgm:cxn modelId="{A782BE62-6691-433E-9D58-27BA1F0686F2}" type="presParOf" srcId="{AE4AF11F-36BF-478E-817A-F16684381623}" destId="{D3833258-F8A8-4DCC-B13D-827AA03227F2}" srcOrd="1" destOrd="0" presId="urn:microsoft.com/office/officeart/2005/8/layout/vList3"/>
    <dgm:cxn modelId="{20C34BB9-5404-4285-A506-018EC6F49B82}" type="presParOf" srcId="{02BD3B1C-F9A6-4D17-9330-2290A5E6BA0C}" destId="{D6B8CD77-E892-4FCB-841B-96111202EDA8}" srcOrd="3" destOrd="0" presId="urn:microsoft.com/office/officeart/2005/8/layout/vList3"/>
    <dgm:cxn modelId="{54110839-0BA2-46F0-9A4B-00A7C6F1FC2B}" type="presParOf" srcId="{02BD3B1C-F9A6-4D17-9330-2290A5E6BA0C}" destId="{0E072DEF-3701-4EB8-830F-7434C8CCE8AA}" srcOrd="4" destOrd="0" presId="urn:microsoft.com/office/officeart/2005/8/layout/vList3"/>
    <dgm:cxn modelId="{2076E091-6178-4E8E-A9C0-4CFB269DC0E6}" type="presParOf" srcId="{0E072DEF-3701-4EB8-830F-7434C8CCE8AA}" destId="{789E3228-F437-4FCF-A791-E6C4EC6D4D86}" srcOrd="0" destOrd="0" presId="urn:microsoft.com/office/officeart/2005/8/layout/vList3"/>
    <dgm:cxn modelId="{ED9A83A2-731E-42CD-A759-655592024E20}" type="presParOf" srcId="{0E072DEF-3701-4EB8-830F-7434C8CCE8AA}" destId="{83F17313-7D8E-41E5-A31E-A4FB1AAB0A72}"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77FB117-5470-4D0A-A08E-B4C4EEC5CC3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FAAC3FF-AB89-41F6-844D-0FB3265E5C07}">
      <dgm:prSet phldrT="[Text]"/>
      <dgm:spPr/>
      <dgm:t>
        <a:bodyPr/>
        <a:lstStyle/>
        <a:p>
          <a:r>
            <a:rPr lang="en-US" dirty="0" smtClean="0"/>
            <a:t>Environmental Analysis</a:t>
          </a:r>
          <a:endParaRPr lang="en-US" dirty="0"/>
        </a:p>
      </dgm:t>
    </dgm:pt>
    <dgm:pt modelId="{3FA9CC71-ED2B-4EDB-9CD0-8D915D6F6D37}" type="parTrans" cxnId="{92EFD05C-155D-443F-9D58-77BEDC4F99F9}">
      <dgm:prSet/>
      <dgm:spPr/>
      <dgm:t>
        <a:bodyPr/>
        <a:lstStyle/>
        <a:p>
          <a:endParaRPr lang="en-US"/>
        </a:p>
      </dgm:t>
    </dgm:pt>
    <dgm:pt modelId="{57E34944-A72C-4167-9FC1-D4BF20A10565}" type="sibTrans" cxnId="{92EFD05C-155D-443F-9D58-77BEDC4F99F9}">
      <dgm:prSet/>
      <dgm:spPr/>
      <dgm:t>
        <a:bodyPr/>
        <a:lstStyle/>
        <a:p>
          <a:endParaRPr lang="en-US"/>
        </a:p>
      </dgm:t>
    </dgm:pt>
    <dgm:pt modelId="{92659828-1825-4AFA-9FBB-F624B8C8A0FC}">
      <dgm:prSet phldrT="[Text]"/>
      <dgm:spPr/>
      <dgm:t>
        <a:bodyPr/>
        <a:lstStyle/>
        <a:p>
          <a:r>
            <a:rPr lang="en-US" dirty="0" smtClean="0"/>
            <a:t>Demographic</a:t>
          </a:r>
          <a:endParaRPr lang="en-US" dirty="0"/>
        </a:p>
      </dgm:t>
    </dgm:pt>
    <dgm:pt modelId="{C868A416-9EF8-44D8-ACC1-B298485E8D70}" type="parTrans" cxnId="{271B8850-60DD-4D7B-9B04-7EA54058A94F}">
      <dgm:prSet/>
      <dgm:spPr/>
      <dgm:t>
        <a:bodyPr/>
        <a:lstStyle/>
        <a:p>
          <a:endParaRPr lang="en-US"/>
        </a:p>
      </dgm:t>
    </dgm:pt>
    <dgm:pt modelId="{DA95ED6E-C0E6-4F6A-AC53-AF117943D449}" type="sibTrans" cxnId="{271B8850-60DD-4D7B-9B04-7EA54058A94F}">
      <dgm:prSet/>
      <dgm:spPr/>
      <dgm:t>
        <a:bodyPr/>
        <a:lstStyle/>
        <a:p>
          <a:endParaRPr lang="en-US"/>
        </a:p>
      </dgm:t>
    </dgm:pt>
    <dgm:pt modelId="{AB4FC4B4-B421-4652-85B8-621DB8E925C8}">
      <dgm:prSet phldrT="[Text]"/>
      <dgm:spPr/>
      <dgm:t>
        <a:bodyPr/>
        <a:lstStyle/>
        <a:p>
          <a:r>
            <a:rPr lang="en-US" dirty="0" smtClean="0"/>
            <a:t>Economic</a:t>
          </a:r>
          <a:endParaRPr lang="en-US" dirty="0"/>
        </a:p>
      </dgm:t>
    </dgm:pt>
    <dgm:pt modelId="{870C28CB-866F-4C03-8557-E6ADC50DDEA4}" type="parTrans" cxnId="{98566D49-89B5-47E3-AC60-9D4E74626EB4}">
      <dgm:prSet/>
      <dgm:spPr/>
      <dgm:t>
        <a:bodyPr/>
        <a:lstStyle/>
        <a:p>
          <a:endParaRPr lang="en-US"/>
        </a:p>
      </dgm:t>
    </dgm:pt>
    <dgm:pt modelId="{635268DA-475C-4A0C-992C-62E624B80F10}" type="sibTrans" cxnId="{98566D49-89B5-47E3-AC60-9D4E74626EB4}">
      <dgm:prSet/>
      <dgm:spPr/>
      <dgm:t>
        <a:bodyPr/>
        <a:lstStyle/>
        <a:p>
          <a:endParaRPr lang="en-US"/>
        </a:p>
      </dgm:t>
    </dgm:pt>
    <dgm:pt modelId="{50C7EDEF-C569-4EF9-BB3A-3F7FCE22DAD3}">
      <dgm:prSet/>
      <dgm:spPr/>
      <dgm:t>
        <a:bodyPr/>
        <a:lstStyle/>
        <a:p>
          <a:r>
            <a:rPr lang="en-US" dirty="0" smtClean="0"/>
            <a:t>Technological</a:t>
          </a:r>
          <a:endParaRPr lang="en-US" dirty="0"/>
        </a:p>
      </dgm:t>
    </dgm:pt>
    <dgm:pt modelId="{55B67F04-31D6-433F-93AF-E80900316965}" type="parTrans" cxnId="{065DB07B-BF6E-4934-BDDA-5BD7F8031096}">
      <dgm:prSet/>
      <dgm:spPr/>
      <dgm:t>
        <a:bodyPr/>
        <a:lstStyle/>
        <a:p>
          <a:endParaRPr lang="en-US"/>
        </a:p>
      </dgm:t>
    </dgm:pt>
    <dgm:pt modelId="{331F5C84-C365-434E-B0B7-8CF95284577D}" type="sibTrans" cxnId="{065DB07B-BF6E-4934-BDDA-5BD7F8031096}">
      <dgm:prSet/>
      <dgm:spPr/>
      <dgm:t>
        <a:bodyPr/>
        <a:lstStyle/>
        <a:p>
          <a:endParaRPr lang="en-US"/>
        </a:p>
      </dgm:t>
    </dgm:pt>
    <dgm:pt modelId="{C5E0CB7A-947A-4759-839D-FC6F15973479}">
      <dgm:prSet/>
      <dgm:spPr/>
      <dgm:t>
        <a:bodyPr/>
        <a:lstStyle/>
        <a:p>
          <a:r>
            <a:rPr lang="en-US" dirty="0" smtClean="0"/>
            <a:t>Social</a:t>
          </a:r>
          <a:endParaRPr lang="en-US" dirty="0"/>
        </a:p>
      </dgm:t>
    </dgm:pt>
    <dgm:pt modelId="{532388A9-40D7-4F02-B560-C224C5E13F0B}" type="parTrans" cxnId="{1011B4C0-038E-4E60-93E3-0B184BE5F759}">
      <dgm:prSet/>
      <dgm:spPr/>
      <dgm:t>
        <a:bodyPr/>
        <a:lstStyle/>
        <a:p>
          <a:endParaRPr lang="en-US"/>
        </a:p>
      </dgm:t>
    </dgm:pt>
    <dgm:pt modelId="{9D6312C0-499C-4B62-8F74-2F41CB72CB6A}" type="sibTrans" cxnId="{1011B4C0-038E-4E60-93E3-0B184BE5F759}">
      <dgm:prSet/>
      <dgm:spPr/>
      <dgm:t>
        <a:bodyPr/>
        <a:lstStyle/>
        <a:p>
          <a:endParaRPr lang="en-US"/>
        </a:p>
      </dgm:t>
    </dgm:pt>
    <dgm:pt modelId="{25CC2072-D1B0-44A4-9DFE-3D89BA4B9503}" type="pres">
      <dgm:prSet presAssocID="{377FB117-5470-4D0A-A08E-B4C4EEC5CC3D}" presName="hierChild1" presStyleCnt="0">
        <dgm:presLayoutVars>
          <dgm:chPref val="1"/>
          <dgm:dir/>
          <dgm:animOne val="branch"/>
          <dgm:animLvl val="lvl"/>
          <dgm:resizeHandles/>
        </dgm:presLayoutVars>
      </dgm:prSet>
      <dgm:spPr/>
      <dgm:t>
        <a:bodyPr/>
        <a:lstStyle/>
        <a:p>
          <a:endParaRPr lang="en-US"/>
        </a:p>
      </dgm:t>
    </dgm:pt>
    <dgm:pt modelId="{A9C24CA8-73EF-4795-8D21-56BD344819D0}" type="pres">
      <dgm:prSet presAssocID="{AFAAC3FF-AB89-41F6-844D-0FB3265E5C07}" presName="hierRoot1" presStyleCnt="0"/>
      <dgm:spPr/>
    </dgm:pt>
    <dgm:pt modelId="{65374277-9936-471B-9E7E-9342B6B1C9E3}" type="pres">
      <dgm:prSet presAssocID="{AFAAC3FF-AB89-41F6-844D-0FB3265E5C07}" presName="composite" presStyleCnt="0"/>
      <dgm:spPr/>
    </dgm:pt>
    <dgm:pt modelId="{9C451C5B-15E2-4694-A323-E66141841AA4}" type="pres">
      <dgm:prSet presAssocID="{AFAAC3FF-AB89-41F6-844D-0FB3265E5C07}" presName="background" presStyleLbl="node0" presStyleIdx="0" presStyleCnt="1"/>
      <dgm:spPr/>
    </dgm:pt>
    <dgm:pt modelId="{A135944B-F69D-4B3E-AE00-172C83F80438}" type="pres">
      <dgm:prSet presAssocID="{AFAAC3FF-AB89-41F6-844D-0FB3265E5C07}" presName="text" presStyleLbl="fgAcc0" presStyleIdx="0" presStyleCnt="1">
        <dgm:presLayoutVars>
          <dgm:chPref val="3"/>
        </dgm:presLayoutVars>
      </dgm:prSet>
      <dgm:spPr/>
      <dgm:t>
        <a:bodyPr/>
        <a:lstStyle/>
        <a:p>
          <a:endParaRPr lang="en-US"/>
        </a:p>
      </dgm:t>
    </dgm:pt>
    <dgm:pt modelId="{819CD50D-D10E-4E8C-A030-2036DCFB23E3}" type="pres">
      <dgm:prSet presAssocID="{AFAAC3FF-AB89-41F6-844D-0FB3265E5C07}" presName="hierChild2" presStyleCnt="0"/>
      <dgm:spPr/>
    </dgm:pt>
    <dgm:pt modelId="{F4DC9A34-AEEC-41B6-BF25-0FB01D201806}" type="pres">
      <dgm:prSet presAssocID="{C868A416-9EF8-44D8-ACC1-B298485E8D70}" presName="Name10" presStyleLbl="parChTrans1D2" presStyleIdx="0" presStyleCnt="4"/>
      <dgm:spPr/>
      <dgm:t>
        <a:bodyPr/>
        <a:lstStyle/>
        <a:p>
          <a:endParaRPr lang="en-US"/>
        </a:p>
      </dgm:t>
    </dgm:pt>
    <dgm:pt modelId="{568FADA6-A492-4C11-B32F-3606F37FC9E6}" type="pres">
      <dgm:prSet presAssocID="{92659828-1825-4AFA-9FBB-F624B8C8A0FC}" presName="hierRoot2" presStyleCnt="0"/>
      <dgm:spPr/>
    </dgm:pt>
    <dgm:pt modelId="{C4283295-BE98-490D-A6B9-1DA38B3D4420}" type="pres">
      <dgm:prSet presAssocID="{92659828-1825-4AFA-9FBB-F624B8C8A0FC}" presName="composite2" presStyleCnt="0"/>
      <dgm:spPr/>
    </dgm:pt>
    <dgm:pt modelId="{58E4E89B-504D-4908-A7D0-E39D41F2278C}" type="pres">
      <dgm:prSet presAssocID="{92659828-1825-4AFA-9FBB-F624B8C8A0FC}" presName="background2" presStyleLbl="node2" presStyleIdx="0" presStyleCnt="4"/>
      <dgm:spPr/>
    </dgm:pt>
    <dgm:pt modelId="{DFB4F468-D90E-43F0-83BB-44F2689CB9C7}" type="pres">
      <dgm:prSet presAssocID="{92659828-1825-4AFA-9FBB-F624B8C8A0FC}" presName="text2" presStyleLbl="fgAcc2" presStyleIdx="0" presStyleCnt="4">
        <dgm:presLayoutVars>
          <dgm:chPref val="3"/>
        </dgm:presLayoutVars>
      </dgm:prSet>
      <dgm:spPr/>
      <dgm:t>
        <a:bodyPr/>
        <a:lstStyle/>
        <a:p>
          <a:endParaRPr lang="en-US"/>
        </a:p>
      </dgm:t>
    </dgm:pt>
    <dgm:pt modelId="{B5B86528-2526-4D0F-B389-93108982541D}" type="pres">
      <dgm:prSet presAssocID="{92659828-1825-4AFA-9FBB-F624B8C8A0FC}" presName="hierChild3" presStyleCnt="0"/>
      <dgm:spPr/>
    </dgm:pt>
    <dgm:pt modelId="{B3FDE58F-602D-4451-95E2-688A9914B346}" type="pres">
      <dgm:prSet presAssocID="{870C28CB-866F-4C03-8557-E6ADC50DDEA4}" presName="Name10" presStyleLbl="parChTrans1D2" presStyleIdx="1" presStyleCnt="4"/>
      <dgm:spPr/>
      <dgm:t>
        <a:bodyPr/>
        <a:lstStyle/>
        <a:p>
          <a:endParaRPr lang="en-US"/>
        </a:p>
      </dgm:t>
    </dgm:pt>
    <dgm:pt modelId="{5F83BD25-C287-446C-8EDF-BCB07BF3EC8B}" type="pres">
      <dgm:prSet presAssocID="{AB4FC4B4-B421-4652-85B8-621DB8E925C8}" presName="hierRoot2" presStyleCnt="0"/>
      <dgm:spPr/>
    </dgm:pt>
    <dgm:pt modelId="{8B65101B-8B2C-43B3-999D-BBBD2A484EFC}" type="pres">
      <dgm:prSet presAssocID="{AB4FC4B4-B421-4652-85B8-621DB8E925C8}" presName="composite2" presStyleCnt="0"/>
      <dgm:spPr/>
    </dgm:pt>
    <dgm:pt modelId="{56B4E139-696B-40DF-B671-345F2CC0AEA5}" type="pres">
      <dgm:prSet presAssocID="{AB4FC4B4-B421-4652-85B8-621DB8E925C8}" presName="background2" presStyleLbl="node2" presStyleIdx="1" presStyleCnt="4"/>
      <dgm:spPr/>
    </dgm:pt>
    <dgm:pt modelId="{179F6835-16F0-4356-B4B9-8F637EF55E4E}" type="pres">
      <dgm:prSet presAssocID="{AB4FC4B4-B421-4652-85B8-621DB8E925C8}" presName="text2" presStyleLbl="fgAcc2" presStyleIdx="1" presStyleCnt="4">
        <dgm:presLayoutVars>
          <dgm:chPref val="3"/>
        </dgm:presLayoutVars>
      </dgm:prSet>
      <dgm:spPr/>
      <dgm:t>
        <a:bodyPr/>
        <a:lstStyle/>
        <a:p>
          <a:endParaRPr lang="en-US"/>
        </a:p>
      </dgm:t>
    </dgm:pt>
    <dgm:pt modelId="{7E6CEEE3-5EB1-470A-8D0C-6D553C82859C}" type="pres">
      <dgm:prSet presAssocID="{AB4FC4B4-B421-4652-85B8-621DB8E925C8}" presName="hierChild3" presStyleCnt="0"/>
      <dgm:spPr/>
    </dgm:pt>
    <dgm:pt modelId="{5A860737-EE6C-420F-A953-C6960C0492C3}" type="pres">
      <dgm:prSet presAssocID="{55B67F04-31D6-433F-93AF-E80900316965}" presName="Name10" presStyleLbl="parChTrans1D2" presStyleIdx="2" presStyleCnt="4"/>
      <dgm:spPr/>
      <dgm:t>
        <a:bodyPr/>
        <a:lstStyle/>
        <a:p>
          <a:endParaRPr lang="en-US"/>
        </a:p>
      </dgm:t>
    </dgm:pt>
    <dgm:pt modelId="{25D3E5FB-4728-4EA1-90DB-3EFE5F30F83E}" type="pres">
      <dgm:prSet presAssocID="{50C7EDEF-C569-4EF9-BB3A-3F7FCE22DAD3}" presName="hierRoot2" presStyleCnt="0"/>
      <dgm:spPr/>
    </dgm:pt>
    <dgm:pt modelId="{D56752FD-49FE-46E0-B707-A1E1665614FE}" type="pres">
      <dgm:prSet presAssocID="{50C7EDEF-C569-4EF9-BB3A-3F7FCE22DAD3}" presName="composite2" presStyleCnt="0"/>
      <dgm:spPr/>
    </dgm:pt>
    <dgm:pt modelId="{5B2249E4-1DA5-486B-8317-C285066B6B06}" type="pres">
      <dgm:prSet presAssocID="{50C7EDEF-C569-4EF9-BB3A-3F7FCE22DAD3}" presName="background2" presStyleLbl="node2" presStyleIdx="2" presStyleCnt="4"/>
      <dgm:spPr/>
    </dgm:pt>
    <dgm:pt modelId="{62AA8392-15AE-4363-B532-D4DE6789B134}" type="pres">
      <dgm:prSet presAssocID="{50C7EDEF-C569-4EF9-BB3A-3F7FCE22DAD3}" presName="text2" presStyleLbl="fgAcc2" presStyleIdx="2" presStyleCnt="4">
        <dgm:presLayoutVars>
          <dgm:chPref val="3"/>
        </dgm:presLayoutVars>
      </dgm:prSet>
      <dgm:spPr/>
      <dgm:t>
        <a:bodyPr/>
        <a:lstStyle/>
        <a:p>
          <a:endParaRPr lang="en-US"/>
        </a:p>
      </dgm:t>
    </dgm:pt>
    <dgm:pt modelId="{082E51A1-032F-462A-906F-0BC95D094A93}" type="pres">
      <dgm:prSet presAssocID="{50C7EDEF-C569-4EF9-BB3A-3F7FCE22DAD3}" presName="hierChild3" presStyleCnt="0"/>
      <dgm:spPr/>
    </dgm:pt>
    <dgm:pt modelId="{D310CD05-A604-457C-9BF9-BC3D1B9A211C}" type="pres">
      <dgm:prSet presAssocID="{532388A9-40D7-4F02-B560-C224C5E13F0B}" presName="Name10" presStyleLbl="parChTrans1D2" presStyleIdx="3" presStyleCnt="4"/>
      <dgm:spPr/>
      <dgm:t>
        <a:bodyPr/>
        <a:lstStyle/>
        <a:p>
          <a:endParaRPr lang="en-US"/>
        </a:p>
      </dgm:t>
    </dgm:pt>
    <dgm:pt modelId="{04422C2B-1A44-4B99-995B-4733D33B45DE}" type="pres">
      <dgm:prSet presAssocID="{C5E0CB7A-947A-4759-839D-FC6F15973479}" presName="hierRoot2" presStyleCnt="0"/>
      <dgm:spPr/>
    </dgm:pt>
    <dgm:pt modelId="{C0D287D0-5984-4D67-8A01-992760594BA3}" type="pres">
      <dgm:prSet presAssocID="{C5E0CB7A-947A-4759-839D-FC6F15973479}" presName="composite2" presStyleCnt="0"/>
      <dgm:spPr/>
    </dgm:pt>
    <dgm:pt modelId="{35156E04-8B2B-442B-ACB5-EDF94CCD5B9D}" type="pres">
      <dgm:prSet presAssocID="{C5E0CB7A-947A-4759-839D-FC6F15973479}" presName="background2" presStyleLbl="node2" presStyleIdx="3" presStyleCnt="4"/>
      <dgm:spPr/>
    </dgm:pt>
    <dgm:pt modelId="{AA175275-89E3-43A4-AA6C-B25C65D4E0CE}" type="pres">
      <dgm:prSet presAssocID="{C5E0CB7A-947A-4759-839D-FC6F15973479}" presName="text2" presStyleLbl="fgAcc2" presStyleIdx="3" presStyleCnt="4">
        <dgm:presLayoutVars>
          <dgm:chPref val="3"/>
        </dgm:presLayoutVars>
      </dgm:prSet>
      <dgm:spPr/>
      <dgm:t>
        <a:bodyPr/>
        <a:lstStyle/>
        <a:p>
          <a:endParaRPr lang="en-US"/>
        </a:p>
      </dgm:t>
    </dgm:pt>
    <dgm:pt modelId="{F6BE78F7-9827-4CC8-BFE8-3F574F937365}" type="pres">
      <dgm:prSet presAssocID="{C5E0CB7A-947A-4759-839D-FC6F15973479}" presName="hierChild3" presStyleCnt="0"/>
      <dgm:spPr/>
    </dgm:pt>
  </dgm:ptLst>
  <dgm:cxnLst>
    <dgm:cxn modelId="{1011B4C0-038E-4E60-93E3-0B184BE5F759}" srcId="{AFAAC3FF-AB89-41F6-844D-0FB3265E5C07}" destId="{C5E0CB7A-947A-4759-839D-FC6F15973479}" srcOrd="3" destOrd="0" parTransId="{532388A9-40D7-4F02-B560-C224C5E13F0B}" sibTransId="{9D6312C0-499C-4B62-8F74-2F41CB72CB6A}"/>
    <dgm:cxn modelId="{92EFD05C-155D-443F-9D58-77BEDC4F99F9}" srcId="{377FB117-5470-4D0A-A08E-B4C4EEC5CC3D}" destId="{AFAAC3FF-AB89-41F6-844D-0FB3265E5C07}" srcOrd="0" destOrd="0" parTransId="{3FA9CC71-ED2B-4EDB-9CD0-8D915D6F6D37}" sibTransId="{57E34944-A72C-4167-9FC1-D4BF20A10565}"/>
    <dgm:cxn modelId="{5227F8B8-EFA9-4E83-B916-1FF3D5ACA1BE}" type="presOf" srcId="{55B67F04-31D6-433F-93AF-E80900316965}" destId="{5A860737-EE6C-420F-A953-C6960C0492C3}" srcOrd="0" destOrd="0" presId="urn:microsoft.com/office/officeart/2005/8/layout/hierarchy1"/>
    <dgm:cxn modelId="{9AFF32F6-8822-4D22-9B65-8C26888253DB}" type="presOf" srcId="{50C7EDEF-C569-4EF9-BB3A-3F7FCE22DAD3}" destId="{62AA8392-15AE-4363-B532-D4DE6789B134}" srcOrd="0" destOrd="0" presId="urn:microsoft.com/office/officeart/2005/8/layout/hierarchy1"/>
    <dgm:cxn modelId="{98566D49-89B5-47E3-AC60-9D4E74626EB4}" srcId="{AFAAC3FF-AB89-41F6-844D-0FB3265E5C07}" destId="{AB4FC4B4-B421-4652-85B8-621DB8E925C8}" srcOrd="1" destOrd="0" parTransId="{870C28CB-866F-4C03-8557-E6ADC50DDEA4}" sibTransId="{635268DA-475C-4A0C-992C-62E624B80F10}"/>
    <dgm:cxn modelId="{C28DD215-72CF-4D5F-BF22-BE1FD84DEE87}" type="presOf" srcId="{C5E0CB7A-947A-4759-839D-FC6F15973479}" destId="{AA175275-89E3-43A4-AA6C-B25C65D4E0CE}" srcOrd="0" destOrd="0" presId="urn:microsoft.com/office/officeart/2005/8/layout/hierarchy1"/>
    <dgm:cxn modelId="{F4C133B5-EC70-4D70-AAD5-5C9BB7AAE2E9}" type="presOf" srcId="{377FB117-5470-4D0A-A08E-B4C4EEC5CC3D}" destId="{25CC2072-D1B0-44A4-9DFE-3D89BA4B9503}" srcOrd="0" destOrd="0" presId="urn:microsoft.com/office/officeart/2005/8/layout/hierarchy1"/>
    <dgm:cxn modelId="{30553B6D-0795-4DF0-B1CC-054F448B1B19}" type="presOf" srcId="{C868A416-9EF8-44D8-ACC1-B298485E8D70}" destId="{F4DC9A34-AEEC-41B6-BF25-0FB01D201806}" srcOrd="0" destOrd="0" presId="urn:microsoft.com/office/officeart/2005/8/layout/hierarchy1"/>
    <dgm:cxn modelId="{FC610D41-9D0D-40FC-A960-1906E1B8B3E2}" type="presOf" srcId="{AFAAC3FF-AB89-41F6-844D-0FB3265E5C07}" destId="{A135944B-F69D-4B3E-AE00-172C83F80438}" srcOrd="0" destOrd="0" presId="urn:microsoft.com/office/officeart/2005/8/layout/hierarchy1"/>
    <dgm:cxn modelId="{271B8850-60DD-4D7B-9B04-7EA54058A94F}" srcId="{AFAAC3FF-AB89-41F6-844D-0FB3265E5C07}" destId="{92659828-1825-4AFA-9FBB-F624B8C8A0FC}" srcOrd="0" destOrd="0" parTransId="{C868A416-9EF8-44D8-ACC1-B298485E8D70}" sibTransId="{DA95ED6E-C0E6-4F6A-AC53-AF117943D449}"/>
    <dgm:cxn modelId="{589A3308-2CE2-4B3C-9EEF-DA9C749BBA29}" type="presOf" srcId="{AB4FC4B4-B421-4652-85B8-621DB8E925C8}" destId="{179F6835-16F0-4356-B4B9-8F637EF55E4E}" srcOrd="0" destOrd="0" presId="urn:microsoft.com/office/officeart/2005/8/layout/hierarchy1"/>
    <dgm:cxn modelId="{E06F4A87-379C-4991-BB8A-F4FA2FEB8F30}" type="presOf" srcId="{532388A9-40D7-4F02-B560-C224C5E13F0B}" destId="{D310CD05-A604-457C-9BF9-BC3D1B9A211C}" srcOrd="0" destOrd="0" presId="urn:microsoft.com/office/officeart/2005/8/layout/hierarchy1"/>
    <dgm:cxn modelId="{47102CFD-3B14-4B11-83A3-E09243C39F56}" type="presOf" srcId="{870C28CB-866F-4C03-8557-E6ADC50DDEA4}" destId="{B3FDE58F-602D-4451-95E2-688A9914B346}" srcOrd="0" destOrd="0" presId="urn:microsoft.com/office/officeart/2005/8/layout/hierarchy1"/>
    <dgm:cxn modelId="{E8CB3486-C350-4ED8-83CA-256BC373ACD4}" type="presOf" srcId="{92659828-1825-4AFA-9FBB-F624B8C8A0FC}" destId="{DFB4F468-D90E-43F0-83BB-44F2689CB9C7}" srcOrd="0" destOrd="0" presId="urn:microsoft.com/office/officeart/2005/8/layout/hierarchy1"/>
    <dgm:cxn modelId="{065DB07B-BF6E-4934-BDDA-5BD7F8031096}" srcId="{AFAAC3FF-AB89-41F6-844D-0FB3265E5C07}" destId="{50C7EDEF-C569-4EF9-BB3A-3F7FCE22DAD3}" srcOrd="2" destOrd="0" parTransId="{55B67F04-31D6-433F-93AF-E80900316965}" sibTransId="{331F5C84-C365-434E-B0B7-8CF95284577D}"/>
    <dgm:cxn modelId="{13EAC869-F505-42B3-9005-8DA4F4B16CA2}" type="presParOf" srcId="{25CC2072-D1B0-44A4-9DFE-3D89BA4B9503}" destId="{A9C24CA8-73EF-4795-8D21-56BD344819D0}" srcOrd="0" destOrd="0" presId="urn:microsoft.com/office/officeart/2005/8/layout/hierarchy1"/>
    <dgm:cxn modelId="{BB9CEA58-754F-41BE-9570-3BF9CFB44998}" type="presParOf" srcId="{A9C24CA8-73EF-4795-8D21-56BD344819D0}" destId="{65374277-9936-471B-9E7E-9342B6B1C9E3}" srcOrd="0" destOrd="0" presId="urn:microsoft.com/office/officeart/2005/8/layout/hierarchy1"/>
    <dgm:cxn modelId="{ACD2A304-9ECE-4CC8-AF75-F8590A992BFE}" type="presParOf" srcId="{65374277-9936-471B-9E7E-9342B6B1C9E3}" destId="{9C451C5B-15E2-4694-A323-E66141841AA4}" srcOrd="0" destOrd="0" presId="urn:microsoft.com/office/officeart/2005/8/layout/hierarchy1"/>
    <dgm:cxn modelId="{AE044E37-26F7-4204-A52B-F1DC3387C12E}" type="presParOf" srcId="{65374277-9936-471B-9E7E-9342B6B1C9E3}" destId="{A135944B-F69D-4B3E-AE00-172C83F80438}" srcOrd="1" destOrd="0" presId="urn:microsoft.com/office/officeart/2005/8/layout/hierarchy1"/>
    <dgm:cxn modelId="{06D0BFD3-9600-45A9-89A6-390FB1D01CEF}" type="presParOf" srcId="{A9C24CA8-73EF-4795-8D21-56BD344819D0}" destId="{819CD50D-D10E-4E8C-A030-2036DCFB23E3}" srcOrd="1" destOrd="0" presId="urn:microsoft.com/office/officeart/2005/8/layout/hierarchy1"/>
    <dgm:cxn modelId="{D178B374-AA4C-44A2-8A38-983D6A907CD7}" type="presParOf" srcId="{819CD50D-D10E-4E8C-A030-2036DCFB23E3}" destId="{F4DC9A34-AEEC-41B6-BF25-0FB01D201806}" srcOrd="0" destOrd="0" presId="urn:microsoft.com/office/officeart/2005/8/layout/hierarchy1"/>
    <dgm:cxn modelId="{12993B7A-4E56-4083-A67B-04A3A16CA553}" type="presParOf" srcId="{819CD50D-D10E-4E8C-A030-2036DCFB23E3}" destId="{568FADA6-A492-4C11-B32F-3606F37FC9E6}" srcOrd="1" destOrd="0" presId="urn:microsoft.com/office/officeart/2005/8/layout/hierarchy1"/>
    <dgm:cxn modelId="{340C0239-0A02-434C-B606-FCDB61BF6E41}" type="presParOf" srcId="{568FADA6-A492-4C11-B32F-3606F37FC9E6}" destId="{C4283295-BE98-490D-A6B9-1DA38B3D4420}" srcOrd="0" destOrd="0" presId="urn:microsoft.com/office/officeart/2005/8/layout/hierarchy1"/>
    <dgm:cxn modelId="{DA4C37B3-A61A-43E0-B527-4A01133F1FD4}" type="presParOf" srcId="{C4283295-BE98-490D-A6B9-1DA38B3D4420}" destId="{58E4E89B-504D-4908-A7D0-E39D41F2278C}" srcOrd="0" destOrd="0" presId="urn:microsoft.com/office/officeart/2005/8/layout/hierarchy1"/>
    <dgm:cxn modelId="{8F9567D7-93C2-46CA-A805-8FCEF468B307}" type="presParOf" srcId="{C4283295-BE98-490D-A6B9-1DA38B3D4420}" destId="{DFB4F468-D90E-43F0-83BB-44F2689CB9C7}" srcOrd="1" destOrd="0" presId="urn:microsoft.com/office/officeart/2005/8/layout/hierarchy1"/>
    <dgm:cxn modelId="{7C418B1F-9370-4FDD-B94B-7E1AA84FFB43}" type="presParOf" srcId="{568FADA6-A492-4C11-B32F-3606F37FC9E6}" destId="{B5B86528-2526-4D0F-B389-93108982541D}" srcOrd="1" destOrd="0" presId="urn:microsoft.com/office/officeart/2005/8/layout/hierarchy1"/>
    <dgm:cxn modelId="{EE5D059C-0E6B-4F76-BAD5-A65BF93EFED6}" type="presParOf" srcId="{819CD50D-D10E-4E8C-A030-2036DCFB23E3}" destId="{B3FDE58F-602D-4451-95E2-688A9914B346}" srcOrd="2" destOrd="0" presId="urn:microsoft.com/office/officeart/2005/8/layout/hierarchy1"/>
    <dgm:cxn modelId="{8D909E31-3BB6-4782-9A3E-4F23C1945977}" type="presParOf" srcId="{819CD50D-D10E-4E8C-A030-2036DCFB23E3}" destId="{5F83BD25-C287-446C-8EDF-BCB07BF3EC8B}" srcOrd="3" destOrd="0" presId="urn:microsoft.com/office/officeart/2005/8/layout/hierarchy1"/>
    <dgm:cxn modelId="{255BFB05-724A-47B8-8BC9-6A4663A1375A}" type="presParOf" srcId="{5F83BD25-C287-446C-8EDF-BCB07BF3EC8B}" destId="{8B65101B-8B2C-43B3-999D-BBBD2A484EFC}" srcOrd="0" destOrd="0" presId="urn:microsoft.com/office/officeart/2005/8/layout/hierarchy1"/>
    <dgm:cxn modelId="{7DEBBFA4-F5C5-45FE-959E-20D2DC33B7B4}" type="presParOf" srcId="{8B65101B-8B2C-43B3-999D-BBBD2A484EFC}" destId="{56B4E139-696B-40DF-B671-345F2CC0AEA5}" srcOrd="0" destOrd="0" presId="urn:microsoft.com/office/officeart/2005/8/layout/hierarchy1"/>
    <dgm:cxn modelId="{F02D6BB5-F4BD-45D1-B609-4642044AE0FE}" type="presParOf" srcId="{8B65101B-8B2C-43B3-999D-BBBD2A484EFC}" destId="{179F6835-16F0-4356-B4B9-8F637EF55E4E}" srcOrd="1" destOrd="0" presId="urn:microsoft.com/office/officeart/2005/8/layout/hierarchy1"/>
    <dgm:cxn modelId="{877E0FED-54BD-412D-8E41-5AF3B7277E15}" type="presParOf" srcId="{5F83BD25-C287-446C-8EDF-BCB07BF3EC8B}" destId="{7E6CEEE3-5EB1-470A-8D0C-6D553C82859C}" srcOrd="1" destOrd="0" presId="urn:microsoft.com/office/officeart/2005/8/layout/hierarchy1"/>
    <dgm:cxn modelId="{3841E986-1BB8-41CC-81EF-D3A30A179479}" type="presParOf" srcId="{819CD50D-D10E-4E8C-A030-2036DCFB23E3}" destId="{5A860737-EE6C-420F-A953-C6960C0492C3}" srcOrd="4" destOrd="0" presId="urn:microsoft.com/office/officeart/2005/8/layout/hierarchy1"/>
    <dgm:cxn modelId="{D02DD77C-F692-48F0-BA85-4C3A383F6637}" type="presParOf" srcId="{819CD50D-D10E-4E8C-A030-2036DCFB23E3}" destId="{25D3E5FB-4728-4EA1-90DB-3EFE5F30F83E}" srcOrd="5" destOrd="0" presId="urn:microsoft.com/office/officeart/2005/8/layout/hierarchy1"/>
    <dgm:cxn modelId="{5D1FDCDB-96CC-4BC6-8F92-6D0C4A33C459}" type="presParOf" srcId="{25D3E5FB-4728-4EA1-90DB-3EFE5F30F83E}" destId="{D56752FD-49FE-46E0-B707-A1E1665614FE}" srcOrd="0" destOrd="0" presId="urn:microsoft.com/office/officeart/2005/8/layout/hierarchy1"/>
    <dgm:cxn modelId="{9400807E-483E-499F-AA19-28EEA9C8E408}" type="presParOf" srcId="{D56752FD-49FE-46E0-B707-A1E1665614FE}" destId="{5B2249E4-1DA5-486B-8317-C285066B6B06}" srcOrd="0" destOrd="0" presId="urn:microsoft.com/office/officeart/2005/8/layout/hierarchy1"/>
    <dgm:cxn modelId="{76B9B8C6-8E43-4636-8635-12BA382FACC7}" type="presParOf" srcId="{D56752FD-49FE-46E0-B707-A1E1665614FE}" destId="{62AA8392-15AE-4363-B532-D4DE6789B134}" srcOrd="1" destOrd="0" presId="urn:microsoft.com/office/officeart/2005/8/layout/hierarchy1"/>
    <dgm:cxn modelId="{63C9E40B-CFAF-407F-9956-E818B1AF42A2}" type="presParOf" srcId="{25D3E5FB-4728-4EA1-90DB-3EFE5F30F83E}" destId="{082E51A1-032F-462A-906F-0BC95D094A93}" srcOrd="1" destOrd="0" presId="urn:microsoft.com/office/officeart/2005/8/layout/hierarchy1"/>
    <dgm:cxn modelId="{B596C2DF-B434-4C96-A032-6FA379A2615A}" type="presParOf" srcId="{819CD50D-D10E-4E8C-A030-2036DCFB23E3}" destId="{D310CD05-A604-457C-9BF9-BC3D1B9A211C}" srcOrd="6" destOrd="0" presId="urn:microsoft.com/office/officeart/2005/8/layout/hierarchy1"/>
    <dgm:cxn modelId="{B1493F89-D056-4270-8981-5E0EA1DB357B}" type="presParOf" srcId="{819CD50D-D10E-4E8C-A030-2036DCFB23E3}" destId="{04422C2B-1A44-4B99-995B-4733D33B45DE}" srcOrd="7" destOrd="0" presId="urn:microsoft.com/office/officeart/2005/8/layout/hierarchy1"/>
    <dgm:cxn modelId="{5348005A-DE8A-4F70-90E5-D130A64FEFB4}" type="presParOf" srcId="{04422C2B-1A44-4B99-995B-4733D33B45DE}" destId="{C0D287D0-5984-4D67-8A01-992760594BA3}" srcOrd="0" destOrd="0" presId="urn:microsoft.com/office/officeart/2005/8/layout/hierarchy1"/>
    <dgm:cxn modelId="{B2788ABA-E6E6-4E5A-B6D7-87867E7C9AE5}" type="presParOf" srcId="{C0D287D0-5984-4D67-8A01-992760594BA3}" destId="{35156E04-8B2B-442B-ACB5-EDF94CCD5B9D}" srcOrd="0" destOrd="0" presId="urn:microsoft.com/office/officeart/2005/8/layout/hierarchy1"/>
    <dgm:cxn modelId="{331BC2AA-C793-4FE2-96B0-076618D6EC11}" type="presParOf" srcId="{C0D287D0-5984-4D67-8A01-992760594BA3}" destId="{AA175275-89E3-43A4-AA6C-B25C65D4E0CE}" srcOrd="1" destOrd="0" presId="urn:microsoft.com/office/officeart/2005/8/layout/hierarchy1"/>
    <dgm:cxn modelId="{7213D339-D6C1-4D7A-9145-29776E6409C9}" type="presParOf" srcId="{04422C2B-1A44-4B99-995B-4733D33B45DE}" destId="{F6BE78F7-9827-4CC8-BFE8-3F574F937365}"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5BE1B53-F57E-496A-8A32-3553C947403D}"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GB"/>
        </a:p>
      </dgm:t>
    </dgm:pt>
    <dgm:pt modelId="{33CB8C2B-7A60-4A28-9333-2B424C9B81A2}">
      <dgm:prSet phldrT="[Text]"/>
      <dgm:spPr/>
      <dgm:t>
        <a:bodyPr/>
        <a:lstStyle/>
        <a:p>
          <a:r>
            <a:rPr lang="en-GB" smtClean="0"/>
            <a:t>Product</a:t>
          </a:r>
          <a:endParaRPr lang="en-GB" dirty="0"/>
        </a:p>
      </dgm:t>
    </dgm:pt>
    <dgm:pt modelId="{AE3C4004-782C-4C4B-88AB-CAE460752EE5}" type="parTrans" cxnId="{5DF049D8-8BE1-4A07-9BAB-36640712EFDE}">
      <dgm:prSet/>
      <dgm:spPr/>
      <dgm:t>
        <a:bodyPr/>
        <a:lstStyle/>
        <a:p>
          <a:endParaRPr lang="en-GB"/>
        </a:p>
      </dgm:t>
    </dgm:pt>
    <dgm:pt modelId="{29840D1E-6714-44DB-97FF-C13DBAC8C5B5}" type="sibTrans" cxnId="{5DF049D8-8BE1-4A07-9BAB-36640712EFDE}">
      <dgm:prSet/>
      <dgm:spPr/>
      <dgm:t>
        <a:bodyPr/>
        <a:lstStyle/>
        <a:p>
          <a:endParaRPr lang="en-GB"/>
        </a:p>
      </dgm:t>
    </dgm:pt>
    <dgm:pt modelId="{E7A440DD-952A-4687-93F2-B4B4B5D34F77}">
      <dgm:prSet/>
      <dgm:spPr/>
      <dgm:t>
        <a:bodyPr/>
        <a:lstStyle/>
        <a:p>
          <a:r>
            <a:rPr lang="en-GB" smtClean="0"/>
            <a:t>Price</a:t>
          </a:r>
          <a:endParaRPr lang="en-GB" dirty="0" smtClean="0"/>
        </a:p>
      </dgm:t>
    </dgm:pt>
    <dgm:pt modelId="{5631E837-3725-475C-ADF1-083136FF40B8}" type="parTrans" cxnId="{4F3B14E2-DEB8-444F-ABDB-4F3EA3BAA1C5}">
      <dgm:prSet/>
      <dgm:spPr/>
      <dgm:t>
        <a:bodyPr/>
        <a:lstStyle/>
        <a:p>
          <a:endParaRPr lang="en-GB"/>
        </a:p>
      </dgm:t>
    </dgm:pt>
    <dgm:pt modelId="{930D2E7C-A47C-49ED-91EC-E5360998FB28}" type="sibTrans" cxnId="{4F3B14E2-DEB8-444F-ABDB-4F3EA3BAA1C5}">
      <dgm:prSet/>
      <dgm:spPr/>
      <dgm:t>
        <a:bodyPr/>
        <a:lstStyle/>
        <a:p>
          <a:endParaRPr lang="en-GB"/>
        </a:p>
      </dgm:t>
    </dgm:pt>
    <dgm:pt modelId="{7BACDE24-F4A5-40A5-94CD-AFD960C69F6C}">
      <dgm:prSet/>
      <dgm:spPr/>
      <dgm:t>
        <a:bodyPr/>
        <a:lstStyle/>
        <a:p>
          <a:r>
            <a:rPr lang="en-GB" smtClean="0"/>
            <a:t>Promotion</a:t>
          </a:r>
          <a:endParaRPr lang="en-GB" dirty="0" smtClean="0"/>
        </a:p>
      </dgm:t>
    </dgm:pt>
    <dgm:pt modelId="{56E54781-85BC-4653-9F7E-15B905027843}" type="parTrans" cxnId="{9023A5CF-4BB4-4DB1-87E7-E18DDF99483C}">
      <dgm:prSet/>
      <dgm:spPr/>
      <dgm:t>
        <a:bodyPr/>
        <a:lstStyle/>
        <a:p>
          <a:endParaRPr lang="en-GB"/>
        </a:p>
      </dgm:t>
    </dgm:pt>
    <dgm:pt modelId="{A61B443B-CBFA-4818-8818-3688B35F565E}" type="sibTrans" cxnId="{9023A5CF-4BB4-4DB1-87E7-E18DDF99483C}">
      <dgm:prSet/>
      <dgm:spPr/>
      <dgm:t>
        <a:bodyPr/>
        <a:lstStyle/>
        <a:p>
          <a:endParaRPr lang="en-GB"/>
        </a:p>
      </dgm:t>
    </dgm:pt>
    <dgm:pt modelId="{CDB75AD4-2C26-4A76-BD0C-9870249650F1}">
      <dgm:prSet/>
      <dgm:spPr/>
      <dgm:t>
        <a:bodyPr/>
        <a:lstStyle/>
        <a:p>
          <a:r>
            <a:rPr lang="en-GB" smtClean="0"/>
            <a:t>Place (Distribution)</a:t>
          </a:r>
          <a:endParaRPr lang="en-GB" dirty="0"/>
        </a:p>
      </dgm:t>
    </dgm:pt>
    <dgm:pt modelId="{74625FD4-DC12-44B8-BE74-7B9F571596F8}" type="parTrans" cxnId="{3120E6FA-31D9-42BE-B4D3-CACA722C98AD}">
      <dgm:prSet/>
      <dgm:spPr/>
      <dgm:t>
        <a:bodyPr/>
        <a:lstStyle/>
        <a:p>
          <a:endParaRPr lang="en-GB"/>
        </a:p>
      </dgm:t>
    </dgm:pt>
    <dgm:pt modelId="{23AB814D-2E81-4F05-96EE-ED7D5509D653}" type="sibTrans" cxnId="{3120E6FA-31D9-42BE-B4D3-CACA722C98AD}">
      <dgm:prSet/>
      <dgm:spPr/>
      <dgm:t>
        <a:bodyPr/>
        <a:lstStyle/>
        <a:p>
          <a:endParaRPr lang="en-GB"/>
        </a:p>
      </dgm:t>
    </dgm:pt>
    <dgm:pt modelId="{FD367F36-472E-4ED8-A0A8-A89EF54BFC08}" type="pres">
      <dgm:prSet presAssocID="{65BE1B53-F57E-496A-8A32-3553C947403D}" presName="diagram" presStyleCnt="0">
        <dgm:presLayoutVars>
          <dgm:dir/>
          <dgm:resizeHandles val="exact"/>
        </dgm:presLayoutVars>
      </dgm:prSet>
      <dgm:spPr/>
    </dgm:pt>
    <dgm:pt modelId="{CC9F4462-5232-4D58-B8AF-26BABDFE0F15}" type="pres">
      <dgm:prSet presAssocID="{33CB8C2B-7A60-4A28-9333-2B424C9B81A2}" presName="node" presStyleLbl="node1" presStyleIdx="0" presStyleCnt="4">
        <dgm:presLayoutVars>
          <dgm:bulletEnabled val="1"/>
        </dgm:presLayoutVars>
      </dgm:prSet>
      <dgm:spPr/>
      <dgm:t>
        <a:bodyPr/>
        <a:lstStyle/>
        <a:p>
          <a:endParaRPr lang="en-GB"/>
        </a:p>
      </dgm:t>
    </dgm:pt>
    <dgm:pt modelId="{FEED3CD4-E415-41EE-9601-10ED9311D4F6}" type="pres">
      <dgm:prSet presAssocID="{29840D1E-6714-44DB-97FF-C13DBAC8C5B5}" presName="sibTrans" presStyleCnt="0"/>
      <dgm:spPr/>
    </dgm:pt>
    <dgm:pt modelId="{398A0C1B-FACD-4934-B57F-ADE6421CF159}" type="pres">
      <dgm:prSet presAssocID="{E7A440DD-952A-4687-93F2-B4B4B5D34F77}" presName="node" presStyleLbl="node1" presStyleIdx="1" presStyleCnt="4">
        <dgm:presLayoutVars>
          <dgm:bulletEnabled val="1"/>
        </dgm:presLayoutVars>
      </dgm:prSet>
      <dgm:spPr/>
    </dgm:pt>
    <dgm:pt modelId="{AE1F9228-0F72-40ED-9104-291CD665BB4E}" type="pres">
      <dgm:prSet presAssocID="{930D2E7C-A47C-49ED-91EC-E5360998FB28}" presName="sibTrans" presStyleCnt="0"/>
      <dgm:spPr/>
    </dgm:pt>
    <dgm:pt modelId="{2384BFCA-9FBD-47A5-AD15-A25A29B23503}" type="pres">
      <dgm:prSet presAssocID="{7BACDE24-F4A5-40A5-94CD-AFD960C69F6C}" presName="node" presStyleLbl="node1" presStyleIdx="2" presStyleCnt="4">
        <dgm:presLayoutVars>
          <dgm:bulletEnabled val="1"/>
        </dgm:presLayoutVars>
      </dgm:prSet>
      <dgm:spPr/>
    </dgm:pt>
    <dgm:pt modelId="{4E54E4AE-8D40-42EB-BBB9-421969F41288}" type="pres">
      <dgm:prSet presAssocID="{A61B443B-CBFA-4818-8818-3688B35F565E}" presName="sibTrans" presStyleCnt="0"/>
      <dgm:spPr/>
    </dgm:pt>
    <dgm:pt modelId="{8FB8489A-EEE3-4CFA-8833-0ED5DAD235DF}" type="pres">
      <dgm:prSet presAssocID="{CDB75AD4-2C26-4A76-BD0C-9870249650F1}" presName="node" presStyleLbl="node1" presStyleIdx="3" presStyleCnt="4">
        <dgm:presLayoutVars>
          <dgm:bulletEnabled val="1"/>
        </dgm:presLayoutVars>
      </dgm:prSet>
      <dgm:spPr/>
    </dgm:pt>
  </dgm:ptLst>
  <dgm:cxnLst>
    <dgm:cxn modelId="{5DF049D8-8BE1-4A07-9BAB-36640712EFDE}" srcId="{65BE1B53-F57E-496A-8A32-3553C947403D}" destId="{33CB8C2B-7A60-4A28-9333-2B424C9B81A2}" srcOrd="0" destOrd="0" parTransId="{AE3C4004-782C-4C4B-88AB-CAE460752EE5}" sibTransId="{29840D1E-6714-44DB-97FF-C13DBAC8C5B5}"/>
    <dgm:cxn modelId="{A637A1C8-DD23-4B0D-B66E-6C55C9A94E8F}" type="presOf" srcId="{CDB75AD4-2C26-4A76-BD0C-9870249650F1}" destId="{8FB8489A-EEE3-4CFA-8833-0ED5DAD235DF}" srcOrd="0" destOrd="0" presId="urn:microsoft.com/office/officeart/2005/8/layout/default"/>
    <dgm:cxn modelId="{4F3B14E2-DEB8-444F-ABDB-4F3EA3BAA1C5}" srcId="{65BE1B53-F57E-496A-8A32-3553C947403D}" destId="{E7A440DD-952A-4687-93F2-B4B4B5D34F77}" srcOrd="1" destOrd="0" parTransId="{5631E837-3725-475C-ADF1-083136FF40B8}" sibTransId="{930D2E7C-A47C-49ED-91EC-E5360998FB28}"/>
    <dgm:cxn modelId="{9023A5CF-4BB4-4DB1-87E7-E18DDF99483C}" srcId="{65BE1B53-F57E-496A-8A32-3553C947403D}" destId="{7BACDE24-F4A5-40A5-94CD-AFD960C69F6C}" srcOrd="2" destOrd="0" parTransId="{56E54781-85BC-4653-9F7E-15B905027843}" sibTransId="{A61B443B-CBFA-4818-8818-3688B35F565E}"/>
    <dgm:cxn modelId="{B54F49C7-D807-4BE8-A107-7E77A36E7D3E}" type="presOf" srcId="{7BACDE24-F4A5-40A5-94CD-AFD960C69F6C}" destId="{2384BFCA-9FBD-47A5-AD15-A25A29B23503}" srcOrd="0" destOrd="0" presId="urn:microsoft.com/office/officeart/2005/8/layout/default"/>
    <dgm:cxn modelId="{CE2D9FDB-0373-4320-A7FD-2F6EFA8FD67F}" type="presOf" srcId="{E7A440DD-952A-4687-93F2-B4B4B5D34F77}" destId="{398A0C1B-FACD-4934-B57F-ADE6421CF159}" srcOrd="0" destOrd="0" presId="urn:microsoft.com/office/officeart/2005/8/layout/default"/>
    <dgm:cxn modelId="{1B78BEC1-9FCB-49D7-9537-408E4F06169E}" type="presOf" srcId="{65BE1B53-F57E-496A-8A32-3553C947403D}" destId="{FD367F36-472E-4ED8-A0A8-A89EF54BFC08}" srcOrd="0" destOrd="0" presId="urn:microsoft.com/office/officeart/2005/8/layout/default"/>
    <dgm:cxn modelId="{3120E6FA-31D9-42BE-B4D3-CACA722C98AD}" srcId="{65BE1B53-F57E-496A-8A32-3553C947403D}" destId="{CDB75AD4-2C26-4A76-BD0C-9870249650F1}" srcOrd="3" destOrd="0" parTransId="{74625FD4-DC12-44B8-BE74-7B9F571596F8}" sibTransId="{23AB814D-2E81-4F05-96EE-ED7D5509D653}"/>
    <dgm:cxn modelId="{A9D68692-87E8-411F-8A95-CE5DDD40E721}" type="presOf" srcId="{33CB8C2B-7A60-4A28-9333-2B424C9B81A2}" destId="{CC9F4462-5232-4D58-B8AF-26BABDFE0F15}" srcOrd="0" destOrd="0" presId="urn:microsoft.com/office/officeart/2005/8/layout/default"/>
    <dgm:cxn modelId="{7429B2C3-2D58-45EF-8BC2-620C7F8ABE9A}" type="presParOf" srcId="{FD367F36-472E-4ED8-A0A8-A89EF54BFC08}" destId="{CC9F4462-5232-4D58-B8AF-26BABDFE0F15}" srcOrd="0" destOrd="0" presId="urn:microsoft.com/office/officeart/2005/8/layout/default"/>
    <dgm:cxn modelId="{C14362E1-4AC8-4765-869C-89A3F5A3424F}" type="presParOf" srcId="{FD367F36-472E-4ED8-A0A8-A89EF54BFC08}" destId="{FEED3CD4-E415-41EE-9601-10ED9311D4F6}" srcOrd="1" destOrd="0" presId="urn:microsoft.com/office/officeart/2005/8/layout/default"/>
    <dgm:cxn modelId="{F5E5BB17-5F3E-47E8-BCAA-B467747F6921}" type="presParOf" srcId="{FD367F36-472E-4ED8-A0A8-A89EF54BFC08}" destId="{398A0C1B-FACD-4934-B57F-ADE6421CF159}" srcOrd="2" destOrd="0" presId="urn:microsoft.com/office/officeart/2005/8/layout/default"/>
    <dgm:cxn modelId="{FD9B261F-593D-464D-9295-9CE14ED4A2E5}" type="presParOf" srcId="{FD367F36-472E-4ED8-A0A8-A89EF54BFC08}" destId="{AE1F9228-0F72-40ED-9104-291CD665BB4E}" srcOrd="3" destOrd="0" presId="urn:microsoft.com/office/officeart/2005/8/layout/default"/>
    <dgm:cxn modelId="{F4E5FA87-D5FE-4028-9596-ED875ACBFBB3}" type="presParOf" srcId="{FD367F36-472E-4ED8-A0A8-A89EF54BFC08}" destId="{2384BFCA-9FBD-47A5-AD15-A25A29B23503}" srcOrd="4" destOrd="0" presId="urn:microsoft.com/office/officeart/2005/8/layout/default"/>
    <dgm:cxn modelId="{AA01D70B-C6AC-47B0-8581-1563514B04FC}" type="presParOf" srcId="{FD367F36-472E-4ED8-A0A8-A89EF54BFC08}" destId="{4E54E4AE-8D40-42EB-BBB9-421969F41288}" srcOrd="5" destOrd="0" presId="urn:microsoft.com/office/officeart/2005/8/layout/default"/>
    <dgm:cxn modelId="{A22E4D10-7D02-428D-8281-0F225E209F16}" type="presParOf" srcId="{FD367F36-472E-4ED8-A0A8-A89EF54BFC08}" destId="{8FB8489A-EEE3-4CFA-8833-0ED5DAD235DF}" srcOrd="6"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83AE649-E21F-48F5-A644-03C37CFA528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313C207-9DE1-4447-A41B-4761B162AFE8}">
      <dgm:prSet phldrT="[Text]"/>
      <dgm:spPr/>
      <dgm:t>
        <a:bodyPr/>
        <a:lstStyle/>
        <a:p>
          <a:r>
            <a:rPr lang="en-US" dirty="0" smtClean="0"/>
            <a:t>4Ps</a:t>
          </a:r>
          <a:endParaRPr lang="en-US" dirty="0"/>
        </a:p>
      </dgm:t>
    </dgm:pt>
    <dgm:pt modelId="{16E1D147-CD72-466E-ABF0-F6C77D63114D}" type="parTrans" cxnId="{E6F355C8-2B68-41C2-9E68-33058E676900}">
      <dgm:prSet/>
      <dgm:spPr/>
      <dgm:t>
        <a:bodyPr/>
        <a:lstStyle/>
        <a:p>
          <a:endParaRPr lang="en-US"/>
        </a:p>
      </dgm:t>
    </dgm:pt>
    <dgm:pt modelId="{4EC848A0-E1E3-49D4-81F8-3EF52CC6E2FF}" type="sibTrans" cxnId="{E6F355C8-2B68-41C2-9E68-33058E676900}">
      <dgm:prSet/>
      <dgm:spPr/>
      <dgm:t>
        <a:bodyPr/>
        <a:lstStyle/>
        <a:p>
          <a:endParaRPr lang="en-US"/>
        </a:p>
      </dgm:t>
    </dgm:pt>
    <dgm:pt modelId="{5DA9CBF8-521D-418A-9B77-9709525BA9CA}">
      <dgm:prSet phldrT="[Text]"/>
      <dgm:spPr/>
      <dgm:t>
        <a:bodyPr/>
        <a:lstStyle/>
        <a:p>
          <a:r>
            <a:rPr lang="en-US" dirty="0" smtClean="0"/>
            <a:t>Product</a:t>
          </a:r>
          <a:endParaRPr lang="en-US" dirty="0"/>
        </a:p>
      </dgm:t>
    </dgm:pt>
    <dgm:pt modelId="{EBA3A1A8-5F72-4EA5-9FA9-6E0816FB816C}" type="parTrans" cxnId="{7307DCC1-D89E-4933-837B-ADFCFEE483A4}">
      <dgm:prSet/>
      <dgm:spPr/>
      <dgm:t>
        <a:bodyPr/>
        <a:lstStyle/>
        <a:p>
          <a:endParaRPr lang="en-US"/>
        </a:p>
      </dgm:t>
    </dgm:pt>
    <dgm:pt modelId="{8E04FFD5-6735-4465-9023-CC862CE3F9CB}" type="sibTrans" cxnId="{7307DCC1-D89E-4933-837B-ADFCFEE483A4}">
      <dgm:prSet/>
      <dgm:spPr/>
      <dgm:t>
        <a:bodyPr/>
        <a:lstStyle/>
        <a:p>
          <a:endParaRPr lang="en-US"/>
        </a:p>
      </dgm:t>
    </dgm:pt>
    <dgm:pt modelId="{35F0D364-76CA-4893-8A29-428DC884E218}">
      <dgm:prSet phldrT="[Text]"/>
      <dgm:spPr/>
      <dgm:t>
        <a:bodyPr/>
        <a:lstStyle/>
        <a:p>
          <a:r>
            <a:rPr lang="en-US" dirty="0" smtClean="0"/>
            <a:t>Price</a:t>
          </a:r>
          <a:endParaRPr lang="en-US" dirty="0"/>
        </a:p>
      </dgm:t>
    </dgm:pt>
    <dgm:pt modelId="{2BABB8FF-33C2-403C-9364-BD7A17E1E89C}" type="parTrans" cxnId="{DDA23CB7-0AB3-4E62-A045-A4CAA2227A57}">
      <dgm:prSet/>
      <dgm:spPr/>
      <dgm:t>
        <a:bodyPr/>
        <a:lstStyle/>
        <a:p>
          <a:endParaRPr lang="en-US"/>
        </a:p>
      </dgm:t>
    </dgm:pt>
    <dgm:pt modelId="{EABAA750-5C98-436A-B969-6ECBBB5B1EDC}" type="sibTrans" cxnId="{DDA23CB7-0AB3-4E62-A045-A4CAA2227A57}">
      <dgm:prSet/>
      <dgm:spPr/>
      <dgm:t>
        <a:bodyPr/>
        <a:lstStyle/>
        <a:p>
          <a:endParaRPr lang="en-US"/>
        </a:p>
      </dgm:t>
    </dgm:pt>
    <dgm:pt modelId="{37866292-7603-4A19-9A57-4CDE5594314D}">
      <dgm:prSet/>
      <dgm:spPr/>
      <dgm:t>
        <a:bodyPr/>
        <a:lstStyle/>
        <a:p>
          <a:r>
            <a:rPr lang="en-US" dirty="0" smtClean="0"/>
            <a:t>Promotion</a:t>
          </a:r>
          <a:endParaRPr lang="en-US" dirty="0"/>
        </a:p>
      </dgm:t>
    </dgm:pt>
    <dgm:pt modelId="{BFD7A9F6-D7D7-4D63-A9FB-22184494872F}" type="parTrans" cxnId="{49C70D8B-000B-4DAF-91F3-7ED64D222A45}">
      <dgm:prSet/>
      <dgm:spPr/>
      <dgm:t>
        <a:bodyPr/>
        <a:lstStyle/>
        <a:p>
          <a:endParaRPr lang="en-US"/>
        </a:p>
      </dgm:t>
    </dgm:pt>
    <dgm:pt modelId="{4629DB29-C9E2-434F-8FB3-DA30048905F6}" type="sibTrans" cxnId="{49C70D8B-000B-4DAF-91F3-7ED64D222A45}">
      <dgm:prSet/>
      <dgm:spPr/>
      <dgm:t>
        <a:bodyPr/>
        <a:lstStyle/>
        <a:p>
          <a:endParaRPr lang="en-US"/>
        </a:p>
      </dgm:t>
    </dgm:pt>
    <dgm:pt modelId="{7B2BEDDC-DD02-4CE3-95B9-F230C5DD26AC}">
      <dgm:prSet/>
      <dgm:spPr/>
      <dgm:t>
        <a:bodyPr/>
        <a:lstStyle/>
        <a:p>
          <a:r>
            <a:rPr lang="en-US" dirty="0" smtClean="0"/>
            <a:t>Place</a:t>
          </a:r>
          <a:endParaRPr lang="en-US" dirty="0"/>
        </a:p>
      </dgm:t>
    </dgm:pt>
    <dgm:pt modelId="{D8F75AED-52F5-46D7-AC1C-C14893EEB7F0}" type="parTrans" cxnId="{A988C113-BAD0-4CC6-AC85-7808D7EED23B}">
      <dgm:prSet/>
      <dgm:spPr/>
      <dgm:t>
        <a:bodyPr/>
        <a:lstStyle/>
        <a:p>
          <a:endParaRPr lang="en-US"/>
        </a:p>
      </dgm:t>
    </dgm:pt>
    <dgm:pt modelId="{89154FFD-E259-46EA-B21F-9A47849D0318}" type="sibTrans" cxnId="{A988C113-BAD0-4CC6-AC85-7808D7EED23B}">
      <dgm:prSet/>
      <dgm:spPr/>
      <dgm:t>
        <a:bodyPr/>
        <a:lstStyle/>
        <a:p>
          <a:endParaRPr lang="en-US"/>
        </a:p>
      </dgm:t>
    </dgm:pt>
    <dgm:pt modelId="{F492A2ED-88B1-442E-B51D-EC9958D9A43B}" type="pres">
      <dgm:prSet presAssocID="{F83AE649-E21F-48F5-A644-03C37CFA5285}" presName="hierChild1" presStyleCnt="0">
        <dgm:presLayoutVars>
          <dgm:chPref val="1"/>
          <dgm:dir/>
          <dgm:animOne val="branch"/>
          <dgm:animLvl val="lvl"/>
          <dgm:resizeHandles/>
        </dgm:presLayoutVars>
      </dgm:prSet>
      <dgm:spPr/>
      <dgm:t>
        <a:bodyPr/>
        <a:lstStyle/>
        <a:p>
          <a:endParaRPr lang="en-US"/>
        </a:p>
      </dgm:t>
    </dgm:pt>
    <dgm:pt modelId="{DB5A5D98-E06F-4A84-91BF-036E953AD93A}" type="pres">
      <dgm:prSet presAssocID="{4313C207-9DE1-4447-A41B-4761B162AFE8}" presName="hierRoot1" presStyleCnt="0"/>
      <dgm:spPr/>
    </dgm:pt>
    <dgm:pt modelId="{D0ABFAA7-1146-44E3-8CEE-00E66ECF447A}" type="pres">
      <dgm:prSet presAssocID="{4313C207-9DE1-4447-A41B-4761B162AFE8}" presName="composite" presStyleCnt="0"/>
      <dgm:spPr/>
    </dgm:pt>
    <dgm:pt modelId="{AAA57880-4FC5-44FA-8AA8-A2081870E3B5}" type="pres">
      <dgm:prSet presAssocID="{4313C207-9DE1-4447-A41B-4761B162AFE8}" presName="background" presStyleLbl="node0" presStyleIdx="0" presStyleCnt="1"/>
      <dgm:spPr/>
    </dgm:pt>
    <dgm:pt modelId="{8879E0D8-E589-419C-952C-9598889F84D4}" type="pres">
      <dgm:prSet presAssocID="{4313C207-9DE1-4447-A41B-4761B162AFE8}" presName="text" presStyleLbl="fgAcc0" presStyleIdx="0" presStyleCnt="1">
        <dgm:presLayoutVars>
          <dgm:chPref val="3"/>
        </dgm:presLayoutVars>
      </dgm:prSet>
      <dgm:spPr/>
      <dgm:t>
        <a:bodyPr/>
        <a:lstStyle/>
        <a:p>
          <a:endParaRPr lang="en-US"/>
        </a:p>
      </dgm:t>
    </dgm:pt>
    <dgm:pt modelId="{4CBBCDC1-798C-4BA0-A9D2-3A7CE24DD1EF}" type="pres">
      <dgm:prSet presAssocID="{4313C207-9DE1-4447-A41B-4761B162AFE8}" presName="hierChild2" presStyleCnt="0"/>
      <dgm:spPr/>
    </dgm:pt>
    <dgm:pt modelId="{FF8DF0AC-A6D0-44AC-9C94-25C16D251881}" type="pres">
      <dgm:prSet presAssocID="{EBA3A1A8-5F72-4EA5-9FA9-6E0816FB816C}" presName="Name10" presStyleLbl="parChTrans1D2" presStyleIdx="0" presStyleCnt="4"/>
      <dgm:spPr/>
      <dgm:t>
        <a:bodyPr/>
        <a:lstStyle/>
        <a:p>
          <a:endParaRPr lang="en-US"/>
        </a:p>
      </dgm:t>
    </dgm:pt>
    <dgm:pt modelId="{F01E5D70-BBAD-43A2-A24B-E719143B313F}" type="pres">
      <dgm:prSet presAssocID="{5DA9CBF8-521D-418A-9B77-9709525BA9CA}" presName="hierRoot2" presStyleCnt="0"/>
      <dgm:spPr/>
    </dgm:pt>
    <dgm:pt modelId="{7706187F-561C-48FF-B4D0-5089B264A607}" type="pres">
      <dgm:prSet presAssocID="{5DA9CBF8-521D-418A-9B77-9709525BA9CA}" presName="composite2" presStyleCnt="0"/>
      <dgm:spPr/>
    </dgm:pt>
    <dgm:pt modelId="{D6C2C387-D73B-4515-A47F-3BF681D8C326}" type="pres">
      <dgm:prSet presAssocID="{5DA9CBF8-521D-418A-9B77-9709525BA9CA}" presName="background2" presStyleLbl="node2" presStyleIdx="0" presStyleCnt="4"/>
      <dgm:spPr/>
    </dgm:pt>
    <dgm:pt modelId="{420FDCCA-77D3-4FB5-8FC3-7C4A97085E1E}" type="pres">
      <dgm:prSet presAssocID="{5DA9CBF8-521D-418A-9B77-9709525BA9CA}" presName="text2" presStyleLbl="fgAcc2" presStyleIdx="0" presStyleCnt="4">
        <dgm:presLayoutVars>
          <dgm:chPref val="3"/>
        </dgm:presLayoutVars>
      </dgm:prSet>
      <dgm:spPr/>
      <dgm:t>
        <a:bodyPr/>
        <a:lstStyle/>
        <a:p>
          <a:endParaRPr lang="en-US"/>
        </a:p>
      </dgm:t>
    </dgm:pt>
    <dgm:pt modelId="{98BD8AFF-216F-4FAC-8196-5AABE4125630}" type="pres">
      <dgm:prSet presAssocID="{5DA9CBF8-521D-418A-9B77-9709525BA9CA}" presName="hierChild3" presStyleCnt="0"/>
      <dgm:spPr/>
    </dgm:pt>
    <dgm:pt modelId="{A06D663B-C002-4F5E-A0A3-A2171B3B65B8}" type="pres">
      <dgm:prSet presAssocID="{2BABB8FF-33C2-403C-9364-BD7A17E1E89C}" presName="Name10" presStyleLbl="parChTrans1D2" presStyleIdx="1" presStyleCnt="4"/>
      <dgm:spPr/>
      <dgm:t>
        <a:bodyPr/>
        <a:lstStyle/>
        <a:p>
          <a:endParaRPr lang="en-US"/>
        </a:p>
      </dgm:t>
    </dgm:pt>
    <dgm:pt modelId="{B083219F-9642-474B-9E7D-6CB2AF120CE0}" type="pres">
      <dgm:prSet presAssocID="{35F0D364-76CA-4893-8A29-428DC884E218}" presName="hierRoot2" presStyleCnt="0"/>
      <dgm:spPr/>
    </dgm:pt>
    <dgm:pt modelId="{538492B4-CB65-49CA-8DD6-663603FA13B6}" type="pres">
      <dgm:prSet presAssocID="{35F0D364-76CA-4893-8A29-428DC884E218}" presName="composite2" presStyleCnt="0"/>
      <dgm:spPr/>
    </dgm:pt>
    <dgm:pt modelId="{5A1ABAFA-758A-4C29-992A-DF2D3CD19DD7}" type="pres">
      <dgm:prSet presAssocID="{35F0D364-76CA-4893-8A29-428DC884E218}" presName="background2" presStyleLbl="node2" presStyleIdx="1" presStyleCnt="4"/>
      <dgm:spPr/>
    </dgm:pt>
    <dgm:pt modelId="{8EA01022-7726-4E95-906E-3A5978C3D8F3}" type="pres">
      <dgm:prSet presAssocID="{35F0D364-76CA-4893-8A29-428DC884E218}" presName="text2" presStyleLbl="fgAcc2" presStyleIdx="1" presStyleCnt="4">
        <dgm:presLayoutVars>
          <dgm:chPref val="3"/>
        </dgm:presLayoutVars>
      </dgm:prSet>
      <dgm:spPr/>
      <dgm:t>
        <a:bodyPr/>
        <a:lstStyle/>
        <a:p>
          <a:endParaRPr lang="en-US"/>
        </a:p>
      </dgm:t>
    </dgm:pt>
    <dgm:pt modelId="{1E5AF716-DF16-4250-9B87-9771094D6F64}" type="pres">
      <dgm:prSet presAssocID="{35F0D364-76CA-4893-8A29-428DC884E218}" presName="hierChild3" presStyleCnt="0"/>
      <dgm:spPr/>
    </dgm:pt>
    <dgm:pt modelId="{E62DA2C6-0DAC-4C5E-A20D-4B8EAA11471A}" type="pres">
      <dgm:prSet presAssocID="{BFD7A9F6-D7D7-4D63-A9FB-22184494872F}" presName="Name10" presStyleLbl="parChTrans1D2" presStyleIdx="2" presStyleCnt="4"/>
      <dgm:spPr/>
      <dgm:t>
        <a:bodyPr/>
        <a:lstStyle/>
        <a:p>
          <a:endParaRPr lang="en-US"/>
        </a:p>
      </dgm:t>
    </dgm:pt>
    <dgm:pt modelId="{756D761B-D3C9-4CB8-9394-62865673BEA8}" type="pres">
      <dgm:prSet presAssocID="{37866292-7603-4A19-9A57-4CDE5594314D}" presName="hierRoot2" presStyleCnt="0"/>
      <dgm:spPr/>
    </dgm:pt>
    <dgm:pt modelId="{E2B66DE8-5EB9-40AB-B0AE-D0463238BD80}" type="pres">
      <dgm:prSet presAssocID="{37866292-7603-4A19-9A57-4CDE5594314D}" presName="composite2" presStyleCnt="0"/>
      <dgm:spPr/>
    </dgm:pt>
    <dgm:pt modelId="{47A4EF45-0380-4A06-AB72-C12B7D2A4408}" type="pres">
      <dgm:prSet presAssocID="{37866292-7603-4A19-9A57-4CDE5594314D}" presName="background2" presStyleLbl="node2" presStyleIdx="2" presStyleCnt="4"/>
      <dgm:spPr/>
    </dgm:pt>
    <dgm:pt modelId="{391B9189-3EF5-40C7-BCC9-AD914EC3A5C2}" type="pres">
      <dgm:prSet presAssocID="{37866292-7603-4A19-9A57-4CDE5594314D}" presName="text2" presStyleLbl="fgAcc2" presStyleIdx="2" presStyleCnt="4">
        <dgm:presLayoutVars>
          <dgm:chPref val="3"/>
        </dgm:presLayoutVars>
      </dgm:prSet>
      <dgm:spPr/>
      <dgm:t>
        <a:bodyPr/>
        <a:lstStyle/>
        <a:p>
          <a:endParaRPr lang="en-US"/>
        </a:p>
      </dgm:t>
    </dgm:pt>
    <dgm:pt modelId="{9153492E-709D-46BA-B1C4-861E4C27CF39}" type="pres">
      <dgm:prSet presAssocID="{37866292-7603-4A19-9A57-4CDE5594314D}" presName="hierChild3" presStyleCnt="0"/>
      <dgm:spPr/>
    </dgm:pt>
    <dgm:pt modelId="{B906E4CB-7729-48FC-B9F8-CBC31D2C71F2}" type="pres">
      <dgm:prSet presAssocID="{D8F75AED-52F5-46D7-AC1C-C14893EEB7F0}" presName="Name10" presStyleLbl="parChTrans1D2" presStyleIdx="3" presStyleCnt="4"/>
      <dgm:spPr/>
      <dgm:t>
        <a:bodyPr/>
        <a:lstStyle/>
        <a:p>
          <a:endParaRPr lang="en-US"/>
        </a:p>
      </dgm:t>
    </dgm:pt>
    <dgm:pt modelId="{FBFF67F0-058B-4B18-A835-270DB9751549}" type="pres">
      <dgm:prSet presAssocID="{7B2BEDDC-DD02-4CE3-95B9-F230C5DD26AC}" presName="hierRoot2" presStyleCnt="0"/>
      <dgm:spPr/>
    </dgm:pt>
    <dgm:pt modelId="{A76A5F34-E7DE-4962-B8D7-1C2B71D06D21}" type="pres">
      <dgm:prSet presAssocID="{7B2BEDDC-DD02-4CE3-95B9-F230C5DD26AC}" presName="composite2" presStyleCnt="0"/>
      <dgm:spPr/>
    </dgm:pt>
    <dgm:pt modelId="{C4B25F6A-68E9-4993-879A-9247EEC7AB4E}" type="pres">
      <dgm:prSet presAssocID="{7B2BEDDC-DD02-4CE3-95B9-F230C5DD26AC}" presName="background2" presStyleLbl="node2" presStyleIdx="3" presStyleCnt="4"/>
      <dgm:spPr/>
    </dgm:pt>
    <dgm:pt modelId="{4B902920-17DC-41BA-BB97-F8E2D2183F3E}" type="pres">
      <dgm:prSet presAssocID="{7B2BEDDC-DD02-4CE3-95B9-F230C5DD26AC}" presName="text2" presStyleLbl="fgAcc2" presStyleIdx="3" presStyleCnt="4">
        <dgm:presLayoutVars>
          <dgm:chPref val="3"/>
        </dgm:presLayoutVars>
      </dgm:prSet>
      <dgm:spPr/>
      <dgm:t>
        <a:bodyPr/>
        <a:lstStyle/>
        <a:p>
          <a:endParaRPr lang="en-US"/>
        </a:p>
      </dgm:t>
    </dgm:pt>
    <dgm:pt modelId="{1D3AD54B-D399-491D-BF36-F5544EF5744C}" type="pres">
      <dgm:prSet presAssocID="{7B2BEDDC-DD02-4CE3-95B9-F230C5DD26AC}" presName="hierChild3" presStyleCnt="0"/>
      <dgm:spPr/>
    </dgm:pt>
  </dgm:ptLst>
  <dgm:cxnLst>
    <dgm:cxn modelId="{44E84268-FD0F-476E-A7A7-923009DF61E3}" type="presOf" srcId="{EBA3A1A8-5F72-4EA5-9FA9-6E0816FB816C}" destId="{FF8DF0AC-A6D0-44AC-9C94-25C16D251881}" srcOrd="0" destOrd="0" presId="urn:microsoft.com/office/officeart/2005/8/layout/hierarchy1"/>
    <dgm:cxn modelId="{E6F355C8-2B68-41C2-9E68-33058E676900}" srcId="{F83AE649-E21F-48F5-A644-03C37CFA5285}" destId="{4313C207-9DE1-4447-A41B-4761B162AFE8}" srcOrd="0" destOrd="0" parTransId="{16E1D147-CD72-466E-ABF0-F6C77D63114D}" sibTransId="{4EC848A0-E1E3-49D4-81F8-3EF52CC6E2FF}"/>
    <dgm:cxn modelId="{F6180205-FDC6-49F8-93BD-A493969F8276}" type="presOf" srcId="{7B2BEDDC-DD02-4CE3-95B9-F230C5DD26AC}" destId="{4B902920-17DC-41BA-BB97-F8E2D2183F3E}" srcOrd="0" destOrd="0" presId="urn:microsoft.com/office/officeart/2005/8/layout/hierarchy1"/>
    <dgm:cxn modelId="{DA5B5D8E-4D40-4941-991C-B7AE98C25C43}" type="presOf" srcId="{D8F75AED-52F5-46D7-AC1C-C14893EEB7F0}" destId="{B906E4CB-7729-48FC-B9F8-CBC31D2C71F2}" srcOrd="0" destOrd="0" presId="urn:microsoft.com/office/officeart/2005/8/layout/hierarchy1"/>
    <dgm:cxn modelId="{A988C113-BAD0-4CC6-AC85-7808D7EED23B}" srcId="{4313C207-9DE1-4447-A41B-4761B162AFE8}" destId="{7B2BEDDC-DD02-4CE3-95B9-F230C5DD26AC}" srcOrd="3" destOrd="0" parTransId="{D8F75AED-52F5-46D7-AC1C-C14893EEB7F0}" sibTransId="{89154FFD-E259-46EA-B21F-9A47849D0318}"/>
    <dgm:cxn modelId="{7307DCC1-D89E-4933-837B-ADFCFEE483A4}" srcId="{4313C207-9DE1-4447-A41B-4761B162AFE8}" destId="{5DA9CBF8-521D-418A-9B77-9709525BA9CA}" srcOrd="0" destOrd="0" parTransId="{EBA3A1A8-5F72-4EA5-9FA9-6E0816FB816C}" sibTransId="{8E04FFD5-6735-4465-9023-CC862CE3F9CB}"/>
    <dgm:cxn modelId="{49C70D8B-000B-4DAF-91F3-7ED64D222A45}" srcId="{4313C207-9DE1-4447-A41B-4761B162AFE8}" destId="{37866292-7603-4A19-9A57-4CDE5594314D}" srcOrd="2" destOrd="0" parTransId="{BFD7A9F6-D7D7-4D63-A9FB-22184494872F}" sibTransId="{4629DB29-C9E2-434F-8FB3-DA30048905F6}"/>
    <dgm:cxn modelId="{DDA23CB7-0AB3-4E62-A045-A4CAA2227A57}" srcId="{4313C207-9DE1-4447-A41B-4761B162AFE8}" destId="{35F0D364-76CA-4893-8A29-428DC884E218}" srcOrd="1" destOrd="0" parTransId="{2BABB8FF-33C2-403C-9364-BD7A17E1E89C}" sibTransId="{EABAA750-5C98-436A-B969-6ECBBB5B1EDC}"/>
    <dgm:cxn modelId="{E1D8C07C-2B7A-4CDB-81AD-FF7B972EFA08}" type="presOf" srcId="{4313C207-9DE1-4447-A41B-4761B162AFE8}" destId="{8879E0D8-E589-419C-952C-9598889F84D4}" srcOrd="0" destOrd="0" presId="urn:microsoft.com/office/officeart/2005/8/layout/hierarchy1"/>
    <dgm:cxn modelId="{D9CC59E6-4F3B-44C6-8AD8-8A2F0071318C}" type="presOf" srcId="{F83AE649-E21F-48F5-A644-03C37CFA5285}" destId="{F492A2ED-88B1-442E-B51D-EC9958D9A43B}" srcOrd="0" destOrd="0" presId="urn:microsoft.com/office/officeart/2005/8/layout/hierarchy1"/>
    <dgm:cxn modelId="{8E0022A0-5A96-4D54-B7CA-DC749E5F682B}" type="presOf" srcId="{BFD7A9F6-D7D7-4D63-A9FB-22184494872F}" destId="{E62DA2C6-0DAC-4C5E-A20D-4B8EAA11471A}" srcOrd="0" destOrd="0" presId="urn:microsoft.com/office/officeart/2005/8/layout/hierarchy1"/>
    <dgm:cxn modelId="{7EE90AC1-778C-49EB-9C87-007637580EFB}" type="presOf" srcId="{35F0D364-76CA-4893-8A29-428DC884E218}" destId="{8EA01022-7726-4E95-906E-3A5978C3D8F3}" srcOrd="0" destOrd="0" presId="urn:microsoft.com/office/officeart/2005/8/layout/hierarchy1"/>
    <dgm:cxn modelId="{C31159DF-8E2E-4725-A2D4-FA35590A6DC9}" type="presOf" srcId="{37866292-7603-4A19-9A57-4CDE5594314D}" destId="{391B9189-3EF5-40C7-BCC9-AD914EC3A5C2}" srcOrd="0" destOrd="0" presId="urn:microsoft.com/office/officeart/2005/8/layout/hierarchy1"/>
    <dgm:cxn modelId="{878F4E87-41C6-4C66-A044-CD5C9B4D7563}" type="presOf" srcId="{5DA9CBF8-521D-418A-9B77-9709525BA9CA}" destId="{420FDCCA-77D3-4FB5-8FC3-7C4A97085E1E}" srcOrd="0" destOrd="0" presId="urn:microsoft.com/office/officeart/2005/8/layout/hierarchy1"/>
    <dgm:cxn modelId="{A000E2D7-A46C-4BDA-9CA7-0A16282EDEAE}" type="presOf" srcId="{2BABB8FF-33C2-403C-9364-BD7A17E1E89C}" destId="{A06D663B-C002-4F5E-A0A3-A2171B3B65B8}" srcOrd="0" destOrd="0" presId="urn:microsoft.com/office/officeart/2005/8/layout/hierarchy1"/>
    <dgm:cxn modelId="{58249D13-BEE1-4D6C-BA34-6E442A5B819C}" type="presParOf" srcId="{F492A2ED-88B1-442E-B51D-EC9958D9A43B}" destId="{DB5A5D98-E06F-4A84-91BF-036E953AD93A}" srcOrd="0" destOrd="0" presId="urn:microsoft.com/office/officeart/2005/8/layout/hierarchy1"/>
    <dgm:cxn modelId="{698EBDA8-2A0C-4483-961A-476F5422A9E7}" type="presParOf" srcId="{DB5A5D98-E06F-4A84-91BF-036E953AD93A}" destId="{D0ABFAA7-1146-44E3-8CEE-00E66ECF447A}" srcOrd="0" destOrd="0" presId="urn:microsoft.com/office/officeart/2005/8/layout/hierarchy1"/>
    <dgm:cxn modelId="{481119B6-5D35-4672-A6F0-402DC8ED65BF}" type="presParOf" srcId="{D0ABFAA7-1146-44E3-8CEE-00E66ECF447A}" destId="{AAA57880-4FC5-44FA-8AA8-A2081870E3B5}" srcOrd="0" destOrd="0" presId="urn:microsoft.com/office/officeart/2005/8/layout/hierarchy1"/>
    <dgm:cxn modelId="{8D53DB6E-9287-4389-B38D-7B4074C62BA2}" type="presParOf" srcId="{D0ABFAA7-1146-44E3-8CEE-00E66ECF447A}" destId="{8879E0D8-E589-419C-952C-9598889F84D4}" srcOrd="1" destOrd="0" presId="urn:microsoft.com/office/officeart/2005/8/layout/hierarchy1"/>
    <dgm:cxn modelId="{A66F57DE-518B-487B-8160-9E4A7DCABA39}" type="presParOf" srcId="{DB5A5D98-E06F-4A84-91BF-036E953AD93A}" destId="{4CBBCDC1-798C-4BA0-A9D2-3A7CE24DD1EF}" srcOrd="1" destOrd="0" presId="urn:microsoft.com/office/officeart/2005/8/layout/hierarchy1"/>
    <dgm:cxn modelId="{7FFCB827-DF4D-49D9-9BED-0E1495F7E656}" type="presParOf" srcId="{4CBBCDC1-798C-4BA0-A9D2-3A7CE24DD1EF}" destId="{FF8DF0AC-A6D0-44AC-9C94-25C16D251881}" srcOrd="0" destOrd="0" presId="urn:microsoft.com/office/officeart/2005/8/layout/hierarchy1"/>
    <dgm:cxn modelId="{2A50A959-E94F-4B94-9A4B-70823A96570D}" type="presParOf" srcId="{4CBBCDC1-798C-4BA0-A9D2-3A7CE24DD1EF}" destId="{F01E5D70-BBAD-43A2-A24B-E719143B313F}" srcOrd="1" destOrd="0" presId="urn:microsoft.com/office/officeart/2005/8/layout/hierarchy1"/>
    <dgm:cxn modelId="{EEEF3B7B-98C8-43C7-9A5B-0978D9D070A2}" type="presParOf" srcId="{F01E5D70-BBAD-43A2-A24B-E719143B313F}" destId="{7706187F-561C-48FF-B4D0-5089B264A607}" srcOrd="0" destOrd="0" presId="urn:microsoft.com/office/officeart/2005/8/layout/hierarchy1"/>
    <dgm:cxn modelId="{B2BDBE2E-6E7D-4AE2-B7EC-20E894D88BA8}" type="presParOf" srcId="{7706187F-561C-48FF-B4D0-5089B264A607}" destId="{D6C2C387-D73B-4515-A47F-3BF681D8C326}" srcOrd="0" destOrd="0" presId="urn:microsoft.com/office/officeart/2005/8/layout/hierarchy1"/>
    <dgm:cxn modelId="{FC51E65D-F3FF-4BA4-A83E-80E746904E16}" type="presParOf" srcId="{7706187F-561C-48FF-B4D0-5089B264A607}" destId="{420FDCCA-77D3-4FB5-8FC3-7C4A97085E1E}" srcOrd="1" destOrd="0" presId="urn:microsoft.com/office/officeart/2005/8/layout/hierarchy1"/>
    <dgm:cxn modelId="{66A16710-04B4-486A-A1A1-230E13976AB9}" type="presParOf" srcId="{F01E5D70-BBAD-43A2-A24B-E719143B313F}" destId="{98BD8AFF-216F-4FAC-8196-5AABE4125630}" srcOrd="1" destOrd="0" presId="urn:microsoft.com/office/officeart/2005/8/layout/hierarchy1"/>
    <dgm:cxn modelId="{6905A145-F183-47BD-B3DB-F0A968ED3C36}" type="presParOf" srcId="{4CBBCDC1-798C-4BA0-A9D2-3A7CE24DD1EF}" destId="{A06D663B-C002-4F5E-A0A3-A2171B3B65B8}" srcOrd="2" destOrd="0" presId="urn:microsoft.com/office/officeart/2005/8/layout/hierarchy1"/>
    <dgm:cxn modelId="{22CF73E9-D8E4-427B-8891-BAFEFFAFADD6}" type="presParOf" srcId="{4CBBCDC1-798C-4BA0-A9D2-3A7CE24DD1EF}" destId="{B083219F-9642-474B-9E7D-6CB2AF120CE0}" srcOrd="3" destOrd="0" presId="urn:microsoft.com/office/officeart/2005/8/layout/hierarchy1"/>
    <dgm:cxn modelId="{0D205140-7BEF-426C-A883-1FED2FCF1FA7}" type="presParOf" srcId="{B083219F-9642-474B-9E7D-6CB2AF120CE0}" destId="{538492B4-CB65-49CA-8DD6-663603FA13B6}" srcOrd="0" destOrd="0" presId="urn:microsoft.com/office/officeart/2005/8/layout/hierarchy1"/>
    <dgm:cxn modelId="{1F177A23-69D1-4279-89FE-876BAC30ED4E}" type="presParOf" srcId="{538492B4-CB65-49CA-8DD6-663603FA13B6}" destId="{5A1ABAFA-758A-4C29-992A-DF2D3CD19DD7}" srcOrd="0" destOrd="0" presId="urn:microsoft.com/office/officeart/2005/8/layout/hierarchy1"/>
    <dgm:cxn modelId="{C04121A6-9DF4-46FA-8882-AC7BFFFE5110}" type="presParOf" srcId="{538492B4-CB65-49CA-8DD6-663603FA13B6}" destId="{8EA01022-7726-4E95-906E-3A5978C3D8F3}" srcOrd="1" destOrd="0" presId="urn:microsoft.com/office/officeart/2005/8/layout/hierarchy1"/>
    <dgm:cxn modelId="{F10A0CB3-A8F5-411F-8F79-A42928C9006A}" type="presParOf" srcId="{B083219F-9642-474B-9E7D-6CB2AF120CE0}" destId="{1E5AF716-DF16-4250-9B87-9771094D6F64}" srcOrd="1" destOrd="0" presId="urn:microsoft.com/office/officeart/2005/8/layout/hierarchy1"/>
    <dgm:cxn modelId="{34FAA0DD-F39A-4F65-9BF3-A5FD279B17C9}" type="presParOf" srcId="{4CBBCDC1-798C-4BA0-A9D2-3A7CE24DD1EF}" destId="{E62DA2C6-0DAC-4C5E-A20D-4B8EAA11471A}" srcOrd="4" destOrd="0" presId="urn:microsoft.com/office/officeart/2005/8/layout/hierarchy1"/>
    <dgm:cxn modelId="{3C94CE17-02BF-4671-878F-80DA959AA020}" type="presParOf" srcId="{4CBBCDC1-798C-4BA0-A9D2-3A7CE24DD1EF}" destId="{756D761B-D3C9-4CB8-9394-62865673BEA8}" srcOrd="5" destOrd="0" presId="urn:microsoft.com/office/officeart/2005/8/layout/hierarchy1"/>
    <dgm:cxn modelId="{89038112-D9A3-4EC3-9057-69B86A0FD278}" type="presParOf" srcId="{756D761B-D3C9-4CB8-9394-62865673BEA8}" destId="{E2B66DE8-5EB9-40AB-B0AE-D0463238BD80}" srcOrd="0" destOrd="0" presId="urn:microsoft.com/office/officeart/2005/8/layout/hierarchy1"/>
    <dgm:cxn modelId="{2CBE206D-8AC8-4944-9A96-67AACCF02090}" type="presParOf" srcId="{E2B66DE8-5EB9-40AB-B0AE-D0463238BD80}" destId="{47A4EF45-0380-4A06-AB72-C12B7D2A4408}" srcOrd="0" destOrd="0" presId="urn:microsoft.com/office/officeart/2005/8/layout/hierarchy1"/>
    <dgm:cxn modelId="{8B2C0D87-907F-48FC-87CA-E6FFB423A314}" type="presParOf" srcId="{E2B66DE8-5EB9-40AB-B0AE-D0463238BD80}" destId="{391B9189-3EF5-40C7-BCC9-AD914EC3A5C2}" srcOrd="1" destOrd="0" presId="urn:microsoft.com/office/officeart/2005/8/layout/hierarchy1"/>
    <dgm:cxn modelId="{9445D854-DEBE-422A-9F0E-497D335A907E}" type="presParOf" srcId="{756D761B-D3C9-4CB8-9394-62865673BEA8}" destId="{9153492E-709D-46BA-B1C4-861E4C27CF39}" srcOrd="1" destOrd="0" presId="urn:microsoft.com/office/officeart/2005/8/layout/hierarchy1"/>
    <dgm:cxn modelId="{2736D56F-37C6-481F-818E-3F7E8511172E}" type="presParOf" srcId="{4CBBCDC1-798C-4BA0-A9D2-3A7CE24DD1EF}" destId="{B906E4CB-7729-48FC-B9F8-CBC31D2C71F2}" srcOrd="6" destOrd="0" presId="urn:microsoft.com/office/officeart/2005/8/layout/hierarchy1"/>
    <dgm:cxn modelId="{D3A00D11-797E-4D30-9792-F9EEB56153B2}" type="presParOf" srcId="{4CBBCDC1-798C-4BA0-A9D2-3A7CE24DD1EF}" destId="{FBFF67F0-058B-4B18-A835-270DB9751549}" srcOrd="7" destOrd="0" presId="urn:microsoft.com/office/officeart/2005/8/layout/hierarchy1"/>
    <dgm:cxn modelId="{52FDA038-AB47-475C-8E8B-088EA00520DA}" type="presParOf" srcId="{FBFF67F0-058B-4B18-A835-270DB9751549}" destId="{A76A5F34-E7DE-4962-B8D7-1C2B71D06D21}" srcOrd="0" destOrd="0" presId="urn:microsoft.com/office/officeart/2005/8/layout/hierarchy1"/>
    <dgm:cxn modelId="{EB920107-8AF1-480D-80AA-E4ACFCA091C0}" type="presParOf" srcId="{A76A5F34-E7DE-4962-B8D7-1C2B71D06D21}" destId="{C4B25F6A-68E9-4993-879A-9247EEC7AB4E}" srcOrd="0" destOrd="0" presId="urn:microsoft.com/office/officeart/2005/8/layout/hierarchy1"/>
    <dgm:cxn modelId="{8310057B-B2C2-4A07-AF1A-954A749E48FE}" type="presParOf" srcId="{A76A5F34-E7DE-4962-B8D7-1C2B71D06D21}" destId="{4B902920-17DC-41BA-BB97-F8E2D2183F3E}" srcOrd="1" destOrd="0" presId="urn:microsoft.com/office/officeart/2005/8/layout/hierarchy1"/>
    <dgm:cxn modelId="{F853CB37-81C3-4692-9DDD-FEA0B5EA55A3}" type="presParOf" srcId="{FBFF67F0-058B-4B18-A835-270DB9751549}" destId="{1D3AD54B-D399-491D-BF36-F5544EF5744C}"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0D8B127-AEBC-481E-A377-3A4BEEC46702}" type="doc">
      <dgm:prSet loTypeId="urn:microsoft.com/office/officeart/2005/8/layout/vList3" loCatId="list" qsTypeId="urn:microsoft.com/office/officeart/2005/8/quickstyle/simple1" qsCatId="simple" csTypeId="urn:microsoft.com/office/officeart/2005/8/colors/accent1_2" csCatId="accent1" phldr="1"/>
      <dgm:spPr/>
    </dgm:pt>
    <dgm:pt modelId="{FBE5E372-1B4C-4417-A8B0-B9E90A0516C1}">
      <dgm:prSet phldrT="[Text]"/>
      <dgm:spPr/>
      <dgm:t>
        <a:bodyPr/>
        <a:lstStyle/>
        <a:p>
          <a:r>
            <a:rPr lang="en-US" dirty="0" smtClean="0"/>
            <a:t>New Goods</a:t>
          </a:r>
        </a:p>
        <a:p>
          <a:r>
            <a:rPr lang="en-US" i="1" dirty="0" smtClean="0"/>
            <a:t>Module 15</a:t>
          </a:r>
          <a:endParaRPr lang="en-US" i="1" dirty="0"/>
        </a:p>
      </dgm:t>
    </dgm:pt>
    <dgm:pt modelId="{60493694-D914-475B-86C2-8025D43ACA5C}" type="parTrans" cxnId="{30CBCEFB-7BB0-49F2-B39E-6C86FEE72322}">
      <dgm:prSet/>
      <dgm:spPr/>
      <dgm:t>
        <a:bodyPr/>
        <a:lstStyle/>
        <a:p>
          <a:endParaRPr lang="en-US"/>
        </a:p>
      </dgm:t>
    </dgm:pt>
    <dgm:pt modelId="{0795D0E3-017F-483E-AAE1-6933C1EA9BBB}" type="sibTrans" cxnId="{30CBCEFB-7BB0-49F2-B39E-6C86FEE72322}">
      <dgm:prSet/>
      <dgm:spPr/>
      <dgm:t>
        <a:bodyPr/>
        <a:lstStyle/>
        <a:p>
          <a:endParaRPr lang="en-US"/>
        </a:p>
      </dgm:t>
    </dgm:pt>
    <dgm:pt modelId="{9521927A-955C-4D06-9EAB-5DC1A5D4F22B}">
      <dgm:prSet phldrT="[Text]"/>
      <dgm:spPr/>
      <dgm:t>
        <a:bodyPr/>
        <a:lstStyle/>
        <a:p>
          <a:r>
            <a:rPr lang="en-US" dirty="0" smtClean="0"/>
            <a:t>Growing Markets</a:t>
          </a:r>
        </a:p>
        <a:p>
          <a:r>
            <a:rPr lang="en-US" i="1" dirty="0" smtClean="0"/>
            <a:t>Module 16</a:t>
          </a:r>
          <a:endParaRPr lang="en-US" i="1" dirty="0"/>
        </a:p>
      </dgm:t>
    </dgm:pt>
    <dgm:pt modelId="{B3D588D6-57E0-472C-B8EA-F00A43995428}" type="parTrans" cxnId="{2DD4B44E-9FD4-4055-B7CB-FEFA63EC4A5D}">
      <dgm:prSet/>
      <dgm:spPr/>
      <dgm:t>
        <a:bodyPr/>
        <a:lstStyle/>
        <a:p>
          <a:endParaRPr lang="en-US"/>
        </a:p>
      </dgm:t>
    </dgm:pt>
    <dgm:pt modelId="{69B78B47-6C3B-4EDE-A7C0-9775227871E8}" type="sibTrans" cxnId="{2DD4B44E-9FD4-4055-B7CB-FEFA63EC4A5D}">
      <dgm:prSet/>
      <dgm:spPr/>
      <dgm:t>
        <a:bodyPr/>
        <a:lstStyle/>
        <a:p>
          <a:endParaRPr lang="en-US"/>
        </a:p>
      </dgm:t>
    </dgm:pt>
    <dgm:pt modelId="{23544729-70A1-4127-B4F9-25643F6760D6}">
      <dgm:prSet phldrT="[Text]"/>
      <dgm:spPr/>
      <dgm:t>
        <a:bodyPr/>
        <a:lstStyle/>
        <a:p>
          <a:r>
            <a:rPr lang="en-US" dirty="0" smtClean="0"/>
            <a:t>Mature and Declining Markets</a:t>
          </a:r>
        </a:p>
        <a:p>
          <a:r>
            <a:rPr lang="en-US" i="1" dirty="0" smtClean="0"/>
            <a:t>Module 17</a:t>
          </a:r>
          <a:endParaRPr lang="en-US" i="1" dirty="0"/>
        </a:p>
      </dgm:t>
    </dgm:pt>
    <dgm:pt modelId="{12C8453B-8550-4429-9134-FB6DECAB4A9B}" type="parTrans" cxnId="{02CC6A32-4B2F-4E51-A555-654BBF4A3F86}">
      <dgm:prSet/>
      <dgm:spPr/>
      <dgm:t>
        <a:bodyPr/>
        <a:lstStyle/>
        <a:p>
          <a:endParaRPr lang="en-US"/>
        </a:p>
      </dgm:t>
    </dgm:pt>
    <dgm:pt modelId="{38DC45C5-E47B-455A-8264-FE56A5C5D9F4}" type="sibTrans" cxnId="{02CC6A32-4B2F-4E51-A555-654BBF4A3F86}">
      <dgm:prSet/>
      <dgm:spPr/>
      <dgm:t>
        <a:bodyPr/>
        <a:lstStyle/>
        <a:p>
          <a:endParaRPr lang="en-US"/>
        </a:p>
      </dgm:t>
    </dgm:pt>
    <dgm:pt modelId="{AE392689-71C8-4BD1-A9BC-620E851FD114}" type="pres">
      <dgm:prSet presAssocID="{F0D8B127-AEBC-481E-A377-3A4BEEC46702}" presName="linearFlow" presStyleCnt="0">
        <dgm:presLayoutVars>
          <dgm:dir/>
          <dgm:resizeHandles val="exact"/>
        </dgm:presLayoutVars>
      </dgm:prSet>
      <dgm:spPr/>
    </dgm:pt>
    <dgm:pt modelId="{CE0D8565-FA27-4149-A39A-D7B0ABE23EFB}" type="pres">
      <dgm:prSet presAssocID="{FBE5E372-1B4C-4417-A8B0-B9E90A0516C1}" presName="composite" presStyleCnt="0"/>
      <dgm:spPr/>
    </dgm:pt>
    <dgm:pt modelId="{B3EB8E8F-DBD0-4CA2-862A-3057B67B253E}" type="pres">
      <dgm:prSet presAssocID="{FBE5E372-1B4C-4417-A8B0-B9E90A0516C1}" presName="imgShp" presStyleLbl="fgImgPlace1" presStyleIdx="0" presStyleCnt="3"/>
      <dgm:spPr>
        <a:blipFill rotWithShape="0">
          <a:blip xmlns:r="http://schemas.openxmlformats.org/officeDocument/2006/relationships" r:embed="rId1"/>
          <a:stretch>
            <a:fillRect/>
          </a:stretch>
        </a:blipFill>
      </dgm:spPr>
    </dgm:pt>
    <dgm:pt modelId="{318BB9F8-4A4E-4EB1-9C32-933CDECC4B69}" type="pres">
      <dgm:prSet presAssocID="{FBE5E372-1B4C-4417-A8B0-B9E90A0516C1}" presName="txShp" presStyleLbl="node1" presStyleIdx="0" presStyleCnt="3">
        <dgm:presLayoutVars>
          <dgm:bulletEnabled val="1"/>
        </dgm:presLayoutVars>
      </dgm:prSet>
      <dgm:spPr/>
      <dgm:t>
        <a:bodyPr/>
        <a:lstStyle/>
        <a:p>
          <a:endParaRPr lang="en-US"/>
        </a:p>
      </dgm:t>
    </dgm:pt>
    <dgm:pt modelId="{00058802-817B-4027-9D5D-43DC8665A9DA}" type="pres">
      <dgm:prSet presAssocID="{0795D0E3-017F-483E-AAE1-6933C1EA9BBB}" presName="spacing" presStyleCnt="0"/>
      <dgm:spPr/>
    </dgm:pt>
    <dgm:pt modelId="{B22FD02A-CDBD-44E0-B748-8D4E642C16C9}" type="pres">
      <dgm:prSet presAssocID="{9521927A-955C-4D06-9EAB-5DC1A5D4F22B}" presName="composite" presStyleCnt="0"/>
      <dgm:spPr/>
    </dgm:pt>
    <dgm:pt modelId="{AC683753-76E9-4A0F-9330-F4121ED208A9}" type="pres">
      <dgm:prSet presAssocID="{9521927A-955C-4D06-9EAB-5DC1A5D4F22B}" presName="imgShp" presStyleLbl="fgImgPlace1" presStyleIdx="1" presStyleCnt="3"/>
      <dgm:spPr>
        <a:blipFill rotWithShape="0">
          <a:blip xmlns:r="http://schemas.openxmlformats.org/officeDocument/2006/relationships" r:embed="rId2"/>
          <a:stretch>
            <a:fillRect/>
          </a:stretch>
        </a:blipFill>
      </dgm:spPr>
    </dgm:pt>
    <dgm:pt modelId="{F09E7E33-5E6D-476D-8773-3FDF24F5F777}" type="pres">
      <dgm:prSet presAssocID="{9521927A-955C-4D06-9EAB-5DC1A5D4F22B}" presName="txShp" presStyleLbl="node1" presStyleIdx="1" presStyleCnt="3">
        <dgm:presLayoutVars>
          <dgm:bulletEnabled val="1"/>
        </dgm:presLayoutVars>
      </dgm:prSet>
      <dgm:spPr/>
      <dgm:t>
        <a:bodyPr/>
        <a:lstStyle/>
        <a:p>
          <a:endParaRPr lang="en-US"/>
        </a:p>
      </dgm:t>
    </dgm:pt>
    <dgm:pt modelId="{6FE41B64-0117-4D0B-A7F3-66430930EAD5}" type="pres">
      <dgm:prSet presAssocID="{69B78B47-6C3B-4EDE-A7C0-9775227871E8}" presName="spacing" presStyleCnt="0"/>
      <dgm:spPr/>
    </dgm:pt>
    <dgm:pt modelId="{17172107-B732-4D2F-8A7A-596286BC4BC2}" type="pres">
      <dgm:prSet presAssocID="{23544729-70A1-4127-B4F9-25643F6760D6}" presName="composite" presStyleCnt="0"/>
      <dgm:spPr/>
    </dgm:pt>
    <dgm:pt modelId="{23C9F1D9-089D-41CA-9095-3D1AA73E4B3C}" type="pres">
      <dgm:prSet presAssocID="{23544729-70A1-4127-B4F9-25643F6760D6}" presName="imgShp" presStyleLbl="fgImgPlace1" presStyleIdx="2" presStyleCnt="3"/>
      <dgm:spPr>
        <a:blipFill rotWithShape="0">
          <a:blip xmlns:r="http://schemas.openxmlformats.org/officeDocument/2006/relationships" r:embed="rId3"/>
          <a:stretch>
            <a:fillRect/>
          </a:stretch>
        </a:blipFill>
      </dgm:spPr>
    </dgm:pt>
    <dgm:pt modelId="{C6DDCD00-F12C-498C-9360-75E58A87F6A0}" type="pres">
      <dgm:prSet presAssocID="{23544729-70A1-4127-B4F9-25643F6760D6}" presName="txShp" presStyleLbl="node1" presStyleIdx="2" presStyleCnt="3">
        <dgm:presLayoutVars>
          <dgm:bulletEnabled val="1"/>
        </dgm:presLayoutVars>
      </dgm:prSet>
      <dgm:spPr/>
      <dgm:t>
        <a:bodyPr/>
        <a:lstStyle/>
        <a:p>
          <a:endParaRPr lang="en-US"/>
        </a:p>
      </dgm:t>
    </dgm:pt>
  </dgm:ptLst>
  <dgm:cxnLst>
    <dgm:cxn modelId="{8BE84813-16F8-42F3-9D75-F200A88F9931}" type="presOf" srcId="{FBE5E372-1B4C-4417-A8B0-B9E90A0516C1}" destId="{318BB9F8-4A4E-4EB1-9C32-933CDECC4B69}" srcOrd="0" destOrd="0" presId="urn:microsoft.com/office/officeart/2005/8/layout/vList3"/>
    <dgm:cxn modelId="{02CC6A32-4B2F-4E51-A555-654BBF4A3F86}" srcId="{F0D8B127-AEBC-481E-A377-3A4BEEC46702}" destId="{23544729-70A1-4127-B4F9-25643F6760D6}" srcOrd="2" destOrd="0" parTransId="{12C8453B-8550-4429-9134-FB6DECAB4A9B}" sibTransId="{38DC45C5-E47B-455A-8264-FE56A5C5D9F4}"/>
    <dgm:cxn modelId="{926BA382-527A-467F-9F93-D702B1749F10}" type="presOf" srcId="{9521927A-955C-4D06-9EAB-5DC1A5D4F22B}" destId="{F09E7E33-5E6D-476D-8773-3FDF24F5F777}" srcOrd="0" destOrd="0" presId="urn:microsoft.com/office/officeart/2005/8/layout/vList3"/>
    <dgm:cxn modelId="{F04BDAF8-0454-468E-999E-626190DF783E}" type="presOf" srcId="{F0D8B127-AEBC-481E-A377-3A4BEEC46702}" destId="{AE392689-71C8-4BD1-A9BC-620E851FD114}" srcOrd="0" destOrd="0" presId="urn:microsoft.com/office/officeart/2005/8/layout/vList3"/>
    <dgm:cxn modelId="{12E412F8-6EBB-4B3C-B397-BCA97BB30643}" type="presOf" srcId="{23544729-70A1-4127-B4F9-25643F6760D6}" destId="{C6DDCD00-F12C-498C-9360-75E58A87F6A0}" srcOrd="0" destOrd="0" presId="urn:microsoft.com/office/officeart/2005/8/layout/vList3"/>
    <dgm:cxn modelId="{30CBCEFB-7BB0-49F2-B39E-6C86FEE72322}" srcId="{F0D8B127-AEBC-481E-A377-3A4BEEC46702}" destId="{FBE5E372-1B4C-4417-A8B0-B9E90A0516C1}" srcOrd="0" destOrd="0" parTransId="{60493694-D914-475B-86C2-8025D43ACA5C}" sibTransId="{0795D0E3-017F-483E-AAE1-6933C1EA9BBB}"/>
    <dgm:cxn modelId="{2DD4B44E-9FD4-4055-B7CB-FEFA63EC4A5D}" srcId="{F0D8B127-AEBC-481E-A377-3A4BEEC46702}" destId="{9521927A-955C-4D06-9EAB-5DC1A5D4F22B}" srcOrd="1" destOrd="0" parTransId="{B3D588D6-57E0-472C-B8EA-F00A43995428}" sibTransId="{69B78B47-6C3B-4EDE-A7C0-9775227871E8}"/>
    <dgm:cxn modelId="{C21D2A40-0B88-4BA1-8CB7-1C4DEA97A077}" type="presParOf" srcId="{AE392689-71C8-4BD1-A9BC-620E851FD114}" destId="{CE0D8565-FA27-4149-A39A-D7B0ABE23EFB}" srcOrd="0" destOrd="0" presId="urn:microsoft.com/office/officeart/2005/8/layout/vList3"/>
    <dgm:cxn modelId="{F8B020B6-40D4-4510-91A7-5231D95BEE81}" type="presParOf" srcId="{CE0D8565-FA27-4149-A39A-D7B0ABE23EFB}" destId="{B3EB8E8F-DBD0-4CA2-862A-3057B67B253E}" srcOrd="0" destOrd="0" presId="urn:microsoft.com/office/officeart/2005/8/layout/vList3"/>
    <dgm:cxn modelId="{8691C82C-6EA9-43BA-A9DF-BC9A2154EF90}" type="presParOf" srcId="{CE0D8565-FA27-4149-A39A-D7B0ABE23EFB}" destId="{318BB9F8-4A4E-4EB1-9C32-933CDECC4B69}" srcOrd="1" destOrd="0" presId="urn:microsoft.com/office/officeart/2005/8/layout/vList3"/>
    <dgm:cxn modelId="{4A48614F-ECC3-49BE-BA66-2611B37DE2D9}" type="presParOf" srcId="{AE392689-71C8-4BD1-A9BC-620E851FD114}" destId="{00058802-817B-4027-9D5D-43DC8665A9DA}" srcOrd="1" destOrd="0" presId="urn:microsoft.com/office/officeart/2005/8/layout/vList3"/>
    <dgm:cxn modelId="{DAF3CFA7-3E2A-4A60-BD56-B4F03DAF8D83}" type="presParOf" srcId="{AE392689-71C8-4BD1-A9BC-620E851FD114}" destId="{B22FD02A-CDBD-44E0-B748-8D4E642C16C9}" srcOrd="2" destOrd="0" presId="urn:microsoft.com/office/officeart/2005/8/layout/vList3"/>
    <dgm:cxn modelId="{FA19A11A-79C7-4CCA-BE01-C7A9CAC02E42}" type="presParOf" srcId="{B22FD02A-CDBD-44E0-B748-8D4E642C16C9}" destId="{AC683753-76E9-4A0F-9330-F4121ED208A9}" srcOrd="0" destOrd="0" presId="urn:microsoft.com/office/officeart/2005/8/layout/vList3"/>
    <dgm:cxn modelId="{D56083D5-63EA-4329-8E31-213A7716AA6B}" type="presParOf" srcId="{B22FD02A-CDBD-44E0-B748-8D4E642C16C9}" destId="{F09E7E33-5E6D-476D-8773-3FDF24F5F777}" srcOrd="1" destOrd="0" presId="urn:microsoft.com/office/officeart/2005/8/layout/vList3"/>
    <dgm:cxn modelId="{B0A15009-753D-4BC9-961B-82A6801DD154}" type="presParOf" srcId="{AE392689-71C8-4BD1-A9BC-620E851FD114}" destId="{6FE41B64-0117-4D0B-A7F3-66430930EAD5}" srcOrd="3" destOrd="0" presId="urn:microsoft.com/office/officeart/2005/8/layout/vList3"/>
    <dgm:cxn modelId="{070B7C39-CFE3-4297-92A8-D92CA8F6717A}" type="presParOf" srcId="{AE392689-71C8-4BD1-A9BC-620E851FD114}" destId="{17172107-B732-4D2F-8A7A-596286BC4BC2}" srcOrd="4" destOrd="0" presId="urn:microsoft.com/office/officeart/2005/8/layout/vList3"/>
    <dgm:cxn modelId="{FF45279B-29F1-49A6-A6E5-09A7406FA024}" type="presParOf" srcId="{17172107-B732-4D2F-8A7A-596286BC4BC2}" destId="{23C9F1D9-089D-41CA-9095-3D1AA73E4B3C}" srcOrd="0" destOrd="0" presId="urn:microsoft.com/office/officeart/2005/8/layout/vList3"/>
    <dgm:cxn modelId="{ED94295C-68D6-404D-8203-ED72D332F864}" type="presParOf" srcId="{17172107-B732-4D2F-8A7A-596286BC4BC2}" destId="{C6DDCD00-F12C-498C-9360-75E58A87F6A0}"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06F6095-9F85-4116-82EF-544E6BA43A8A}"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456A5495-7359-4B2D-9690-BA80BCE04987}">
      <dgm:prSet phldrT="[Text]"/>
      <dgm:spPr/>
      <dgm:t>
        <a:bodyPr/>
        <a:lstStyle/>
        <a:p>
          <a:r>
            <a:rPr lang="en-US" dirty="0" smtClean="0"/>
            <a:t>Strategy</a:t>
          </a:r>
          <a:endParaRPr lang="en-US" dirty="0"/>
        </a:p>
      </dgm:t>
    </dgm:pt>
    <dgm:pt modelId="{D0FB6B2E-86FA-43B6-BFF8-7A94AD54542A}" type="parTrans" cxnId="{C05C832A-510D-4CA2-9C17-27AFB98F0A10}">
      <dgm:prSet/>
      <dgm:spPr/>
      <dgm:t>
        <a:bodyPr/>
        <a:lstStyle/>
        <a:p>
          <a:endParaRPr lang="en-US"/>
        </a:p>
      </dgm:t>
    </dgm:pt>
    <dgm:pt modelId="{FBD509FA-0173-49DA-B66B-A7C356AB39CB}" type="sibTrans" cxnId="{C05C832A-510D-4CA2-9C17-27AFB98F0A10}">
      <dgm:prSet/>
      <dgm:spPr/>
      <dgm:t>
        <a:bodyPr/>
        <a:lstStyle/>
        <a:p>
          <a:endParaRPr lang="en-US"/>
        </a:p>
      </dgm:t>
    </dgm:pt>
    <dgm:pt modelId="{F8F877F7-9C20-43D5-A02D-CA466A8A377A}">
      <dgm:prSet phldrT="[Text]"/>
      <dgm:spPr/>
      <dgm:t>
        <a:bodyPr/>
        <a:lstStyle/>
        <a:p>
          <a:r>
            <a:rPr lang="en-US" dirty="0" smtClean="0"/>
            <a:t>On-ground Capacity</a:t>
          </a:r>
          <a:endParaRPr lang="en-US" dirty="0"/>
        </a:p>
      </dgm:t>
    </dgm:pt>
    <dgm:pt modelId="{5E53C943-4F09-436A-8C88-CE647977358E}" type="parTrans" cxnId="{B57E2CD6-D882-48CF-8F02-E7964D6CCB78}">
      <dgm:prSet/>
      <dgm:spPr/>
      <dgm:t>
        <a:bodyPr/>
        <a:lstStyle/>
        <a:p>
          <a:endParaRPr lang="en-US"/>
        </a:p>
      </dgm:t>
    </dgm:pt>
    <dgm:pt modelId="{3B50215C-378B-4197-B9C1-97FFE3EB1EEF}" type="sibTrans" cxnId="{B57E2CD6-D882-48CF-8F02-E7964D6CCB78}">
      <dgm:prSet/>
      <dgm:spPr/>
      <dgm:t>
        <a:bodyPr/>
        <a:lstStyle/>
        <a:p>
          <a:endParaRPr lang="en-US"/>
        </a:p>
      </dgm:t>
    </dgm:pt>
    <dgm:pt modelId="{4999DBB8-FCD9-4ECD-9242-99CBF184BB92}" type="pres">
      <dgm:prSet presAssocID="{106F6095-9F85-4116-82EF-544E6BA43A8A}" presName="compositeShape" presStyleCnt="0">
        <dgm:presLayoutVars>
          <dgm:chMax val="2"/>
          <dgm:dir/>
          <dgm:resizeHandles val="exact"/>
        </dgm:presLayoutVars>
      </dgm:prSet>
      <dgm:spPr/>
      <dgm:t>
        <a:bodyPr/>
        <a:lstStyle/>
        <a:p>
          <a:endParaRPr lang="en-US"/>
        </a:p>
      </dgm:t>
    </dgm:pt>
    <dgm:pt modelId="{E0F286B1-0543-4BB1-917A-0227060F26B5}" type="pres">
      <dgm:prSet presAssocID="{106F6095-9F85-4116-82EF-544E6BA43A8A}" presName="divider" presStyleLbl="fgShp" presStyleIdx="0" presStyleCnt="1"/>
      <dgm:spPr/>
    </dgm:pt>
    <dgm:pt modelId="{04F82B91-F61C-453A-B849-3761951205E1}" type="pres">
      <dgm:prSet presAssocID="{456A5495-7359-4B2D-9690-BA80BCE04987}" presName="downArrow" presStyleLbl="node1" presStyleIdx="0" presStyleCnt="2"/>
      <dgm:spPr/>
    </dgm:pt>
    <dgm:pt modelId="{AE3A28DE-59EB-44E3-A133-013AF79FD2FB}" type="pres">
      <dgm:prSet presAssocID="{456A5495-7359-4B2D-9690-BA80BCE04987}" presName="downArrowText" presStyleLbl="revTx" presStyleIdx="0" presStyleCnt="2">
        <dgm:presLayoutVars>
          <dgm:bulletEnabled val="1"/>
        </dgm:presLayoutVars>
      </dgm:prSet>
      <dgm:spPr/>
      <dgm:t>
        <a:bodyPr/>
        <a:lstStyle/>
        <a:p>
          <a:endParaRPr lang="en-US"/>
        </a:p>
      </dgm:t>
    </dgm:pt>
    <dgm:pt modelId="{E8EE46B5-0688-4C4E-A4DB-7985FDB88260}" type="pres">
      <dgm:prSet presAssocID="{F8F877F7-9C20-43D5-A02D-CA466A8A377A}" presName="upArrow" presStyleLbl="node1" presStyleIdx="1" presStyleCnt="2"/>
      <dgm:spPr/>
    </dgm:pt>
    <dgm:pt modelId="{8AE63FBF-EC67-4418-9A86-DDA1491D1488}" type="pres">
      <dgm:prSet presAssocID="{F8F877F7-9C20-43D5-A02D-CA466A8A377A}" presName="upArrowText" presStyleLbl="revTx" presStyleIdx="1" presStyleCnt="2" custScaleX="136111">
        <dgm:presLayoutVars>
          <dgm:bulletEnabled val="1"/>
        </dgm:presLayoutVars>
      </dgm:prSet>
      <dgm:spPr/>
      <dgm:t>
        <a:bodyPr/>
        <a:lstStyle/>
        <a:p>
          <a:endParaRPr lang="en-US"/>
        </a:p>
      </dgm:t>
    </dgm:pt>
  </dgm:ptLst>
  <dgm:cxnLst>
    <dgm:cxn modelId="{652C703D-DE1A-4005-AEC0-013E47E7A4C7}" type="presOf" srcId="{106F6095-9F85-4116-82EF-544E6BA43A8A}" destId="{4999DBB8-FCD9-4ECD-9242-99CBF184BB92}" srcOrd="0" destOrd="0" presId="urn:microsoft.com/office/officeart/2005/8/layout/arrow3"/>
    <dgm:cxn modelId="{716B9D8F-95D2-4F3A-A9AF-B65890125F62}" type="presOf" srcId="{456A5495-7359-4B2D-9690-BA80BCE04987}" destId="{AE3A28DE-59EB-44E3-A133-013AF79FD2FB}" srcOrd="0" destOrd="0" presId="urn:microsoft.com/office/officeart/2005/8/layout/arrow3"/>
    <dgm:cxn modelId="{C05C832A-510D-4CA2-9C17-27AFB98F0A10}" srcId="{106F6095-9F85-4116-82EF-544E6BA43A8A}" destId="{456A5495-7359-4B2D-9690-BA80BCE04987}" srcOrd="0" destOrd="0" parTransId="{D0FB6B2E-86FA-43B6-BFF8-7A94AD54542A}" sibTransId="{FBD509FA-0173-49DA-B66B-A7C356AB39CB}"/>
    <dgm:cxn modelId="{B57E2CD6-D882-48CF-8F02-E7964D6CCB78}" srcId="{106F6095-9F85-4116-82EF-544E6BA43A8A}" destId="{F8F877F7-9C20-43D5-A02D-CA466A8A377A}" srcOrd="1" destOrd="0" parTransId="{5E53C943-4F09-436A-8C88-CE647977358E}" sibTransId="{3B50215C-378B-4197-B9C1-97FFE3EB1EEF}"/>
    <dgm:cxn modelId="{582AFC06-C7EB-400D-9F1A-54648187BC54}" type="presOf" srcId="{F8F877F7-9C20-43D5-A02D-CA466A8A377A}" destId="{8AE63FBF-EC67-4418-9A86-DDA1491D1488}" srcOrd="0" destOrd="0" presId="urn:microsoft.com/office/officeart/2005/8/layout/arrow3"/>
    <dgm:cxn modelId="{5964E217-81CA-4FCD-9F3E-876E62FF4DB4}" type="presParOf" srcId="{4999DBB8-FCD9-4ECD-9242-99CBF184BB92}" destId="{E0F286B1-0543-4BB1-917A-0227060F26B5}" srcOrd="0" destOrd="0" presId="urn:microsoft.com/office/officeart/2005/8/layout/arrow3"/>
    <dgm:cxn modelId="{196C7F3B-9028-432C-A4A6-949D60E9ED59}" type="presParOf" srcId="{4999DBB8-FCD9-4ECD-9242-99CBF184BB92}" destId="{04F82B91-F61C-453A-B849-3761951205E1}" srcOrd="1" destOrd="0" presId="urn:microsoft.com/office/officeart/2005/8/layout/arrow3"/>
    <dgm:cxn modelId="{16E94499-C62B-4D5E-A98D-753518F197B4}" type="presParOf" srcId="{4999DBB8-FCD9-4ECD-9242-99CBF184BB92}" destId="{AE3A28DE-59EB-44E3-A133-013AF79FD2FB}" srcOrd="2" destOrd="0" presId="urn:microsoft.com/office/officeart/2005/8/layout/arrow3"/>
    <dgm:cxn modelId="{BDB82B5E-AA71-4AA7-B22F-4F47D3D2E31A}" type="presParOf" srcId="{4999DBB8-FCD9-4ECD-9242-99CBF184BB92}" destId="{E8EE46B5-0688-4C4E-A4DB-7985FDB88260}" srcOrd="3" destOrd="0" presId="urn:microsoft.com/office/officeart/2005/8/layout/arrow3"/>
    <dgm:cxn modelId="{454BE2F4-928F-432C-B444-69A732420FB4}" type="presParOf" srcId="{4999DBB8-FCD9-4ECD-9242-99CBF184BB92}" destId="{8AE63FBF-EC67-4418-9A86-DDA1491D1488}" srcOrd="4" destOrd="0" presId="urn:microsoft.com/office/officeart/2005/8/layout/arrow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DFF1206-67EB-4DC8-8DF3-352939FC1501}" type="doc">
      <dgm:prSet loTypeId="urn:microsoft.com/office/officeart/2005/8/layout/vProcess5" loCatId="process" qsTypeId="urn:microsoft.com/office/officeart/2005/8/quickstyle/simple1" qsCatId="simple" csTypeId="urn:microsoft.com/office/officeart/2005/8/colors/accent1_2" csCatId="accent1" phldr="1"/>
      <dgm:spPr/>
    </dgm:pt>
    <dgm:pt modelId="{9F3F65AF-5DA6-4A1B-9A19-7151302A2C02}">
      <dgm:prSet phldrT="[Text]" custT="1"/>
      <dgm:spPr/>
      <dgm:t>
        <a:bodyPr/>
        <a:lstStyle/>
        <a:p>
          <a:r>
            <a:rPr lang="en-US" sz="2800" dirty="0" smtClean="0"/>
            <a:t>Current Situation</a:t>
          </a:r>
        </a:p>
        <a:p>
          <a:r>
            <a:rPr lang="en-US" sz="1800" dirty="0" smtClean="0"/>
            <a:t>Summary, 4Cs, Performance &amp; SWOT</a:t>
          </a:r>
          <a:endParaRPr lang="en-US" sz="1800" dirty="0"/>
        </a:p>
      </dgm:t>
    </dgm:pt>
    <dgm:pt modelId="{F6F9E693-D606-45E1-B200-28D5375928CB}" type="parTrans" cxnId="{AF4E59FB-5D26-4F95-9A5B-127E6697442A}">
      <dgm:prSet/>
      <dgm:spPr/>
      <dgm:t>
        <a:bodyPr/>
        <a:lstStyle/>
        <a:p>
          <a:endParaRPr lang="en-US"/>
        </a:p>
      </dgm:t>
    </dgm:pt>
    <dgm:pt modelId="{BF60F120-19A6-4B67-906E-206858D4C731}" type="sibTrans" cxnId="{AF4E59FB-5D26-4F95-9A5B-127E6697442A}">
      <dgm:prSet/>
      <dgm:spPr/>
      <dgm:t>
        <a:bodyPr/>
        <a:lstStyle/>
        <a:p>
          <a:endParaRPr lang="en-US"/>
        </a:p>
      </dgm:t>
    </dgm:pt>
    <dgm:pt modelId="{5F4CC489-14CB-4E74-ABFC-085994A342CE}">
      <dgm:prSet phldrT="[Text]" custT="1"/>
      <dgm:spPr/>
      <dgm:t>
        <a:bodyPr/>
        <a:lstStyle/>
        <a:p>
          <a:r>
            <a:rPr lang="en-US" sz="2800" dirty="0" smtClean="0"/>
            <a:t>Adopted Strategy</a:t>
          </a:r>
        </a:p>
        <a:p>
          <a:r>
            <a:rPr lang="en-US" sz="1800" dirty="0" smtClean="0"/>
            <a:t>Objectives and Marketing strategy</a:t>
          </a:r>
          <a:endParaRPr lang="en-US" sz="1800" dirty="0"/>
        </a:p>
      </dgm:t>
    </dgm:pt>
    <dgm:pt modelId="{521FE4D8-D457-4FB2-9F7E-4337AC7795E4}" type="parTrans" cxnId="{E39C0738-1A14-48CC-B7EC-7B46355AE9F3}">
      <dgm:prSet/>
      <dgm:spPr/>
      <dgm:t>
        <a:bodyPr/>
        <a:lstStyle/>
        <a:p>
          <a:endParaRPr lang="en-US"/>
        </a:p>
      </dgm:t>
    </dgm:pt>
    <dgm:pt modelId="{CBCFDCDE-78B3-4AD9-8E9B-F315A4CC070B}" type="sibTrans" cxnId="{E39C0738-1A14-48CC-B7EC-7B46355AE9F3}">
      <dgm:prSet/>
      <dgm:spPr/>
      <dgm:t>
        <a:bodyPr/>
        <a:lstStyle/>
        <a:p>
          <a:endParaRPr lang="en-US"/>
        </a:p>
      </dgm:t>
    </dgm:pt>
    <dgm:pt modelId="{B0C7CACA-8BEE-4320-B1C9-ED781C1D63F1}">
      <dgm:prSet phldrT="[Text]" custT="1"/>
      <dgm:spPr/>
      <dgm:t>
        <a:bodyPr/>
        <a:lstStyle/>
        <a:p>
          <a:r>
            <a:rPr lang="en-US" sz="2800" dirty="0" smtClean="0"/>
            <a:t>Action Plan</a:t>
          </a:r>
        </a:p>
        <a:p>
          <a:r>
            <a:rPr lang="en-US" sz="1800" dirty="0" smtClean="0"/>
            <a:t>Target market, 4Ps Actions, who, when and how much</a:t>
          </a:r>
        </a:p>
        <a:p>
          <a:r>
            <a:rPr lang="en-US" sz="1800" dirty="0" smtClean="0"/>
            <a:t>Controls, Projected profits and loss statement</a:t>
          </a:r>
        </a:p>
      </dgm:t>
    </dgm:pt>
    <dgm:pt modelId="{D27313C6-1512-4A64-ACF3-257C3F7ED07B}" type="parTrans" cxnId="{1F947D2B-FE31-45C6-AE2A-167D966ACD24}">
      <dgm:prSet/>
      <dgm:spPr/>
      <dgm:t>
        <a:bodyPr/>
        <a:lstStyle/>
        <a:p>
          <a:endParaRPr lang="en-US"/>
        </a:p>
      </dgm:t>
    </dgm:pt>
    <dgm:pt modelId="{F5136C40-43BB-421C-9887-130A369DD078}" type="sibTrans" cxnId="{1F947D2B-FE31-45C6-AE2A-167D966ACD24}">
      <dgm:prSet/>
      <dgm:spPr/>
      <dgm:t>
        <a:bodyPr/>
        <a:lstStyle/>
        <a:p>
          <a:endParaRPr lang="en-US"/>
        </a:p>
      </dgm:t>
    </dgm:pt>
    <dgm:pt modelId="{65F07CAD-3482-48B9-87BB-59EEC14541DC}">
      <dgm:prSet custT="1"/>
      <dgm:spPr/>
      <dgm:t>
        <a:bodyPr/>
        <a:lstStyle/>
        <a:p>
          <a:r>
            <a:rPr lang="en-US" sz="2800" dirty="0" smtClean="0"/>
            <a:t>Contingency Plans</a:t>
          </a:r>
        </a:p>
        <a:p>
          <a:r>
            <a:rPr lang="en-US" sz="1800" dirty="0" smtClean="0"/>
            <a:t>When certain threat happens</a:t>
          </a:r>
        </a:p>
      </dgm:t>
    </dgm:pt>
    <dgm:pt modelId="{CED25929-AAEF-4971-8E69-307F04C6E54A}" type="parTrans" cxnId="{8622A3C3-A257-42FA-8888-196FF3ED04E7}">
      <dgm:prSet/>
      <dgm:spPr/>
      <dgm:t>
        <a:bodyPr/>
        <a:lstStyle/>
        <a:p>
          <a:endParaRPr lang="en-US"/>
        </a:p>
      </dgm:t>
    </dgm:pt>
    <dgm:pt modelId="{6AA29517-AD97-4300-A3E7-E1C74229EF9D}" type="sibTrans" cxnId="{8622A3C3-A257-42FA-8888-196FF3ED04E7}">
      <dgm:prSet/>
      <dgm:spPr/>
      <dgm:t>
        <a:bodyPr/>
        <a:lstStyle/>
        <a:p>
          <a:endParaRPr lang="en-US"/>
        </a:p>
      </dgm:t>
    </dgm:pt>
    <dgm:pt modelId="{50624700-AE04-4D54-8465-12D82506655F}" type="pres">
      <dgm:prSet presAssocID="{BDFF1206-67EB-4DC8-8DF3-352939FC1501}" presName="outerComposite" presStyleCnt="0">
        <dgm:presLayoutVars>
          <dgm:chMax val="5"/>
          <dgm:dir/>
          <dgm:resizeHandles val="exact"/>
        </dgm:presLayoutVars>
      </dgm:prSet>
      <dgm:spPr/>
    </dgm:pt>
    <dgm:pt modelId="{D7223542-D6D7-4FDE-9FDA-B1AB658A892E}" type="pres">
      <dgm:prSet presAssocID="{BDFF1206-67EB-4DC8-8DF3-352939FC1501}" presName="dummyMaxCanvas" presStyleCnt="0">
        <dgm:presLayoutVars/>
      </dgm:prSet>
      <dgm:spPr/>
    </dgm:pt>
    <dgm:pt modelId="{26D6C82C-4EDD-46DA-AD60-667046E9D04A}" type="pres">
      <dgm:prSet presAssocID="{BDFF1206-67EB-4DC8-8DF3-352939FC1501}" presName="FourNodes_1" presStyleLbl="node1" presStyleIdx="0" presStyleCnt="4">
        <dgm:presLayoutVars>
          <dgm:bulletEnabled val="1"/>
        </dgm:presLayoutVars>
      </dgm:prSet>
      <dgm:spPr/>
      <dgm:t>
        <a:bodyPr/>
        <a:lstStyle/>
        <a:p>
          <a:endParaRPr lang="en-US"/>
        </a:p>
      </dgm:t>
    </dgm:pt>
    <dgm:pt modelId="{155D2417-776C-4BD5-A9DA-FF9AC8CE90EB}" type="pres">
      <dgm:prSet presAssocID="{BDFF1206-67EB-4DC8-8DF3-352939FC1501}" presName="FourNodes_2" presStyleLbl="node1" presStyleIdx="1" presStyleCnt="4">
        <dgm:presLayoutVars>
          <dgm:bulletEnabled val="1"/>
        </dgm:presLayoutVars>
      </dgm:prSet>
      <dgm:spPr/>
      <dgm:t>
        <a:bodyPr/>
        <a:lstStyle/>
        <a:p>
          <a:endParaRPr lang="en-US"/>
        </a:p>
      </dgm:t>
    </dgm:pt>
    <dgm:pt modelId="{EFCB2D1A-25BE-45F5-AD4C-F838EA2CB427}" type="pres">
      <dgm:prSet presAssocID="{BDFF1206-67EB-4DC8-8DF3-352939FC1501}" presName="FourNodes_3" presStyleLbl="node1" presStyleIdx="2" presStyleCnt="4">
        <dgm:presLayoutVars>
          <dgm:bulletEnabled val="1"/>
        </dgm:presLayoutVars>
      </dgm:prSet>
      <dgm:spPr/>
      <dgm:t>
        <a:bodyPr/>
        <a:lstStyle/>
        <a:p>
          <a:endParaRPr lang="en-US"/>
        </a:p>
      </dgm:t>
    </dgm:pt>
    <dgm:pt modelId="{BF728CA6-DAE5-4F69-91BC-D6EDFF8EAA48}" type="pres">
      <dgm:prSet presAssocID="{BDFF1206-67EB-4DC8-8DF3-352939FC1501}" presName="FourNodes_4" presStyleLbl="node1" presStyleIdx="3" presStyleCnt="4">
        <dgm:presLayoutVars>
          <dgm:bulletEnabled val="1"/>
        </dgm:presLayoutVars>
      </dgm:prSet>
      <dgm:spPr/>
      <dgm:t>
        <a:bodyPr/>
        <a:lstStyle/>
        <a:p>
          <a:endParaRPr lang="en-US"/>
        </a:p>
      </dgm:t>
    </dgm:pt>
    <dgm:pt modelId="{E2A609EC-43C2-4DD6-95DC-71E260FD95FC}" type="pres">
      <dgm:prSet presAssocID="{BDFF1206-67EB-4DC8-8DF3-352939FC1501}" presName="FourConn_1-2" presStyleLbl="fgAccFollowNode1" presStyleIdx="0" presStyleCnt="3">
        <dgm:presLayoutVars>
          <dgm:bulletEnabled val="1"/>
        </dgm:presLayoutVars>
      </dgm:prSet>
      <dgm:spPr/>
      <dgm:t>
        <a:bodyPr/>
        <a:lstStyle/>
        <a:p>
          <a:endParaRPr lang="en-US"/>
        </a:p>
      </dgm:t>
    </dgm:pt>
    <dgm:pt modelId="{086F2E10-B330-48E0-A943-0F86DADE31E5}" type="pres">
      <dgm:prSet presAssocID="{BDFF1206-67EB-4DC8-8DF3-352939FC1501}" presName="FourConn_2-3" presStyleLbl="fgAccFollowNode1" presStyleIdx="1" presStyleCnt="3">
        <dgm:presLayoutVars>
          <dgm:bulletEnabled val="1"/>
        </dgm:presLayoutVars>
      </dgm:prSet>
      <dgm:spPr/>
      <dgm:t>
        <a:bodyPr/>
        <a:lstStyle/>
        <a:p>
          <a:endParaRPr lang="en-US"/>
        </a:p>
      </dgm:t>
    </dgm:pt>
    <dgm:pt modelId="{52F091B5-79D7-43D4-87AE-DC702D24F235}" type="pres">
      <dgm:prSet presAssocID="{BDFF1206-67EB-4DC8-8DF3-352939FC1501}" presName="FourConn_3-4" presStyleLbl="fgAccFollowNode1" presStyleIdx="2" presStyleCnt="3">
        <dgm:presLayoutVars>
          <dgm:bulletEnabled val="1"/>
        </dgm:presLayoutVars>
      </dgm:prSet>
      <dgm:spPr/>
      <dgm:t>
        <a:bodyPr/>
        <a:lstStyle/>
        <a:p>
          <a:endParaRPr lang="en-US"/>
        </a:p>
      </dgm:t>
    </dgm:pt>
    <dgm:pt modelId="{288EA140-8D20-4F43-ACC2-66F399775931}" type="pres">
      <dgm:prSet presAssocID="{BDFF1206-67EB-4DC8-8DF3-352939FC1501}" presName="FourNodes_1_text" presStyleLbl="node1" presStyleIdx="3" presStyleCnt="4">
        <dgm:presLayoutVars>
          <dgm:bulletEnabled val="1"/>
        </dgm:presLayoutVars>
      </dgm:prSet>
      <dgm:spPr/>
      <dgm:t>
        <a:bodyPr/>
        <a:lstStyle/>
        <a:p>
          <a:endParaRPr lang="en-US"/>
        </a:p>
      </dgm:t>
    </dgm:pt>
    <dgm:pt modelId="{C1D29B29-30C2-4EA0-AABE-7B6839A023FC}" type="pres">
      <dgm:prSet presAssocID="{BDFF1206-67EB-4DC8-8DF3-352939FC1501}" presName="FourNodes_2_text" presStyleLbl="node1" presStyleIdx="3" presStyleCnt="4">
        <dgm:presLayoutVars>
          <dgm:bulletEnabled val="1"/>
        </dgm:presLayoutVars>
      </dgm:prSet>
      <dgm:spPr/>
      <dgm:t>
        <a:bodyPr/>
        <a:lstStyle/>
        <a:p>
          <a:endParaRPr lang="en-US"/>
        </a:p>
      </dgm:t>
    </dgm:pt>
    <dgm:pt modelId="{68AEAABB-9B29-45F1-8072-4CCF8F385BB8}" type="pres">
      <dgm:prSet presAssocID="{BDFF1206-67EB-4DC8-8DF3-352939FC1501}" presName="FourNodes_3_text" presStyleLbl="node1" presStyleIdx="3" presStyleCnt="4">
        <dgm:presLayoutVars>
          <dgm:bulletEnabled val="1"/>
        </dgm:presLayoutVars>
      </dgm:prSet>
      <dgm:spPr/>
      <dgm:t>
        <a:bodyPr/>
        <a:lstStyle/>
        <a:p>
          <a:endParaRPr lang="en-US"/>
        </a:p>
      </dgm:t>
    </dgm:pt>
    <dgm:pt modelId="{16A4722A-24CF-4BD5-9844-B132B2C0F6E9}" type="pres">
      <dgm:prSet presAssocID="{BDFF1206-67EB-4DC8-8DF3-352939FC1501}" presName="FourNodes_4_text" presStyleLbl="node1" presStyleIdx="3" presStyleCnt="4">
        <dgm:presLayoutVars>
          <dgm:bulletEnabled val="1"/>
        </dgm:presLayoutVars>
      </dgm:prSet>
      <dgm:spPr/>
      <dgm:t>
        <a:bodyPr/>
        <a:lstStyle/>
        <a:p>
          <a:endParaRPr lang="en-US"/>
        </a:p>
      </dgm:t>
    </dgm:pt>
  </dgm:ptLst>
  <dgm:cxnLst>
    <dgm:cxn modelId="{9EB0FEA9-4138-42EC-9552-9DC13A621631}" type="presOf" srcId="{BDFF1206-67EB-4DC8-8DF3-352939FC1501}" destId="{50624700-AE04-4D54-8465-12D82506655F}" srcOrd="0" destOrd="0" presId="urn:microsoft.com/office/officeart/2005/8/layout/vProcess5"/>
    <dgm:cxn modelId="{A655AFAE-8488-4CC6-B04E-C498597989E0}" type="presOf" srcId="{B0C7CACA-8BEE-4320-B1C9-ED781C1D63F1}" destId="{EFCB2D1A-25BE-45F5-AD4C-F838EA2CB427}" srcOrd="0" destOrd="0" presId="urn:microsoft.com/office/officeart/2005/8/layout/vProcess5"/>
    <dgm:cxn modelId="{4CB26356-EDE0-4553-9875-7DC36C813E80}" type="presOf" srcId="{65F07CAD-3482-48B9-87BB-59EEC14541DC}" destId="{BF728CA6-DAE5-4F69-91BC-D6EDFF8EAA48}" srcOrd="0" destOrd="0" presId="urn:microsoft.com/office/officeart/2005/8/layout/vProcess5"/>
    <dgm:cxn modelId="{E39C0738-1A14-48CC-B7EC-7B46355AE9F3}" srcId="{BDFF1206-67EB-4DC8-8DF3-352939FC1501}" destId="{5F4CC489-14CB-4E74-ABFC-085994A342CE}" srcOrd="1" destOrd="0" parTransId="{521FE4D8-D457-4FB2-9F7E-4337AC7795E4}" sibTransId="{CBCFDCDE-78B3-4AD9-8E9B-F315A4CC070B}"/>
    <dgm:cxn modelId="{90BE8959-7F1D-4C54-8A3F-41AB856803DA}" type="presOf" srcId="{5F4CC489-14CB-4E74-ABFC-085994A342CE}" destId="{155D2417-776C-4BD5-A9DA-FF9AC8CE90EB}" srcOrd="0" destOrd="0" presId="urn:microsoft.com/office/officeart/2005/8/layout/vProcess5"/>
    <dgm:cxn modelId="{BD8D33FB-6B41-4407-9554-5D1084E7469F}" type="presOf" srcId="{CBCFDCDE-78B3-4AD9-8E9B-F315A4CC070B}" destId="{086F2E10-B330-48E0-A943-0F86DADE31E5}" srcOrd="0" destOrd="0" presId="urn:microsoft.com/office/officeart/2005/8/layout/vProcess5"/>
    <dgm:cxn modelId="{C389467B-0544-4205-8749-6F71415F5DAC}" type="presOf" srcId="{B0C7CACA-8BEE-4320-B1C9-ED781C1D63F1}" destId="{68AEAABB-9B29-45F1-8072-4CCF8F385BB8}" srcOrd="1" destOrd="0" presId="urn:microsoft.com/office/officeart/2005/8/layout/vProcess5"/>
    <dgm:cxn modelId="{CFC8B72D-19EC-4FF5-99A2-553E598720F3}" type="presOf" srcId="{65F07CAD-3482-48B9-87BB-59EEC14541DC}" destId="{16A4722A-24CF-4BD5-9844-B132B2C0F6E9}" srcOrd="1" destOrd="0" presId="urn:microsoft.com/office/officeart/2005/8/layout/vProcess5"/>
    <dgm:cxn modelId="{AF4E59FB-5D26-4F95-9A5B-127E6697442A}" srcId="{BDFF1206-67EB-4DC8-8DF3-352939FC1501}" destId="{9F3F65AF-5DA6-4A1B-9A19-7151302A2C02}" srcOrd="0" destOrd="0" parTransId="{F6F9E693-D606-45E1-B200-28D5375928CB}" sibTransId="{BF60F120-19A6-4B67-906E-206858D4C731}"/>
    <dgm:cxn modelId="{6EF6C5B6-1299-40FB-9D8B-B51974722933}" type="presOf" srcId="{BF60F120-19A6-4B67-906E-206858D4C731}" destId="{E2A609EC-43C2-4DD6-95DC-71E260FD95FC}" srcOrd="0" destOrd="0" presId="urn:microsoft.com/office/officeart/2005/8/layout/vProcess5"/>
    <dgm:cxn modelId="{B1FC184D-BB0C-40D6-91D8-0993E483FD55}" type="presOf" srcId="{5F4CC489-14CB-4E74-ABFC-085994A342CE}" destId="{C1D29B29-30C2-4EA0-AABE-7B6839A023FC}" srcOrd="1" destOrd="0" presId="urn:microsoft.com/office/officeart/2005/8/layout/vProcess5"/>
    <dgm:cxn modelId="{AA1FEA3A-9144-4CFB-99C6-342FCB3FCAEB}" type="presOf" srcId="{9F3F65AF-5DA6-4A1B-9A19-7151302A2C02}" destId="{288EA140-8D20-4F43-ACC2-66F399775931}" srcOrd="1" destOrd="0" presId="urn:microsoft.com/office/officeart/2005/8/layout/vProcess5"/>
    <dgm:cxn modelId="{1F947D2B-FE31-45C6-AE2A-167D966ACD24}" srcId="{BDFF1206-67EB-4DC8-8DF3-352939FC1501}" destId="{B0C7CACA-8BEE-4320-B1C9-ED781C1D63F1}" srcOrd="2" destOrd="0" parTransId="{D27313C6-1512-4A64-ACF3-257C3F7ED07B}" sibTransId="{F5136C40-43BB-421C-9887-130A369DD078}"/>
    <dgm:cxn modelId="{8622A3C3-A257-42FA-8888-196FF3ED04E7}" srcId="{BDFF1206-67EB-4DC8-8DF3-352939FC1501}" destId="{65F07CAD-3482-48B9-87BB-59EEC14541DC}" srcOrd="3" destOrd="0" parTransId="{CED25929-AAEF-4971-8E69-307F04C6E54A}" sibTransId="{6AA29517-AD97-4300-A3E7-E1C74229EF9D}"/>
    <dgm:cxn modelId="{63CA7A1C-B199-41AC-9155-0A29FB471B45}" type="presOf" srcId="{F5136C40-43BB-421C-9887-130A369DD078}" destId="{52F091B5-79D7-43D4-87AE-DC702D24F235}" srcOrd="0" destOrd="0" presId="urn:microsoft.com/office/officeart/2005/8/layout/vProcess5"/>
    <dgm:cxn modelId="{D849E49F-C8B1-4554-B32C-0EC50513176C}" type="presOf" srcId="{9F3F65AF-5DA6-4A1B-9A19-7151302A2C02}" destId="{26D6C82C-4EDD-46DA-AD60-667046E9D04A}" srcOrd="0" destOrd="0" presId="urn:microsoft.com/office/officeart/2005/8/layout/vProcess5"/>
    <dgm:cxn modelId="{82128201-73B9-446C-97C2-8110DB8C4EF4}" type="presParOf" srcId="{50624700-AE04-4D54-8465-12D82506655F}" destId="{D7223542-D6D7-4FDE-9FDA-B1AB658A892E}" srcOrd="0" destOrd="0" presId="urn:microsoft.com/office/officeart/2005/8/layout/vProcess5"/>
    <dgm:cxn modelId="{5BAA683B-645E-4018-9E07-4D6881A1ABF7}" type="presParOf" srcId="{50624700-AE04-4D54-8465-12D82506655F}" destId="{26D6C82C-4EDD-46DA-AD60-667046E9D04A}" srcOrd="1" destOrd="0" presId="urn:microsoft.com/office/officeart/2005/8/layout/vProcess5"/>
    <dgm:cxn modelId="{1B276043-AC27-4C99-93A8-01BE793F4DD3}" type="presParOf" srcId="{50624700-AE04-4D54-8465-12D82506655F}" destId="{155D2417-776C-4BD5-A9DA-FF9AC8CE90EB}" srcOrd="2" destOrd="0" presId="urn:microsoft.com/office/officeart/2005/8/layout/vProcess5"/>
    <dgm:cxn modelId="{B9F7CD83-827C-4E0D-A1B4-F13FC2A83C50}" type="presParOf" srcId="{50624700-AE04-4D54-8465-12D82506655F}" destId="{EFCB2D1A-25BE-45F5-AD4C-F838EA2CB427}" srcOrd="3" destOrd="0" presId="urn:microsoft.com/office/officeart/2005/8/layout/vProcess5"/>
    <dgm:cxn modelId="{8CDAB9C6-4E71-43F8-A233-06046A18C88B}" type="presParOf" srcId="{50624700-AE04-4D54-8465-12D82506655F}" destId="{BF728CA6-DAE5-4F69-91BC-D6EDFF8EAA48}" srcOrd="4" destOrd="0" presId="urn:microsoft.com/office/officeart/2005/8/layout/vProcess5"/>
    <dgm:cxn modelId="{B080105A-443B-4978-8B41-483A71A87A91}" type="presParOf" srcId="{50624700-AE04-4D54-8465-12D82506655F}" destId="{E2A609EC-43C2-4DD6-95DC-71E260FD95FC}" srcOrd="5" destOrd="0" presId="urn:microsoft.com/office/officeart/2005/8/layout/vProcess5"/>
    <dgm:cxn modelId="{F6DCA2DB-A1A6-43B3-8976-51CC1C319470}" type="presParOf" srcId="{50624700-AE04-4D54-8465-12D82506655F}" destId="{086F2E10-B330-48E0-A943-0F86DADE31E5}" srcOrd="6" destOrd="0" presId="urn:microsoft.com/office/officeart/2005/8/layout/vProcess5"/>
    <dgm:cxn modelId="{01266231-424B-4581-88C4-01E16E8E599D}" type="presParOf" srcId="{50624700-AE04-4D54-8465-12D82506655F}" destId="{52F091B5-79D7-43D4-87AE-DC702D24F235}" srcOrd="7" destOrd="0" presId="urn:microsoft.com/office/officeart/2005/8/layout/vProcess5"/>
    <dgm:cxn modelId="{81E89C24-86CD-4B95-AE15-C6AE39D0205A}" type="presParOf" srcId="{50624700-AE04-4D54-8465-12D82506655F}" destId="{288EA140-8D20-4F43-ACC2-66F399775931}" srcOrd="8" destOrd="0" presId="urn:microsoft.com/office/officeart/2005/8/layout/vProcess5"/>
    <dgm:cxn modelId="{1C05CB59-8F72-4252-A1B4-B0F018DCC06C}" type="presParOf" srcId="{50624700-AE04-4D54-8465-12D82506655F}" destId="{C1D29B29-30C2-4EA0-AABE-7B6839A023FC}" srcOrd="9" destOrd="0" presId="urn:microsoft.com/office/officeart/2005/8/layout/vProcess5"/>
    <dgm:cxn modelId="{19DAA439-9870-4FB3-B831-046C1DF4434E}" type="presParOf" srcId="{50624700-AE04-4D54-8465-12D82506655F}" destId="{68AEAABB-9B29-45F1-8072-4CCF8F385BB8}" srcOrd="10" destOrd="0" presId="urn:microsoft.com/office/officeart/2005/8/layout/vProcess5"/>
    <dgm:cxn modelId="{9965CFBF-54E5-4327-8938-0E8D74F4870D}" type="presParOf" srcId="{50624700-AE04-4D54-8465-12D82506655F}" destId="{16A4722A-24CF-4BD5-9844-B132B2C0F6E9}" srcOrd="11"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B91D236-5CEF-4D3F-9611-FA663BBDCF7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6B377F0-33DE-44D7-BC81-6822A2518BC6}">
      <dgm:prSet phldrT="[Text]"/>
      <dgm:spPr/>
      <dgm:t>
        <a:bodyPr/>
        <a:lstStyle/>
        <a:p>
          <a:r>
            <a:rPr lang="en-US" dirty="0" smtClean="0"/>
            <a:t>Distribution</a:t>
          </a:r>
          <a:endParaRPr lang="en-US" dirty="0"/>
        </a:p>
      </dgm:t>
    </dgm:pt>
    <dgm:pt modelId="{9E353443-B92F-4194-9235-1B143965A219}" type="parTrans" cxnId="{D3C9F1C8-ED76-489F-A050-7B046EB46DB8}">
      <dgm:prSet/>
      <dgm:spPr/>
      <dgm:t>
        <a:bodyPr/>
        <a:lstStyle/>
        <a:p>
          <a:endParaRPr lang="en-US"/>
        </a:p>
      </dgm:t>
    </dgm:pt>
    <dgm:pt modelId="{345D6028-345D-47B9-9797-6FDF8459121F}" type="sibTrans" cxnId="{D3C9F1C8-ED76-489F-A050-7B046EB46DB8}">
      <dgm:prSet/>
      <dgm:spPr/>
      <dgm:t>
        <a:bodyPr/>
        <a:lstStyle/>
        <a:p>
          <a:endParaRPr lang="en-US"/>
        </a:p>
      </dgm:t>
    </dgm:pt>
    <dgm:pt modelId="{CA805DC2-7153-4343-AE3F-BA3C6BAB5F32}">
      <dgm:prSet phldrT="[Text]"/>
      <dgm:spPr/>
      <dgm:t>
        <a:bodyPr/>
        <a:lstStyle/>
        <a:p>
          <a:r>
            <a:rPr lang="en-US" dirty="0" smtClean="0"/>
            <a:t>Merchant Wholesaler</a:t>
          </a:r>
        </a:p>
        <a:p>
          <a:r>
            <a:rPr lang="en-US" i="1" dirty="0" smtClean="0"/>
            <a:t>Take the title</a:t>
          </a:r>
          <a:endParaRPr lang="en-US" i="1" dirty="0"/>
        </a:p>
      </dgm:t>
    </dgm:pt>
    <dgm:pt modelId="{BC9D3B8E-3B12-4FCC-A036-3B621E61BE3D}" type="parTrans" cxnId="{A73D0526-F683-45AE-9B9E-92CB91009A8E}">
      <dgm:prSet/>
      <dgm:spPr/>
      <dgm:t>
        <a:bodyPr/>
        <a:lstStyle/>
        <a:p>
          <a:endParaRPr lang="en-US"/>
        </a:p>
      </dgm:t>
    </dgm:pt>
    <dgm:pt modelId="{682ADFBB-A8DC-47D0-8780-8B618024D766}" type="sibTrans" cxnId="{A73D0526-F683-45AE-9B9E-92CB91009A8E}">
      <dgm:prSet/>
      <dgm:spPr/>
      <dgm:t>
        <a:bodyPr/>
        <a:lstStyle/>
        <a:p>
          <a:endParaRPr lang="en-US"/>
        </a:p>
      </dgm:t>
    </dgm:pt>
    <dgm:pt modelId="{509454D4-CC7A-401A-B3FF-66C634F1DE24}">
      <dgm:prSet phldrT="[Text]"/>
      <dgm:spPr/>
      <dgm:t>
        <a:bodyPr/>
        <a:lstStyle/>
        <a:p>
          <a:r>
            <a:rPr lang="en-US" dirty="0" smtClean="0"/>
            <a:t>Agent middlemen</a:t>
          </a:r>
        </a:p>
        <a:p>
          <a:r>
            <a:rPr lang="en-US" i="1" dirty="0" smtClean="0"/>
            <a:t>Brokers</a:t>
          </a:r>
          <a:endParaRPr lang="en-US" i="1" dirty="0"/>
        </a:p>
      </dgm:t>
    </dgm:pt>
    <dgm:pt modelId="{4A54AB73-6323-4D6C-85DB-4DE38D93B84E}" type="parTrans" cxnId="{7A31AD74-3241-4574-8A4F-5DC134E4C455}">
      <dgm:prSet/>
      <dgm:spPr/>
      <dgm:t>
        <a:bodyPr/>
        <a:lstStyle/>
        <a:p>
          <a:endParaRPr lang="en-US"/>
        </a:p>
      </dgm:t>
    </dgm:pt>
    <dgm:pt modelId="{D321EAF9-A196-4217-A923-FD53BE9E1EB3}" type="sibTrans" cxnId="{7A31AD74-3241-4574-8A4F-5DC134E4C455}">
      <dgm:prSet/>
      <dgm:spPr/>
      <dgm:t>
        <a:bodyPr/>
        <a:lstStyle/>
        <a:p>
          <a:endParaRPr lang="en-US"/>
        </a:p>
      </dgm:t>
    </dgm:pt>
    <dgm:pt modelId="{D416A63D-DA3D-47DB-BA7B-32792346F463}">
      <dgm:prSet/>
      <dgm:spPr/>
      <dgm:t>
        <a:bodyPr/>
        <a:lstStyle/>
        <a:p>
          <a:r>
            <a:rPr lang="en-US" dirty="0" smtClean="0"/>
            <a:t>Retailers</a:t>
          </a:r>
        </a:p>
        <a:p>
          <a:r>
            <a:rPr lang="en-US" i="1" dirty="0" smtClean="0"/>
            <a:t>To end user</a:t>
          </a:r>
          <a:endParaRPr lang="en-US" i="1" dirty="0"/>
        </a:p>
      </dgm:t>
    </dgm:pt>
    <dgm:pt modelId="{F46BA763-8380-411E-8A41-46B00B48B2F3}" type="parTrans" cxnId="{79E258CB-0046-44A5-BA6D-2452728BAC8C}">
      <dgm:prSet/>
      <dgm:spPr/>
      <dgm:t>
        <a:bodyPr/>
        <a:lstStyle/>
        <a:p>
          <a:endParaRPr lang="en-US"/>
        </a:p>
      </dgm:t>
    </dgm:pt>
    <dgm:pt modelId="{F0FD034F-2717-474F-81FE-608A8AA66F42}" type="sibTrans" cxnId="{79E258CB-0046-44A5-BA6D-2452728BAC8C}">
      <dgm:prSet/>
      <dgm:spPr/>
      <dgm:t>
        <a:bodyPr/>
        <a:lstStyle/>
        <a:p>
          <a:endParaRPr lang="en-US"/>
        </a:p>
      </dgm:t>
    </dgm:pt>
    <dgm:pt modelId="{146CE802-B560-4F98-B82A-915B0DDFD896}">
      <dgm:prSet/>
      <dgm:spPr/>
      <dgm:t>
        <a:bodyPr/>
        <a:lstStyle/>
        <a:p>
          <a:r>
            <a:rPr lang="en-US" dirty="0" smtClean="0"/>
            <a:t>Facilitating Agencies</a:t>
          </a:r>
        </a:p>
        <a:p>
          <a:r>
            <a:rPr lang="en-US" i="1" dirty="0" smtClean="0"/>
            <a:t>Like ads</a:t>
          </a:r>
          <a:endParaRPr lang="en-US" i="1" dirty="0"/>
        </a:p>
      </dgm:t>
    </dgm:pt>
    <dgm:pt modelId="{EF620E85-4B8D-4ED3-8F44-89C2F8235093}" type="parTrans" cxnId="{569848B7-22BC-4D62-9071-239FC971E0CD}">
      <dgm:prSet/>
      <dgm:spPr/>
      <dgm:t>
        <a:bodyPr/>
        <a:lstStyle/>
        <a:p>
          <a:endParaRPr lang="en-US"/>
        </a:p>
      </dgm:t>
    </dgm:pt>
    <dgm:pt modelId="{2B6A37B2-9677-4609-9050-35FE6122045F}" type="sibTrans" cxnId="{569848B7-22BC-4D62-9071-239FC971E0CD}">
      <dgm:prSet/>
      <dgm:spPr/>
      <dgm:t>
        <a:bodyPr/>
        <a:lstStyle/>
        <a:p>
          <a:endParaRPr lang="en-US"/>
        </a:p>
      </dgm:t>
    </dgm:pt>
    <dgm:pt modelId="{A75C9D6F-6E48-447F-A900-EF5B6212C6C2}" type="pres">
      <dgm:prSet presAssocID="{FB91D236-5CEF-4D3F-9611-FA663BBDCF7E}" presName="hierChild1" presStyleCnt="0">
        <dgm:presLayoutVars>
          <dgm:chPref val="1"/>
          <dgm:dir/>
          <dgm:animOne val="branch"/>
          <dgm:animLvl val="lvl"/>
          <dgm:resizeHandles/>
        </dgm:presLayoutVars>
      </dgm:prSet>
      <dgm:spPr/>
      <dgm:t>
        <a:bodyPr/>
        <a:lstStyle/>
        <a:p>
          <a:endParaRPr lang="en-US"/>
        </a:p>
      </dgm:t>
    </dgm:pt>
    <dgm:pt modelId="{31308040-FC45-4B78-8505-FF76D34B38CB}" type="pres">
      <dgm:prSet presAssocID="{C6B377F0-33DE-44D7-BC81-6822A2518BC6}" presName="hierRoot1" presStyleCnt="0"/>
      <dgm:spPr/>
    </dgm:pt>
    <dgm:pt modelId="{C4B411BC-AF53-43A6-9A33-00CF4005F111}" type="pres">
      <dgm:prSet presAssocID="{C6B377F0-33DE-44D7-BC81-6822A2518BC6}" presName="composite" presStyleCnt="0"/>
      <dgm:spPr/>
    </dgm:pt>
    <dgm:pt modelId="{980D425C-D57C-4C65-8B04-3B895449BE99}" type="pres">
      <dgm:prSet presAssocID="{C6B377F0-33DE-44D7-BC81-6822A2518BC6}" presName="background" presStyleLbl="node0" presStyleIdx="0" presStyleCnt="1"/>
      <dgm:spPr/>
    </dgm:pt>
    <dgm:pt modelId="{3D340822-F54D-41D1-B354-8D79C66D6D20}" type="pres">
      <dgm:prSet presAssocID="{C6B377F0-33DE-44D7-BC81-6822A2518BC6}" presName="text" presStyleLbl="fgAcc0" presStyleIdx="0" presStyleCnt="1">
        <dgm:presLayoutVars>
          <dgm:chPref val="3"/>
        </dgm:presLayoutVars>
      </dgm:prSet>
      <dgm:spPr/>
      <dgm:t>
        <a:bodyPr/>
        <a:lstStyle/>
        <a:p>
          <a:endParaRPr lang="en-US"/>
        </a:p>
      </dgm:t>
    </dgm:pt>
    <dgm:pt modelId="{6039D8F5-AA76-416E-9953-5FD1793D2D27}" type="pres">
      <dgm:prSet presAssocID="{C6B377F0-33DE-44D7-BC81-6822A2518BC6}" presName="hierChild2" presStyleCnt="0"/>
      <dgm:spPr/>
    </dgm:pt>
    <dgm:pt modelId="{C47A7311-3262-4A69-85F0-147204534604}" type="pres">
      <dgm:prSet presAssocID="{BC9D3B8E-3B12-4FCC-A036-3B621E61BE3D}" presName="Name10" presStyleLbl="parChTrans1D2" presStyleIdx="0" presStyleCnt="4"/>
      <dgm:spPr/>
      <dgm:t>
        <a:bodyPr/>
        <a:lstStyle/>
        <a:p>
          <a:endParaRPr lang="en-US"/>
        </a:p>
      </dgm:t>
    </dgm:pt>
    <dgm:pt modelId="{F051EAA0-1735-45DE-822C-FA17444C2E82}" type="pres">
      <dgm:prSet presAssocID="{CA805DC2-7153-4343-AE3F-BA3C6BAB5F32}" presName="hierRoot2" presStyleCnt="0"/>
      <dgm:spPr/>
    </dgm:pt>
    <dgm:pt modelId="{C3BDCE85-1F1B-4197-B105-910A382512AF}" type="pres">
      <dgm:prSet presAssocID="{CA805DC2-7153-4343-AE3F-BA3C6BAB5F32}" presName="composite2" presStyleCnt="0"/>
      <dgm:spPr/>
    </dgm:pt>
    <dgm:pt modelId="{243DBB9F-2DCA-45F6-ACD5-58CDCB1C7FDF}" type="pres">
      <dgm:prSet presAssocID="{CA805DC2-7153-4343-AE3F-BA3C6BAB5F32}" presName="background2" presStyleLbl="node2" presStyleIdx="0" presStyleCnt="4"/>
      <dgm:spPr/>
    </dgm:pt>
    <dgm:pt modelId="{DF35B58D-352F-4D7F-BF40-D87BD912142F}" type="pres">
      <dgm:prSet presAssocID="{CA805DC2-7153-4343-AE3F-BA3C6BAB5F32}" presName="text2" presStyleLbl="fgAcc2" presStyleIdx="0" presStyleCnt="4">
        <dgm:presLayoutVars>
          <dgm:chPref val="3"/>
        </dgm:presLayoutVars>
      </dgm:prSet>
      <dgm:spPr/>
      <dgm:t>
        <a:bodyPr/>
        <a:lstStyle/>
        <a:p>
          <a:endParaRPr lang="en-US"/>
        </a:p>
      </dgm:t>
    </dgm:pt>
    <dgm:pt modelId="{98D6AAF1-CB62-45C0-8944-2E315AA3CCD6}" type="pres">
      <dgm:prSet presAssocID="{CA805DC2-7153-4343-AE3F-BA3C6BAB5F32}" presName="hierChild3" presStyleCnt="0"/>
      <dgm:spPr/>
    </dgm:pt>
    <dgm:pt modelId="{9DFF7D24-03D8-423D-8A99-4AE5CCD874DA}" type="pres">
      <dgm:prSet presAssocID="{4A54AB73-6323-4D6C-85DB-4DE38D93B84E}" presName="Name10" presStyleLbl="parChTrans1D2" presStyleIdx="1" presStyleCnt="4"/>
      <dgm:spPr/>
      <dgm:t>
        <a:bodyPr/>
        <a:lstStyle/>
        <a:p>
          <a:endParaRPr lang="en-US"/>
        </a:p>
      </dgm:t>
    </dgm:pt>
    <dgm:pt modelId="{D0B3662B-4C4E-475B-84D0-4EB2694D61DF}" type="pres">
      <dgm:prSet presAssocID="{509454D4-CC7A-401A-B3FF-66C634F1DE24}" presName="hierRoot2" presStyleCnt="0"/>
      <dgm:spPr/>
    </dgm:pt>
    <dgm:pt modelId="{BE87D7B6-78D0-4B3A-A975-DDAEE07E7468}" type="pres">
      <dgm:prSet presAssocID="{509454D4-CC7A-401A-B3FF-66C634F1DE24}" presName="composite2" presStyleCnt="0"/>
      <dgm:spPr/>
    </dgm:pt>
    <dgm:pt modelId="{B2E32469-0882-48FF-9A77-E51581D066A6}" type="pres">
      <dgm:prSet presAssocID="{509454D4-CC7A-401A-B3FF-66C634F1DE24}" presName="background2" presStyleLbl="node2" presStyleIdx="1" presStyleCnt="4"/>
      <dgm:spPr/>
    </dgm:pt>
    <dgm:pt modelId="{1B5BB3DD-1578-4029-B566-065836B36918}" type="pres">
      <dgm:prSet presAssocID="{509454D4-CC7A-401A-B3FF-66C634F1DE24}" presName="text2" presStyleLbl="fgAcc2" presStyleIdx="1" presStyleCnt="4">
        <dgm:presLayoutVars>
          <dgm:chPref val="3"/>
        </dgm:presLayoutVars>
      </dgm:prSet>
      <dgm:spPr/>
      <dgm:t>
        <a:bodyPr/>
        <a:lstStyle/>
        <a:p>
          <a:endParaRPr lang="en-US"/>
        </a:p>
      </dgm:t>
    </dgm:pt>
    <dgm:pt modelId="{986F9B25-EC42-423A-8E1B-24AB11EF22FD}" type="pres">
      <dgm:prSet presAssocID="{509454D4-CC7A-401A-B3FF-66C634F1DE24}" presName="hierChild3" presStyleCnt="0"/>
      <dgm:spPr/>
    </dgm:pt>
    <dgm:pt modelId="{DA65E474-0335-4431-93D0-5991E7BB20DC}" type="pres">
      <dgm:prSet presAssocID="{F46BA763-8380-411E-8A41-46B00B48B2F3}" presName="Name10" presStyleLbl="parChTrans1D2" presStyleIdx="2" presStyleCnt="4"/>
      <dgm:spPr/>
      <dgm:t>
        <a:bodyPr/>
        <a:lstStyle/>
        <a:p>
          <a:endParaRPr lang="en-US"/>
        </a:p>
      </dgm:t>
    </dgm:pt>
    <dgm:pt modelId="{8B0282F0-57FC-4E93-94E2-E9703126F677}" type="pres">
      <dgm:prSet presAssocID="{D416A63D-DA3D-47DB-BA7B-32792346F463}" presName="hierRoot2" presStyleCnt="0"/>
      <dgm:spPr/>
    </dgm:pt>
    <dgm:pt modelId="{A6B3AE48-8AE9-45FE-A55E-A84D0F0354B0}" type="pres">
      <dgm:prSet presAssocID="{D416A63D-DA3D-47DB-BA7B-32792346F463}" presName="composite2" presStyleCnt="0"/>
      <dgm:spPr/>
    </dgm:pt>
    <dgm:pt modelId="{75E1F2AD-1CF6-475A-9A66-5F06452B62E1}" type="pres">
      <dgm:prSet presAssocID="{D416A63D-DA3D-47DB-BA7B-32792346F463}" presName="background2" presStyleLbl="node2" presStyleIdx="2" presStyleCnt="4"/>
      <dgm:spPr/>
    </dgm:pt>
    <dgm:pt modelId="{F2B629FB-8BFE-49E5-9F84-6BDC4D2C3FF2}" type="pres">
      <dgm:prSet presAssocID="{D416A63D-DA3D-47DB-BA7B-32792346F463}" presName="text2" presStyleLbl="fgAcc2" presStyleIdx="2" presStyleCnt="4">
        <dgm:presLayoutVars>
          <dgm:chPref val="3"/>
        </dgm:presLayoutVars>
      </dgm:prSet>
      <dgm:spPr/>
      <dgm:t>
        <a:bodyPr/>
        <a:lstStyle/>
        <a:p>
          <a:endParaRPr lang="en-US"/>
        </a:p>
      </dgm:t>
    </dgm:pt>
    <dgm:pt modelId="{9AC952FD-CFCC-4CF0-B765-A1D5162F96E1}" type="pres">
      <dgm:prSet presAssocID="{D416A63D-DA3D-47DB-BA7B-32792346F463}" presName="hierChild3" presStyleCnt="0"/>
      <dgm:spPr/>
    </dgm:pt>
    <dgm:pt modelId="{61A56B98-99E4-4800-90EF-58728F39312B}" type="pres">
      <dgm:prSet presAssocID="{EF620E85-4B8D-4ED3-8F44-89C2F8235093}" presName="Name10" presStyleLbl="parChTrans1D2" presStyleIdx="3" presStyleCnt="4"/>
      <dgm:spPr/>
      <dgm:t>
        <a:bodyPr/>
        <a:lstStyle/>
        <a:p>
          <a:endParaRPr lang="en-US"/>
        </a:p>
      </dgm:t>
    </dgm:pt>
    <dgm:pt modelId="{3ED81335-2048-4F48-8CF7-69D50C3A5348}" type="pres">
      <dgm:prSet presAssocID="{146CE802-B560-4F98-B82A-915B0DDFD896}" presName="hierRoot2" presStyleCnt="0"/>
      <dgm:spPr/>
    </dgm:pt>
    <dgm:pt modelId="{02CD3A68-C7FC-421F-8779-B07EE0AEF814}" type="pres">
      <dgm:prSet presAssocID="{146CE802-B560-4F98-B82A-915B0DDFD896}" presName="composite2" presStyleCnt="0"/>
      <dgm:spPr/>
    </dgm:pt>
    <dgm:pt modelId="{ED449787-F623-4F73-B51C-0C6B2E0491E5}" type="pres">
      <dgm:prSet presAssocID="{146CE802-B560-4F98-B82A-915B0DDFD896}" presName="background2" presStyleLbl="node2" presStyleIdx="3" presStyleCnt="4"/>
      <dgm:spPr/>
    </dgm:pt>
    <dgm:pt modelId="{188EFE2B-2DED-41E5-A66B-C1E2865E73F2}" type="pres">
      <dgm:prSet presAssocID="{146CE802-B560-4F98-B82A-915B0DDFD896}" presName="text2" presStyleLbl="fgAcc2" presStyleIdx="3" presStyleCnt="4">
        <dgm:presLayoutVars>
          <dgm:chPref val="3"/>
        </dgm:presLayoutVars>
      </dgm:prSet>
      <dgm:spPr/>
      <dgm:t>
        <a:bodyPr/>
        <a:lstStyle/>
        <a:p>
          <a:endParaRPr lang="en-US"/>
        </a:p>
      </dgm:t>
    </dgm:pt>
    <dgm:pt modelId="{D3CCACD4-B106-417C-9F7F-0883CB0C9112}" type="pres">
      <dgm:prSet presAssocID="{146CE802-B560-4F98-B82A-915B0DDFD896}" presName="hierChild3" presStyleCnt="0"/>
      <dgm:spPr/>
    </dgm:pt>
  </dgm:ptLst>
  <dgm:cxnLst>
    <dgm:cxn modelId="{F608BB4F-1DA9-4CE2-B6D5-77B5CE8BD428}" type="presOf" srcId="{509454D4-CC7A-401A-B3FF-66C634F1DE24}" destId="{1B5BB3DD-1578-4029-B566-065836B36918}" srcOrd="0" destOrd="0" presId="urn:microsoft.com/office/officeart/2005/8/layout/hierarchy1"/>
    <dgm:cxn modelId="{A73D0526-F683-45AE-9B9E-92CB91009A8E}" srcId="{C6B377F0-33DE-44D7-BC81-6822A2518BC6}" destId="{CA805DC2-7153-4343-AE3F-BA3C6BAB5F32}" srcOrd="0" destOrd="0" parTransId="{BC9D3B8E-3B12-4FCC-A036-3B621E61BE3D}" sibTransId="{682ADFBB-A8DC-47D0-8780-8B618024D766}"/>
    <dgm:cxn modelId="{AAC2C191-83E3-45A2-8A54-CA2EE2D9261A}" type="presOf" srcId="{EF620E85-4B8D-4ED3-8F44-89C2F8235093}" destId="{61A56B98-99E4-4800-90EF-58728F39312B}" srcOrd="0" destOrd="0" presId="urn:microsoft.com/office/officeart/2005/8/layout/hierarchy1"/>
    <dgm:cxn modelId="{7A31AD74-3241-4574-8A4F-5DC134E4C455}" srcId="{C6B377F0-33DE-44D7-BC81-6822A2518BC6}" destId="{509454D4-CC7A-401A-B3FF-66C634F1DE24}" srcOrd="1" destOrd="0" parTransId="{4A54AB73-6323-4D6C-85DB-4DE38D93B84E}" sibTransId="{D321EAF9-A196-4217-A923-FD53BE9E1EB3}"/>
    <dgm:cxn modelId="{1625290E-5DD8-4E9A-8BB7-630DB0EA10AD}" type="presOf" srcId="{BC9D3B8E-3B12-4FCC-A036-3B621E61BE3D}" destId="{C47A7311-3262-4A69-85F0-147204534604}" srcOrd="0" destOrd="0" presId="urn:microsoft.com/office/officeart/2005/8/layout/hierarchy1"/>
    <dgm:cxn modelId="{D3C9F1C8-ED76-489F-A050-7B046EB46DB8}" srcId="{FB91D236-5CEF-4D3F-9611-FA663BBDCF7E}" destId="{C6B377F0-33DE-44D7-BC81-6822A2518BC6}" srcOrd="0" destOrd="0" parTransId="{9E353443-B92F-4194-9235-1B143965A219}" sibTransId="{345D6028-345D-47B9-9797-6FDF8459121F}"/>
    <dgm:cxn modelId="{569848B7-22BC-4D62-9071-239FC971E0CD}" srcId="{C6B377F0-33DE-44D7-BC81-6822A2518BC6}" destId="{146CE802-B560-4F98-B82A-915B0DDFD896}" srcOrd="3" destOrd="0" parTransId="{EF620E85-4B8D-4ED3-8F44-89C2F8235093}" sibTransId="{2B6A37B2-9677-4609-9050-35FE6122045F}"/>
    <dgm:cxn modelId="{1C3FB9C1-C368-4C5C-BBFD-0E6D24EAC605}" type="presOf" srcId="{CA805DC2-7153-4343-AE3F-BA3C6BAB5F32}" destId="{DF35B58D-352F-4D7F-BF40-D87BD912142F}" srcOrd="0" destOrd="0" presId="urn:microsoft.com/office/officeart/2005/8/layout/hierarchy1"/>
    <dgm:cxn modelId="{E9023F5E-3B85-4B71-8106-76F6D620F6EB}" type="presOf" srcId="{D416A63D-DA3D-47DB-BA7B-32792346F463}" destId="{F2B629FB-8BFE-49E5-9F84-6BDC4D2C3FF2}" srcOrd="0" destOrd="0" presId="urn:microsoft.com/office/officeart/2005/8/layout/hierarchy1"/>
    <dgm:cxn modelId="{46C42FC3-9B71-4E0A-861D-822B6042CB5C}" type="presOf" srcId="{F46BA763-8380-411E-8A41-46B00B48B2F3}" destId="{DA65E474-0335-4431-93D0-5991E7BB20DC}" srcOrd="0" destOrd="0" presId="urn:microsoft.com/office/officeart/2005/8/layout/hierarchy1"/>
    <dgm:cxn modelId="{45ED40F8-D3AD-4C1C-A8D9-1555ABDD5207}" type="presOf" srcId="{146CE802-B560-4F98-B82A-915B0DDFD896}" destId="{188EFE2B-2DED-41E5-A66B-C1E2865E73F2}" srcOrd="0" destOrd="0" presId="urn:microsoft.com/office/officeart/2005/8/layout/hierarchy1"/>
    <dgm:cxn modelId="{98E71693-B1D2-4D9B-8673-CEA36906F945}" type="presOf" srcId="{FB91D236-5CEF-4D3F-9611-FA663BBDCF7E}" destId="{A75C9D6F-6E48-447F-A900-EF5B6212C6C2}" srcOrd="0" destOrd="0" presId="urn:microsoft.com/office/officeart/2005/8/layout/hierarchy1"/>
    <dgm:cxn modelId="{4A5055CE-3A98-4533-A9D8-1A97B85B2646}" type="presOf" srcId="{C6B377F0-33DE-44D7-BC81-6822A2518BC6}" destId="{3D340822-F54D-41D1-B354-8D79C66D6D20}" srcOrd="0" destOrd="0" presId="urn:microsoft.com/office/officeart/2005/8/layout/hierarchy1"/>
    <dgm:cxn modelId="{79E258CB-0046-44A5-BA6D-2452728BAC8C}" srcId="{C6B377F0-33DE-44D7-BC81-6822A2518BC6}" destId="{D416A63D-DA3D-47DB-BA7B-32792346F463}" srcOrd="2" destOrd="0" parTransId="{F46BA763-8380-411E-8A41-46B00B48B2F3}" sibTransId="{F0FD034F-2717-474F-81FE-608A8AA66F42}"/>
    <dgm:cxn modelId="{233EFDDC-17A2-4D50-B88D-5BCD3218E665}" type="presOf" srcId="{4A54AB73-6323-4D6C-85DB-4DE38D93B84E}" destId="{9DFF7D24-03D8-423D-8A99-4AE5CCD874DA}" srcOrd="0" destOrd="0" presId="urn:microsoft.com/office/officeart/2005/8/layout/hierarchy1"/>
    <dgm:cxn modelId="{FD8CDA48-A8AC-4C41-88D2-01CD85F2C20A}" type="presParOf" srcId="{A75C9D6F-6E48-447F-A900-EF5B6212C6C2}" destId="{31308040-FC45-4B78-8505-FF76D34B38CB}" srcOrd="0" destOrd="0" presId="urn:microsoft.com/office/officeart/2005/8/layout/hierarchy1"/>
    <dgm:cxn modelId="{78AD9CC3-7004-4945-9DDA-B97881333843}" type="presParOf" srcId="{31308040-FC45-4B78-8505-FF76D34B38CB}" destId="{C4B411BC-AF53-43A6-9A33-00CF4005F111}" srcOrd="0" destOrd="0" presId="urn:microsoft.com/office/officeart/2005/8/layout/hierarchy1"/>
    <dgm:cxn modelId="{E62AFBDB-922F-452E-9DAD-B57A2D3A6BA6}" type="presParOf" srcId="{C4B411BC-AF53-43A6-9A33-00CF4005F111}" destId="{980D425C-D57C-4C65-8B04-3B895449BE99}" srcOrd="0" destOrd="0" presId="urn:microsoft.com/office/officeart/2005/8/layout/hierarchy1"/>
    <dgm:cxn modelId="{6AC57077-E8DA-49F6-96FE-4B022C86145B}" type="presParOf" srcId="{C4B411BC-AF53-43A6-9A33-00CF4005F111}" destId="{3D340822-F54D-41D1-B354-8D79C66D6D20}" srcOrd="1" destOrd="0" presId="urn:microsoft.com/office/officeart/2005/8/layout/hierarchy1"/>
    <dgm:cxn modelId="{5608A285-73B0-4651-9A2E-CBD6F6E61D1B}" type="presParOf" srcId="{31308040-FC45-4B78-8505-FF76D34B38CB}" destId="{6039D8F5-AA76-416E-9953-5FD1793D2D27}" srcOrd="1" destOrd="0" presId="urn:microsoft.com/office/officeart/2005/8/layout/hierarchy1"/>
    <dgm:cxn modelId="{BBA1C192-614A-4DE9-86D9-499AC26645C6}" type="presParOf" srcId="{6039D8F5-AA76-416E-9953-5FD1793D2D27}" destId="{C47A7311-3262-4A69-85F0-147204534604}" srcOrd="0" destOrd="0" presId="urn:microsoft.com/office/officeart/2005/8/layout/hierarchy1"/>
    <dgm:cxn modelId="{C20C9074-D8E9-458F-9A76-01821ADC8C7B}" type="presParOf" srcId="{6039D8F5-AA76-416E-9953-5FD1793D2D27}" destId="{F051EAA0-1735-45DE-822C-FA17444C2E82}" srcOrd="1" destOrd="0" presId="urn:microsoft.com/office/officeart/2005/8/layout/hierarchy1"/>
    <dgm:cxn modelId="{7223087C-21CA-499A-843F-8533DB9A643A}" type="presParOf" srcId="{F051EAA0-1735-45DE-822C-FA17444C2E82}" destId="{C3BDCE85-1F1B-4197-B105-910A382512AF}" srcOrd="0" destOrd="0" presId="urn:microsoft.com/office/officeart/2005/8/layout/hierarchy1"/>
    <dgm:cxn modelId="{3AA04985-CD45-43FA-BC50-E9B9B6EA1CBA}" type="presParOf" srcId="{C3BDCE85-1F1B-4197-B105-910A382512AF}" destId="{243DBB9F-2DCA-45F6-ACD5-58CDCB1C7FDF}" srcOrd="0" destOrd="0" presId="urn:microsoft.com/office/officeart/2005/8/layout/hierarchy1"/>
    <dgm:cxn modelId="{E1DC2A6F-A9F3-43FA-98B6-BE4073467A02}" type="presParOf" srcId="{C3BDCE85-1F1B-4197-B105-910A382512AF}" destId="{DF35B58D-352F-4D7F-BF40-D87BD912142F}" srcOrd="1" destOrd="0" presId="urn:microsoft.com/office/officeart/2005/8/layout/hierarchy1"/>
    <dgm:cxn modelId="{F7AF7FA2-40D8-4866-B5DA-0F6E5590B475}" type="presParOf" srcId="{F051EAA0-1735-45DE-822C-FA17444C2E82}" destId="{98D6AAF1-CB62-45C0-8944-2E315AA3CCD6}" srcOrd="1" destOrd="0" presId="urn:microsoft.com/office/officeart/2005/8/layout/hierarchy1"/>
    <dgm:cxn modelId="{3DF4AAF9-8AE3-44AF-B093-6B041D98A9F2}" type="presParOf" srcId="{6039D8F5-AA76-416E-9953-5FD1793D2D27}" destId="{9DFF7D24-03D8-423D-8A99-4AE5CCD874DA}" srcOrd="2" destOrd="0" presId="urn:microsoft.com/office/officeart/2005/8/layout/hierarchy1"/>
    <dgm:cxn modelId="{4C0998C8-6ACB-4F60-B8EF-D5850810807A}" type="presParOf" srcId="{6039D8F5-AA76-416E-9953-5FD1793D2D27}" destId="{D0B3662B-4C4E-475B-84D0-4EB2694D61DF}" srcOrd="3" destOrd="0" presId="urn:microsoft.com/office/officeart/2005/8/layout/hierarchy1"/>
    <dgm:cxn modelId="{15393626-D99F-48D3-82B1-FBB2C72BB34F}" type="presParOf" srcId="{D0B3662B-4C4E-475B-84D0-4EB2694D61DF}" destId="{BE87D7B6-78D0-4B3A-A975-DDAEE07E7468}" srcOrd="0" destOrd="0" presId="urn:microsoft.com/office/officeart/2005/8/layout/hierarchy1"/>
    <dgm:cxn modelId="{380EFC0C-FF35-4866-95E0-F18DE7F81FF2}" type="presParOf" srcId="{BE87D7B6-78D0-4B3A-A975-DDAEE07E7468}" destId="{B2E32469-0882-48FF-9A77-E51581D066A6}" srcOrd="0" destOrd="0" presId="urn:microsoft.com/office/officeart/2005/8/layout/hierarchy1"/>
    <dgm:cxn modelId="{6FF913E3-59F0-47ED-99A8-474B1D1F1FC2}" type="presParOf" srcId="{BE87D7B6-78D0-4B3A-A975-DDAEE07E7468}" destId="{1B5BB3DD-1578-4029-B566-065836B36918}" srcOrd="1" destOrd="0" presId="urn:microsoft.com/office/officeart/2005/8/layout/hierarchy1"/>
    <dgm:cxn modelId="{0DBDDC2D-AB26-40BC-B84B-E6C051D5CF28}" type="presParOf" srcId="{D0B3662B-4C4E-475B-84D0-4EB2694D61DF}" destId="{986F9B25-EC42-423A-8E1B-24AB11EF22FD}" srcOrd="1" destOrd="0" presId="urn:microsoft.com/office/officeart/2005/8/layout/hierarchy1"/>
    <dgm:cxn modelId="{9C4F4FB3-AA0A-4067-8F9A-2AC0016D4D72}" type="presParOf" srcId="{6039D8F5-AA76-416E-9953-5FD1793D2D27}" destId="{DA65E474-0335-4431-93D0-5991E7BB20DC}" srcOrd="4" destOrd="0" presId="urn:microsoft.com/office/officeart/2005/8/layout/hierarchy1"/>
    <dgm:cxn modelId="{04806293-C837-4627-B068-C213228D2E85}" type="presParOf" srcId="{6039D8F5-AA76-416E-9953-5FD1793D2D27}" destId="{8B0282F0-57FC-4E93-94E2-E9703126F677}" srcOrd="5" destOrd="0" presId="urn:microsoft.com/office/officeart/2005/8/layout/hierarchy1"/>
    <dgm:cxn modelId="{E0C0E2DE-C97D-4DAF-BDC2-696B4190F6BC}" type="presParOf" srcId="{8B0282F0-57FC-4E93-94E2-E9703126F677}" destId="{A6B3AE48-8AE9-45FE-A55E-A84D0F0354B0}" srcOrd="0" destOrd="0" presId="urn:microsoft.com/office/officeart/2005/8/layout/hierarchy1"/>
    <dgm:cxn modelId="{F46D94FF-52BA-4074-8B11-22CC60C8D073}" type="presParOf" srcId="{A6B3AE48-8AE9-45FE-A55E-A84D0F0354B0}" destId="{75E1F2AD-1CF6-475A-9A66-5F06452B62E1}" srcOrd="0" destOrd="0" presId="urn:microsoft.com/office/officeart/2005/8/layout/hierarchy1"/>
    <dgm:cxn modelId="{6600AB7A-765A-45CF-B287-EF0BD3F2C500}" type="presParOf" srcId="{A6B3AE48-8AE9-45FE-A55E-A84D0F0354B0}" destId="{F2B629FB-8BFE-49E5-9F84-6BDC4D2C3FF2}" srcOrd="1" destOrd="0" presId="urn:microsoft.com/office/officeart/2005/8/layout/hierarchy1"/>
    <dgm:cxn modelId="{4B6E167D-A1BB-4F98-B12F-65C691E7F33B}" type="presParOf" srcId="{8B0282F0-57FC-4E93-94E2-E9703126F677}" destId="{9AC952FD-CFCC-4CF0-B765-A1D5162F96E1}" srcOrd="1" destOrd="0" presId="urn:microsoft.com/office/officeart/2005/8/layout/hierarchy1"/>
    <dgm:cxn modelId="{6299B18E-87A8-4D36-BA82-3C4D21223948}" type="presParOf" srcId="{6039D8F5-AA76-416E-9953-5FD1793D2D27}" destId="{61A56B98-99E4-4800-90EF-58728F39312B}" srcOrd="6" destOrd="0" presId="urn:microsoft.com/office/officeart/2005/8/layout/hierarchy1"/>
    <dgm:cxn modelId="{D8C6D4F5-4094-4934-A7BC-4778D7F24CDA}" type="presParOf" srcId="{6039D8F5-AA76-416E-9953-5FD1793D2D27}" destId="{3ED81335-2048-4F48-8CF7-69D50C3A5348}" srcOrd="7" destOrd="0" presId="urn:microsoft.com/office/officeart/2005/8/layout/hierarchy1"/>
    <dgm:cxn modelId="{6ADA374D-38F7-4473-B5A5-00D31441B5D0}" type="presParOf" srcId="{3ED81335-2048-4F48-8CF7-69D50C3A5348}" destId="{02CD3A68-C7FC-421F-8779-B07EE0AEF814}" srcOrd="0" destOrd="0" presId="urn:microsoft.com/office/officeart/2005/8/layout/hierarchy1"/>
    <dgm:cxn modelId="{4544C7C7-9A41-47E7-8B61-7E7F4BCEA675}" type="presParOf" srcId="{02CD3A68-C7FC-421F-8779-B07EE0AEF814}" destId="{ED449787-F623-4F73-B51C-0C6B2E0491E5}" srcOrd="0" destOrd="0" presId="urn:microsoft.com/office/officeart/2005/8/layout/hierarchy1"/>
    <dgm:cxn modelId="{FACEBB14-8A63-415B-9EE6-1FA86A222B6E}" type="presParOf" srcId="{02CD3A68-C7FC-421F-8779-B07EE0AEF814}" destId="{188EFE2B-2DED-41E5-A66B-C1E2865E73F2}" srcOrd="1" destOrd="0" presId="urn:microsoft.com/office/officeart/2005/8/layout/hierarchy1"/>
    <dgm:cxn modelId="{F1ADFE6C-2DBB-44CE-9AE8-0698F3DFB78B}" type="presParOf" srcId="{3ED81335-2048-4F48-8CF7-69D50C3A5348}" destId="{D3CCACD4-B106-417C-9F7F-0883CB0C9112}"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F47F0EE-276C-4696-8D47-D0150EC7142C}"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CCC78D8C-BA28-47B7-A792-9E1E98091BEB}">
      <dgm:prSet phldrT="[Text]"/>
      <dgm:spPr/>
      <dgm:t>
        <a:bodyPr/>
        <a:lstStyle/>
        <a:p>
          <a:r>
            <a:rPr lang="en-US" dirty="0" smtClean="0"/>
            <a:t>100%</a:t>
          </a:r>
          <a:endParaRPr lang="en-US" dirty="0"/>
        </a:p>
      </dgm:t>
    </dgm:pt>
    <dgm:pt modelId="{36E359D0-3A27-4328-9582-030EE6EAD29F}" type="parTrans" cxnId="{5AC408E1-AF1E-4769-9A8C-B38FAD16AE52}">
      <dgm:prSet/>
      <dgm:spPr/>
      <dgm:t>
        <a:bodyPr/>
        <a:lstStyle/>
        <a:p>
          <a:endParaRPr lang="en-US"/>
        </a:p>
      </dgm:t>
    </dgm:pt>
    <dgm:pt modelId="{3A3F2214-E036-4A12-82B0-16EF214BDB30}" type="sibTrans" cxnId="{5AC408E1-AF1E-4769-9A8C-B38FAD16AE52}">
      <dgm:prSet/>
      <dgm:spPr/>
      <dgm:t>
        <a:bodyPr/>
        <a:lstStyle/>
        <a:p>
          <a:endParaRPr lang="en-US"/>
        </a:p>
      </dgm:t>
    </dgm:pt>
    <dgm:pt modelId="{65AD78F4-7444-4A0A-9212-AFDF6E1E6799}">
      <dgm:prSet phldrT="[Text]"/>
      <dgm:spPr/>
      <dgm:t>
        <a:bodyPr/>
        <a:lstStyle/>
        <a:p>
          <a:r>
            <a:rPr lang="en-US" dirty="0" smtClean="0"/>
            <a:t>50%</a:t>
          </a:r>
          <a:endParaRPr lang="en-US" dirty="0"/>
        </a:p>
      </dgm:t>
    </dgm:pt>
    <dgm:pt modelId="{EB434A8D-C8DB-4C49-8FFE-F6B05004FD73}" type="parTrans" cxnId="{2236B084-15A3-4CE2-94C6-DE026F012363}">
      <dgm:prSet/>
      <dgm:spPr/>
      <dgm:t>
        <a:bodyPr/>
        <a:lstStyle/>
        <a:p>
          <a:endParaRPr lang="en-US"/>
        </a:p>
      </dgm:t>
    </dgm:pt>
    <dgm:pt modelId="{AD41FA94-EA70-4B90-BB9C-56DB1DBA8ACD}" type="sibTrans" cxnId="{2236B084-15A3-4CE2-94C6-DE026F012363}">
      <dgm:prSet/>
      <dgm:spPr/>
      <dgm:t>
        <a:bodyPr/>
        <a:lstStyle/>
        <a:p>
          <a:endParaRPr lang="en-US"/>
        </a:p>
      </dgm:t>
    </dgm:pt>
    <dgm:pt modelId="{42CDED9E-8B5C-4B35-9EE8-DA3704F378AA}">
      <dgm:prSet phldrT="[Text]"/>
      <dgm:spPr/>
      <dgm:t>
        <a:bodyPr/>
        <a:lstStyle/>
        <a:p>
          <a:r>
            <a:rPr lang="en-US" dirty="0" smtClean="0"/>
            <a:t>Marketing &amp; Distribution</a:t>
          </a:r>
          <a:endParaRPr lang="en-US" dirty="0"/>
        </a:p>
      </dgm:t>
    </dgm:pt>
    <dgm:pt modelId="{CE39B5E9-9962-4411-932B-30BBB97CD249}" type="parTrans" cxnId="{DBCB2324-224E-4D39-8297-B6243E08325B}">
      <dgm:prSet/>
      <dgm:spPr/>
      <dgm:t>
        <a:bodyPr/>
        <a:lstStyle/>
        <a:p>
          <a:endParaRPr lang="en-US"/>
        </a:p>
      </dgm:t>
    </dgm:pt>
    <dgm:pt modelId="{44D50293-91D1-4666-823A-B42C81859E99}" type="sibTrans" cxnId="{DBCB2324-224E-4D39-8297-B6243E08325B}">
      <dgm:prSet/>
      <dgm:spPr/>
      <dgm:t>
        <a:bodyPr/>
        <a:lstStyle/>
        <a:p>
          <a:endParaRPr lang="en-US"/>
        </a:p>
      </dgm:t>
    </dgm:pt>
    <dgm:pt modelId="{84B61DF4-2E34-4039-8551-8D59F0A85BD4}">
      <dgm:prSet phldrT="[Text]"/>
      <dgm:spPr/>
      <dgm:t>
        <a:bodyPr/>
        <a:lstStyle/>
        <a:p>
          <a:r>
            <a:rPr lang="en-US" dirty="0" smtClean="0"/>
            <a:t>Wholesalers and middlemen margin</a:t>
          </a:r>
          <a:endParaRPr lang="en-US" dirty="0"/>
        </a:p>
      </dgm:t>
    </dgm:pt>
    <dgm:pt modelId="{588EC18D-B9CC-4C50-81B7-128B81644C5B}" type="parTrans" cxnId="{D137E800-3859-46D1-B859-93013BD600FB}">
      <dgm:prSet/>
      <dgm:spPr/>
      <dgm:t>
        <a:bodyPr/>
        <a:lstStyle/>
        <a:p>
          <a:endParaRPr lang="en-US"/>
        </a:p>
      </dgm:t>
    </dgm:pt>
    <dgm:pt modelId="{B0125C5E-D4EC-4D59-905E-4C363D29CA74}" type="sibTrans" cxnId="{D137E800-3859-46D1-B859-93013BD600FB}">
      <dgm:prSet/>
      <dgm:spPr/>
      <dgm:t>
        <a:bodyPr/>
        <a:lstStyle/>
        <a:p>
          <a:endParaRPr lang="en-US"/>
        </a:p>
      </dgm:t>
    </dgm:pt>
    <dgm:pt modelId="{597AEDBC-A68F-4E60-977E-A6D3DEF2BD58}">
      <dgm:prSet phldrT="[Text]"/>
      <dgm:spPr/>
      <dgm:t>
        <a:bodyPr/>
        <a:lstStyle/>
        <a:p>
          <a:r>
            <a:rPr lang="en-US" dirty="0" smtClean="0"/>
            <a:t>50%</a:t>
          </a:r>
          <a:endParaRPr lang="en-US" dirty="0"/>
        </a:p>
      </dgm:t>
    </dgm:pt>
    <dgm:pt modelId="{6A47DC03-099C-4ADA-B634-2D2FA6157BD0}" type="parTrans" cxnId="{498FDB69-96A9-45FC-8B42-373DC15BF0FE}">
      <dgm:prSet/>
      <dgm:spPr/>
      <dgm:t>
        <a:bodyPr/>
        <a:lstStyle/>
        <a:p>
          <a:endParaRPr lang="en-US"/>
        </a:p>
      </dgm:t>
    </dgm:pt>
    <dgm:pt modelId="{9A77D738-0C5E-4D68-B550-36F99FCFC662}" type="sibTrans" cxnId="{498FDB69-96A9-45FC-8B42-373DC15BF0FE}">
      <dgm:prSet/>
      <dgm:spPr/>
      <dgm:t>
        <a:bodyPr/>
        <a:lstStyle/>
        <a:p>
          <a:endParaRPr lang="en-US"/>
        </a:p>
      </dgm:t>
    </dgm:pt>
    <dgm:pt modelId="{6947EFB1-CA0B-408E-B0E1-07C97FB8DECE}">
      <dgm:prSet phldrT="[Text]"/>
      <dgm:spPr/>
      <dgm:t>
        <a:bodyPr/>
        <a:lstStyle/>
        <a:p>
          <a:r>
            <a:rPr lang="en-US" dirty="0" smtClean="0"/>
            <a:t>Producer Margin</a:t>
          </a:r>
          <a:endParaRPr lang="en-US" dirty="0"/>
        </a:p>
      </dgm:t>
    </dgm:pt>
    <dgm:pt modelId="{BA4F0AD8-D1E7-4540-8809-4FB24BBDF343}" type="parTrans" cxnId="{1CAD42DC-9A05-494C-919B-399D776388B0}">
      <dgm:prSet/>
      <dgm:spPr/>
      <dgm:t>
        <a:bodyPr/>
        <a:lstStyle/>
        <a:p>
          <a:endParaRPr lang="en-US"/>
        </a:p>
      </dgm:t>
    </dgm:pt>
    <dgm:pt modelId="{791AC616-18A2-4E6B-AE86-42F5C686D78D}" type="sibTrans" cxnId="{1CAD42DC-9A05-494C-919B-399D776388B0}">
      <dgm:prSet/>
      <dgm:spPr/>
      <dgm:t>
        <a:bodyPr/>
        <a:lstStyle/>
        <a:p>
          <a:endParaRPr lang="en-US"/>
        </a:p>
      </dgm:t>
    </dgm:pt>
    <dgm:pt modelId="{AA52528F-A3EF-44D7-8A3D-1AAE91E779B8}">
      <dgm:prSet phldrT="[Text]"/>
      <dgm:spPr/>
      <dgm:t>
        <a:bodyPr/>
        <a:lstStyle/>
        <a:p>
          <a:r>
            <a:rPr lang="en-US" dirty="0" smtClean="0"/>
            <a:t>Retailer Price</a:t>
          </a:r>
          <a:endParaRPr lang="en-US" dirty="0"/>
        </a:p>
      </dgm:t>
    </dgm:pt>
    <dgm:pt modelId="{2EB22AB8-9D50-496B-AE08-8641FB87ACEC}" type="parTrans" cxnId="{DEEA45AE-AE8D-4BD4-98D9-F31898BBE04F}">
      <dgm:prSet/>
      <dgm:spPr/>
      <dgm:t>
        <a:bodyPr/>
        <a:lstStyle/>
        <a:p>
          <a:endParaRPr lang="en-US"/>
        </a:p>
      </dgm:t>
    </dgm:pt>
    <dgm:pt modelId="{7E0E825F-B345-4441-9528-D3686FF2685A}" type="sibTrans" cxnId="{DEEA45AE-AE8D-4BD4-98D9-F31898BBE04F}">
      <dgm:prSet/>
      <dgm:spPr/>
      <dgm:t>
        <a:bodyPr/>
        <a:lstStyle/>
        <a:p>
          <a:endParaRPr lang="en-US"/>
        </a:p>
      </dgm:t>
    </dgm:pt>
    <dgm:pt modelId="{3FC65663-9A7C-401A-BA8B-0428631961D2}">
      <dgm:prSet phldrT="[Text]"/>
      <dgm:spPr/>
      <dgm:t>
        <a:bodyPr/>
        <a:lstStyle/>
        <a:p>
          <a:r>
            <a:rPr lang="en-US" dirty="0" smtClean="0"/>
            <a:t>In Normal Cases</a:t>
          </a:r>
          <a:endParaRPr lang="en-US" dirty="0"/>
        </a:p>
      </dgm:t>
    </dgm:pt>
    <dgm:pt modelId="{40E237D7-E0BF-4B5F-BCC2-ABE6E58002E4}" type="parTrans" cxnId="{6AFD7908-A4CA-4F14-A20D-3D2418B07677}">
      <dgm:prSet/>
      <dgm:spPr/>
      <dgm:t>
        <a:bodyPr/>
        <a:lstStyle/>
        <a:p>
          <a:endParaRPr lang="en-US"/>
        </a:p>
      </dgm:t>
    </dgm:pt>
    <dgm:pt modelId="{C4937DE8-ECDA-4DA9-B9DC-A604B76A5A03}" type="sibTrans" cxnId="{6AFD7908-A4CA-4F14-A20D-3D2418B07677}">
      <dgm:prSet/>
      <dgm:spPr/>
      <dgm:t>
        <a:bodyPr/>
        <a:lstStyle/>
        <a:p>
          <a:endParaRPr lang="en-US"/>
        </a:p>
      </dgm:t>
    </dgm:pt>
    <dgm:pt modelId="{A0051AC5-01B1-4123-89B2-DE0E848B2180}">
      <dgm:prSet phldrT="[Text]"/>
      <dgm:spPr/>
      <dgm:t>
        <a:bodyPr/>
        <a:lstStyle/>
        <a:p>
          <a:r>
            <a:rPr lang="en-US" dirty="0" smtClean="0"/>
            <a:t>But more Efficient</a:t>
          </a:r>
          <a:endParaRPr lang="en-US" dirty="0"/>
        </a:p>
      </dgm:t>
    </dgm:pt>
    <dgm:pt modelId="{686FDDD4-6869-4CD0-BA37-9B70D6DE431E}" type="parTrans" cxnId="{589B2BE9-D432-4D1D-94CB-3F14B358170C}">
      <dgm:prSet/>
      <dgm:spPr/>
      <dgm:t>
        <a:bodyPr/>
        <a:lstStyle/>
        <a:p>
          <a:endParaRPr lang="en-US"/>
        </a:p>
      </dgm:t>
    </dgm:pt>
    <dgm:pt modelId="{CC10678E-D515-42EA-AD05-0A6F0141E592}" type="sibTrans" cxnId="{589B2BE9-D432-4D1D-94CB-3F14B358170C}">
      <dgm:prSet/>
      <dgm:spPr/>
      <dgm:t>
        <a:bodyPr/>
        <a:lstStyle/>
        <a:p>
          <a:endParaRPr lang="en-US"/>
        </a:p>
      </dgm:t>
    </dgm:pt>
    <dgm:pt modelId="{F17D2B72-3C49-481A-8B1A-6233425BEB51}" type="pres">
      <dgm:prSet presAssocID="{AF47F0EE-276C-4696-8D47-D0150EC7142C}" presName="mainComposite" presStyleCnt="0">
        <dgm:presLayoutVars>
          <dgm:chPref val="1"/>
          <dgm:dir/>
          <dgm:animOne val="branch"/>
          <dgm:animLvl val="lvl"/>
          <dgm:resizeHandles val="exact"/>
        </dgm:presLayoutVars>
      </dgm:prSet>
      <dgm:spPr/>
      <dgm:t>
        <a:bodyPr/>
        <a:lstStyle/>
        <a:p>
          <a:endParaRPr lang="en-US"/>
        </a:p>
      </dgm:t>
    </dgm:pt>
    <dgm:pt modelId="{E74958DB-EDDA-4D7B-9E6A-3B4326846E4F}" type="pres">
      <dgm:prSet presAssocID="{AF47F0EE-276C-4696-8D47-D0150EC7142C}" presName="hierFlow" presStyleCnt="0"/>
      <dgm:spPr/>
    </dgm:pt>
    <dgm:pt modelId="{1EAAFAE3-CCFE-4785-B251-F73F4A895FF7}" type="pres">
      <dgm:prSet presAssocID="{AF47F0EE-276C-4696-8D47-D0150EC7142C}" presName="firstBuf" presStyleCnt="0"/>
      <dgm:spPr/>
    </dgm:pt>
    <dgm:pt modelId="{06FBC0E6-DDCC-4142-8FB9-BC6B9310C559}" type="pres">
      <dgm:prSet presAssocID="{AF47F0EE-276C-4696-8D47-D0150EC7142C}" presName="hierChild1" presStyleCnt="0">
        <dgm:presLayoutVars>
          <dgm:chPref val="1"/>
          <dgm:animOne val="branch"/>
          <dgm:animLvl val="lvl"/>
        </dgm:presLayoutVars>
      </dgm:prSet>
      <dgm:spPr/>
    </dgm:pt>
    <dgm:pt modelId="{7E6F4FA8-0BD6-49EF-A946-22E5E2387A19}" type="pres">
      <dgm:prSet presAssocID="{CCC78D8C-BA28-47B7-A792-9E1E98091BEB}" presName="Name17" presStyleCnt="0"/>
      <dgm:spPr/>
    </dgm:pt>
    <dgm:pt modelId="{9FECCE91-B417-4087-A52E-67E75FC5BC95}" type="pres">
      <dgm:prSet presAssocID="{CCC78D8C-BA28-47B7-A792-9E1E98091BEB}" presName="level1Shape" presStyleLbl="node0" presStyleIdx="0" presStyleCnt="1">
        <dgm:presLayoutVars>
          <dgm:chPref val="3"/>
        </dgm:presLayoutVars>
      </dgm:prSet>
      <dgm:spPr/>
      <dgm:t>
        <a:bodyPr/>
        <a:lstStyle/>
        <a:p>
          <a:endParaRPr lang="en-US"/>
        </a:p>
      </dgm:t>
    </dgm:pt>
    <dgm:pt modelId="{13985B8E-3A23-4179-BFCA-81E87D95EF66}" type="pres">
      <dgm:prSet presAssocID="{CCC78D8C-BA28-47B7-A792-9E1E98091BEB}" presName="hierChild2" presStyleCnt="0"/>
      <dgm:spPr/>
    </dgm:pt>
    <dgm:pt modelId="{AE045719-9887-424F-890C-CEA3B55B11E9}" type="pres">
      <dgm:prSet presAssocID="{EB434A8D-C8DB-4C49-8FFE-F6B05004FD73}" presName="Name25" presStyleLbl="parChTrans1D2" presStyleIdx="0" presStyleCnt="2"/>
      <dgm:spPr/>
      <dgm:t>
        <a:bodyPr/>
        <a:lstStyle/>
        <a:p>
          <a:endParaRPr lang="en-US"/>
        </a:p>
      </dgm:t>
    </dgm:pt>
    <dgm:pt modelId="{3FF2CFDC-D2F1-4864-B65C-29EA1117A6BE}" type="pres">
      <dgm:prSet presAssocID="{EB434A8D-C8DB-4C49-8FFE-F6B05004FD73}" presName="connTx" presStyleLbl="parChTrans1D2" presStyleIdx="0" presStyleCnt="2"/>
      <dgm:spPr/>
      <dgm:t>
        <a:bodyPr/>
        <a:lstStyle/>
        <a:p>
          <a:endParaRPr lang="en-US"/>
        </a:p>
      </dgm:t>
    </dgm:pt>
    <dgm:pt modelId="{307C8ED7-2249-4A19-AF79-E5B7F2A10F10}" type="pres">
      <dgm:prSet presAssocID="{65AD78F4-7444-4A0A-9212-AFDF6E1E6799}" presName="Name30" presStyleCnt="0"/>
      <dgm:spPr/>
    </dgm:pt>
    <dgm:pt modelId="{7845325B-D891-45B7-A557-2F6AA9A2069F}" type="pres">
      <dgm:prSet presAssocID="{65AD78F4-7444-4A0A-9212-AFDF6E1E6799}" presName="level2Shape" presStyleLbl="node2" presStyleIdx="0" presStyleCnt="2"/>
      <dgm:spPr/>
      <dgm:t>
        <a:bodyPr/>
        <a:lstStyle/>
        <a:p>
          <a:endParaRPr lang="en-US"/>
        </a:p>
      </dgm:t>
    </dgm:pt>
    <dgm:pt modelId="{A151C40E-21AD-4B64-86E6-76792FCFB5C6}" type="pres">
      <dgm:prSet presAssocID="{65AD78F4-7444-4A0A-9212-AFDF6E1E6799}" presName="hierChild3" presStyleCnt="0"/>
      <dgm:spPr/>
    </dgm:pt>
    <dgm:pt modelId="{A71E7651-2A46-403D-9D03-4373BC232724}" type="pres">
      <dgm:prSet presAssocID="{CE39B5E9-9962-4411-932B-30BBB97CD249}" presName="Name25" presStyleLbl="parChTrans1D3" presStyleIdx="0" presStyleCnt="3"/>
      <dgm:spPr/>
      <dgm:t>
        <a:bodyPr/>
        <a:lstStyle/>
        <a:p>
          <a:endParaRPr lang="en-US"/>
        </a:p>
      </dgm:t>
    </dgm:pt>
    <dgm:pt modelId="{45F2F41F-2C63-4F2A-82A3-4CF086633F3D}" type="pres">
      <dgm:prSet presAssocID="{CE39B5E9-9962-4411-932B-30BBB97CD249}" presName="connTx" presStyleLbl="parChTrans1D3" presStyleIdx="0" presStyleCnt="3"/>
      <dgm:spPr/>
      <dgm:t>
        <a:bodyPr/>
        <a:lstStyle/>
        <a:p>
          <a:endParaRPr lang="en-US"/>
        </a:p>
      </dgm:t>
    </dgm:pt>
    <dgm:pt modelId="{5F5B3445-E540-464A-8F5F-AC1D778E04F5}" type="pres">
      <dgm:prSet presAssocID="{42CDED9E-8B5C-4B35-9EE8-DA3704F378AA}" presName="Name30" presStyleCnt="0"/>
      <dgm:spPr/>
    </dgm:pt>
    <dgm:pt modelId="{D9385A9F-B6CC-4656-96AE-0B8F4043DF61}" type="pres">
      <dgm:prSet presAssocID="{42CDED9E-8B5C-4B35-9EE8-DA3704F378AA}" presName="level2Shape" presStyleLbl="node3" presStyleIdx="0" presStyleCnt="3"/>
      <dgm:spPr/>
      <dgm:t>
        <a:bodyPr/>
        <a:lstStyle/>
        <a:p>
          <a:endParaRPr lang="en-US"/>
        </a:p>
      </dgm:t>
    </dgm:pt>
    <dgm:pt modelId="{6F7A9C6E-B072-43A6-AFFB-C270D0DC3DD2}" type="pres">
      <dgm:prSet presAssocID="{42CDED9E-8B5C-4B35-9EE8-DA3704F378AA}" presName="hierChild3" presStyleCnt="0"/>
      <dgm:spPr/>
    </dgm:pt>
    <dgm:pt modelId="{42258BB1-FA3F-48D5-99C3-EA12EE78536C}" type="pres">
      <dgm:prSet presAssocID="{588EC18D-B9CC-4C50-81B7-128B81644C5B}" presName="Name25" presStyleLbl="parChTrans1D3" presStyleIdx="1" presStyleCnt="3"/>
      <dgm:spPr/>
      <dgm:t>
        <a:bodyPr/>
        <a:lstStyle/>
        <a:p>
          <a:endParaRPr lang="en-US"/>
        </a:p>
      </dgm:t>
    </dgm:pt>
    <dgm:pt modelId="{B759A1B5-3445-4539-8251-BA653B1F1BB6}" type="pres">
      <dgm:prSet presAssocID="{588EC18D-B9CC-4C50-81B7-128B81644C5B}" presName="connTx" presStyleLbl="parChTrans1D3" presStyleIdx="1" presStyleCnt="3"/>
      <dgm:spPr/>
      <dgm:t>
        <a:bodyPr/>
        <a:lstStyle/>
        <a:p>
          <a:endParaRPr lang="en-US"/>
        </a:p>
      </dgm:t>
    </dgm:pt>
    <dgm:pt modelId="{8BDFFADE-C7A3-4993-9ED4-18AAF57C6571}" type="pres">
      <dgm:prSet presAssocID="{84B61DF4-2E34-4039-8551-8D59F0A85BD4}" presName="Name30" presStyleCnt="0"/>
      <dgm:spPr/>
    </dgm:pt>
    <dgm:pt modelId="{15646F90-F262-4F43-87DB-35AAFEB02271}" type="pres">
      <dgm:prSet presAssocID="{84B61DF4-2E34-4039-8551-8D59F0A85BD4}" presName="level2Shape" presStyleLbl="node3" presStyleIdx="1" presStyleCnt="3"/>
      <dgm:spPr/>
      <dgm:t>
        <a:bodyPr/>
        <a:lstStyle/>
        <a:p>
          <a:endParaRPr lang="en-US"/>
        </a:p>
      </dgm:t>
    </dgm:pt>
    <dgm:pt modelId="{1CEDEF14-704B-4718-906B-8A7A57F2E986}" type="pres">
      <dgm:prSet presAssocID="{84B61DF4-2E34-4039-8551-8D59F0A85BD4}" presName="hierChild3" presStyleCnt="0"/>
      <dgm:spPr/>
    </dgm:pt>
    <dgm:pt modelId="{0BDC08FF-829C-4B93-8D3A-B72FB9314582}" type="pres">
      <dgm:prSet presAssocID="{6A47DC03-099C-4ADA-B634-2D2FA6157BD0}" presName="Name25" presStyleLbl="parChTrans1D2" presStyleIdx="1" presStyleCnt="2"/>
      <dgm:spPr/>
      <dgm:t>
        <a:bodyPr/>
        <a:lstStyle/>
        <a:p>
          <a:endParaRPr lang="en-US"/>
        </a:p>
      </dgm:t>
    </dgm:pt>
    <dgm:pt modelId="{0CDEA21B-EF4F-4A69-9D16-E2CC4E947ED3}" type="pres">
      <dgm:prSet presAssocID="{6A47DC03-099C-4ADA-B634-2D2FA6157BD0}" presName="connTx" presStyleLbl="parChTrans1D2" presStyleIdx="1" presStyleCnt="2"/>
      <dgm:spPr/>
      <dgm:t>
        <a:bodyPr/>
        <a:lstStyle/>
        <a:p>
          <a:endParaRPr lang="en-US"/>
        </a:p>
      </dgm:t>
    </dgm:pt>
    <dgm:pt modelId="{85E8035C-CA7E-4D24-A264-2E0A39CD6349}" type="pres">
      <dgm:prSet presAssocID="{597AEDBC-A68F-4E60-977E-A6D3DEF2BD58}" presName="Name30" presStyleCnt="0"/>
      <dgm:spPr/>
    </dgm:pt>
    <dgm:pt modelId="{D2893F4D-005C-4B55-93EE-CA702A267C02}" type="pres">
      <dgm:prSet presAssocID="{597AEDBC-A68F-4E60-977E-A6D3DEF2BD58}" presName="level2Shape" presStyleLbl="node2" presStyleIdx="1" presStyleCnt="2"/>
      <dgm:spPr/>
      <dgm:t>
        <a:bodyPr/>
        <a:lstStyle/>
        <a:p>
          <a:endParaRPr lang="en-US"/>
        </a:p>
      </dgm:t>
    </dgm:pt>
    <dgm:pt modelId="{BF0BBA0E-850A-4F89-8C5D-35FDF5B31336}" type="pres">
      <dgm:prSet presAssocID="{597AEDBC-A68F-4E60-977E-A6D3DEF2BD58}" presName="hierChild3" presStyleCnt="0"/>
      <dgm:spPr/>
    </dgm:pt>
    <dgm:pt modelId="{2F9F9242-6EC7-47CD-B204-A57758990AE8}" type="pres">
      <dgm:prSet presAssocID="{BA4F0AD8-D1E7-4540-8809-4FB24BBDF343}" presName="Name25" presStyleLbl="parChTrans1D3" presStyleIdx="2" presStyleCnt="3"/>
      <dgm:spPr/>
      <dgm:t>
        <a:bodyPr/>
        <a:lstStyle/>
        <a:p>
          <a:endParaRPr lang="en-US"/>
        </a:p>
      </dgm:t>
    </dgm:pt>
    <dgm:pt modelId="{BC88F490-8B50-4D4A-B039-FC4AC1327580}" type="pres">
      <dgm:prSet presAssocID="{BA4F0AD8-D1E7-4540-8809-4FB24BBDF343}" presName="connTx" presStyleLbl="parChTrans1D3" presStyleIdx="2" presStyleCnt="3"/>
      <dgm:spPr/>
      <dgm:t>
        <a:bodyPr/>
        <a:lstStyle/>
        <a:p>
          <a:endParaRPr lang="en-US"/>
        </a:p>
      </dgm:t>
    </dgm:pt>
    <dgm:pt modelId="{CDD98C94-A372-4657-B437-A1526F5CCAD7}" type="pres">
      <dgm:prSet presAssocID="{6947EFB1-CA0B-408E-B0E1-07C97FB8DECE}" presName="Name30" presStyleCnt="0"/>
      <dgm:spPr/>
    </dgm:pt>
    <dgm:pt modelId="{636540D8-75B7-4588-9430-8191288C4AEC}" type="pres">
      <dgm:prSet presAssocID="{6947EFB1-CA0B-408E-B0E1-07C97FB8DECE}" presName="level2Shape" presStyleLbl="node3" presStyleIdx="2" presStyleCnt="3"/>
      <dgm:spPr/>
      <dgm:t>
        <a:bodyPr/>
        <a:lstStyle/>
        <a:p>
          <a:endParaRPr lang="en-US"/>
        </a:p>
      </dgm:t>
    </dgm:pt>
    <dgm:pt modelId="{46E26A09-9444-49B3-B1D9-83D4ED48602A}" type="pres">
      <dgm:prSet presAssocID="{6947EFB1-CA0B-408E-B0E1-07C97FB8DECE}" presName="hierChild3" presStyleCnt="0"/>
      <dgm:spPr/>
    </dgm:pt>
    <dgm:pt modelId="{E300D90A-1343-427F-877E-39FF176780F5}" type="pres">
      <dgm:prSet presAssocID="{AF47F0EE-276C-4696-8D47-D0150EC7142C}" presName="bgShapesFlow" presStyleCnt="0"/>
      <dgm:spPr/>
    </dgm:pt>
    <dgm:pt modelId="{FAFF97E4-D8BE-4096-96B8-BD6BC279F398}" type="pres">
      <dgm:prSet presAssocID="{AA52528F-A3EF-44D7-8A3D-1AAE91E779B8}" presName="rectComp" presStyleCnt="0"/>
      <dgm:spPr/>
    </dgm:pt>
    <dgm:pt modelId="{64C8FB88-1A0E-4A96-81F8-7E1D0842CA67}" type="pres">
      <dgm:prSet presAssocID="{AA52528F-A3EF-44D7-8A3D-1AAE91E779B8}" presName="bgRect" presStyleLbl="bgShp" presStyleIdx="0" presStyleCnt="3"/>
      <dgm:spPr/>
      <dgm:t>
        <a:bodyPr/>
        <a:lstStyle/>
        <a:p>
          <a:endParaRPr lang="en-US"/>
        </a:p>
      </dgm:t>
    </dgm:pt>
    <dgm:pt modelId="{E887F2CF-6542-4BAE-B3E1-B40F641850D4}" type="pres">
      <dgm:prSet presAssocID="{AA52528F-A3EF-44D7-8A3D-1AAE91E779B8}" presName="bgRectTx" presStyleLbl="bgShp" presStyleIdx="0" presStyleCnt="3">
        <dgm:presLayoutVars>
          <dgm:bulletEnabled val="1"/>
        </dgm:presLayoutVars>
      </dgm:prSet>
      <dgm:spPr/>
      <dgm:t>
        <a:bodyPr/>
        <a:lstStyle/>
        <a:p>
          <a:endParaRPr lang="en-US"/>
        </a:p>
      </dgm:t>
    </dgm:pt>
    <dgm:pt modelId="{9950F191-92AF-42ED-8ED3-0DA0D2DC2C9B}" type="pres">
      <dgm:prSet presAssocID="{AA52528F-A3EF-44D7-8A3D-1AAE91E779B8}" presName="spComp" presStyleCnt="0"/>
      <dgm:spPr/>
    </dgm:pt>
    <dgm:pt modelId="{EB039CC0-BAEC-4AB4-9657-6FDE54366444}" type="pres">
      <dgm:prSet presAssocID="{AA52528F-A3EF-44D7-8A3D-1AAE91E779B8}" presName="hSp" presStyleCnt="0"/>
      <dgm:spPr/>
    </dgm:pt>
    <dgm:pt modelId="{0FBFBAA6-AA6C-4B6D-9602-98CEB0A744D0}" type="pres">
      <dgm:prSet presAssocID="{3FC65663-9A7C-401A-BA8B-0428631961D2}" presName="rectComp" presStyleCnt="0"/>
      <dgm:spPr/>
    </dgm:pt>
    <dgm:pt modelId="{29B3B326-4FA0-4015-85E1-2BD51ECD68D1}" type="pres">
      <dgm:prSet presAssocID="{3FC65663-9A7C-401A-BA8B-0428631961D2}" presName="bgRect" presStyleLbl="bgShp" presStyleIdx="1" presStyleCnt="3"/>
      <dgm:spPr/>
      <dgm:t>
        <a:bodyPr/>
        <a:lstStyle/>
        <a:p>
          <a:endParaRPr lang="en-US"/>
        </a:p>
      </dgm:t>
    </dgm:pt>
    <dgm:pt modelId="{970E919B-CED2-4243-B865-2AB4811F2E64}" type="pres">
      <dgm:prSet presAssocID="{3FC65663-9A7C-401A-BA8B-0428631961D2}" presName="bgRectTx" presStyleLbl="bgShp" presStyleIdx="1" presStyleCnt="3">
        <dgm:presLayoutVars>
          <dgm:bulletEnabled val="1"/>
        </dgm:presLayoutVars>
      </dgm:prSet>
      <dgm:spPr/>
      <dgm:t>
        <a:bodyPr/>
        <a:lstStyle/>
        <a:p>
          <a:endParaRPr lang="en-US"/>
        </a:p>
      </dgm:t>
    </dgm:pt>
    <dgm:pt modelId="{92E8048B-5583-40C5-A906-47B432DFA482}" type="pres">
      <dgm:prSet presAssocID="{3FC65663-9A7C-401A-BA8B-0428631961D2}" presName="spComp" presStyleCnt="0"/>
      <dgm:spPr/>
    </dgm:pt>
    <dgm:pt modelId="{024F589F-28D6-4E86-9E94-6C0E56EDB116}" type="pres">
      <dgm:prSet presAssocID="{3FC65663-9A7C-401A-BA8B-0428631961D2}" presName="hSp" presStyleCnt="0"/>
      <dgm:spPr/>
    </dgm:pt>
    <dgm:pt modelId="{A3DF43C8-6706-4D33-B439-AD1EA5C983FA}" type="pres">
      <dgm:prSet presAssocID="{A0051AC5-01B1-4123-89B2-DE0E848B2180}" presName="rectComp" presStyleCnt="0"/>
      <dgm:spPr/>
    </dgm:pt>
    <dgm:pt modelId="{7371A102-A3DB-44BF-A120-1BC2599C9ABB}" type="pres">
      <dgm:prSet presAssocID="{A0051AC5-01B1-4123-89B2-DE0E848B2180}" presName="bgRect" presStyleLbl="bgShp" presStyleIdx="2" presStyleCnt="3"/>
      <dgm:spPr/>
      <dgm:t>
        <a:bodyPr/>
        <a:lstStyle/>
        <a:p>
          <a:endParaRPr lang="en-US"/>
        </a:p>
      </dgm:t>
    </dgm:pt>
    <dgm:pt modelId="{34F151B5-47AC-4E4A-BB8F-86067EACE1F8}" type="pres">
      <dgm:prSet presAssocID="{A0051AC5-01B1-4123-89B2-DE0E848B2180}" presName="bgRectTx" presStyleLbl="bgShp" presStyleIdx="2" presStyleCnt="3">
        <dgm:presLayoutVars>
          <dgm:bulletEnabled val="1"/>
        </dgm:presLayoutVars>
      </dgm:prSet>
      <dgm:spPr/>
      <dgm:t>
        <a:bodyPr/>
        <a:lstStyle/>
        <a:p>
          <a:endParaRPr lang="en-US"/>
        </a:p>
      </dgm:t>
    </dgm:pt>
  </dgm:ptLst>
  <dgm:cxnLst>
    <dgm:cxn modelId="{77EFB086-7D62-4171-8463-DC1BDBA82874}" type="presOf" srcId="{EB434A8D-C8DB-4C49-8FFE-F6B05004FD73}" destId="{3FF2CFDC-D2F1-4864-B65C-29EA1117A6BE}" srcOrd="1" destOrd="0" presId="urn:microsoft.com/office/officeart/2005/8/layout/hierarchy5"/>
    <dgm:cxn modelId="{D137E800-3859-46D1-B859-93013BD600FB}" srcId="{65AD78F4-7444-4A0A-9212-AFDF6E1E6799}" destId="{84B61DF4-2E34-4039-8551-8D59F0A85BD4}" srcOrd="1" destOrd="0" parTransId="{588EC18D-B9CC-4C50-81B7-128B81644C5B}" sibTransId="{B0125C5E-D4EC-4D59-905E-4C363D29CA74}"/>
    <dgm:cxn modelId="{202DB4E1-3541-44F6-ABD2-1AC2E7E86830}" type="presOf" srcId="{A0051AC5-01B1-4123-89B2-DE0E848B2180}" destId="{34F151B5-47AC-4E4A-BB8F-86067EACE1F8}" srcOrd="1" destOrd="0" presId="urn:microsoft.com/office/officeart/2005/8/layout/hierarchy5"/>
    <dgm:cxn modelId="{9BBBAB9A-98E9-444D-AF13-D2B95C62A621}" type="presOf" srcId="{3FC65663-9A7C-401A-BA8B-0428631961D2}" destId="{970E919B-CED2-4243-B865-2AB4811F2E64}" srcOrd="1" destOrd="0" presId="urn:microsoft.com/office/officeart/2005/8/layout/hierarchy5"/>
    <dgm:cxn modelId="{B41694E9-928B-4F98-84E5-1B2002A3798B}" type="presOf" srcId="{42CDED9E-8B5C-4B35-9EE8-DA3704F378AA}" destId="{D9385A9F-B6CC-4656-96AE-0B8F4043DF61}" srcOrd="0" destOrd="0" presId="urn:microsoft.com/office/officeart/2005/8/layout/hierarchy5"/>
    <dgm:cxn modelId="{58F48278-2C63-4216-8194-1252BEC86305}" type="presOf" srcId="{597AEDBC-A68F-4E60-977E-A6D3DEF2BD58}" destId="{D2893F4D-005C-4B55-93EE-CA702A267C02}" srcOrd="0" destOrd="0" presId="urn:microsoft.com/office/officeart/2005/8/layout/hierarchy5"/>
    <dgm:cxn modelId="{FA518AAE-2720-4B53-85B6-7899A96ADC49}" type="presOf" srcId="{588EC18D-B9CC-4C50-81B7-128B81644C5B}" destId="{B759A1B5-3445-4539-8251-BA653B1F1BB6}" srcOrd="1" destOrd="0" presId="urn:microsoft.com/office/officeart/2005/8/layout/hierarchy5"/>
    <dgm:cxn modelId="{1CAD42DC-9A05-494C-919B-399D776388B0}" srcId="{597AEDBC-A68F-4E60-977E-A6D3DEF2BD58}" destId="{6947EFB1-CA0B-408E-B0E1-07C97FB8DECE}" srcOrd="0" destOrd="0" parTransId="{BA4F0AD8-D1E7-4540-8809-4FB24BBDF343}" sibTransId="{791AC616-18A2-4E6B-AE86-42F5C686D78D}"/>
    <dgm:cxn modelId="{014D226F-77C9-4A9D-9FBB-C5F8B7872C7E}" type="presOf" srcId="{3FC65663-9A7C-401A-BA8B-0428631961D2}" destId="{29B3B326-4FA0-4015-85E1-2BD51ECD68D1}" srcOrd="0" destOrd="0" presId="urn:microsoft.com/office/officeart/2005/8/layout/hierarchy5"/>
    <dgm:cxn modelId="{595F9334-B32B-4BE8-883B-F67FC9F463DA}" type="presOf" srcId="{A0051AC5-01B1-4123-89B2-DE0E848B2180}" destId="{7371A102-A3DB-44BF-A120-1BC2599C9ABB}" srcOrd="0" destOrd="0" presId="urn:microsoft.com/office/officeart/2005/8/layout/hierarchy5"/>
    <dgm:cxn modelId="{C450C697-601D-4BF3-9046-3FA6CD36324A}" type="presOf" srcId="{CE39B5E9-9962-4411-932B-30BBB97CD249}" destId="{A71E7651-2A46-403D-9D03-4373BC232724}" srcOrd="0" destOrd="0" presId="urn:microsoft.com/office/officeart/2005/8/layout/hierarchy5"/>
    <dgm:cxn modelId="{5AC408E1-AF1E-4769-9A8C-B38FAD16AE52}" srcId="{AF47F0EE-276C-4696-8D47-D0150EC7142C}" destId="{CCC78D8C-BA28-47B7-A792-9E1E98091BEB}" srcOrd="0" destOrd="0" parTransId="{36E359D0-3A27-4328-9582-030EE6EAD29F}" sibTransId="{3A3F2214-E036-4A12-82B0-16EF214BDB30}"/>
    <dgm:cxn modelId="{498FDB69-96A9-45FC-8B42-373DC15BF0FE}" srcId="{CCC78D8C-BA28-47B7-A792-9E1E98091BEB}" destId="{597AEDBC-A68F-4E60-977E-A6D3DEF2BD58}" srcOrd="1" destOrd="0" parTransId="{6A47DC03-099C-4ADA-B634-2D2FA6157BD0}" sibTransId="{9A77D738-0C5E-4D68-B550-36F99FCFC662}"/>
    <dgm:cxn modelId="{6AFD7908-A4CA-4F14-A20D-3D2418B07677}" srcId="{AF47F0EE-276C-4696-8D47-D0150EC7142C}" destId="{3FC65663-9A7C-401A-BA8B-0428631961D2}" srcOrd="2" destOrd="0" parTransId="{40E237D7-E0BF-4B5F-BCC2-ABE6E58002E4}" sibTransId="{C4937DE8-ECDA-4DA9-B9DC-A604B76A5A03}"/>
    <dgm:cxn modelId="{D147CA82-ECB8-478D-8F70-B47DCF78DDD7}" type="presOf" srcId="{BA4F0AD8-D1E7-4540-8809-4FB24BBDF343}" destId="{BC88F490-8B50-4D4A-B039-FC4AC1327580}" srcOrd="1" destOrd="0" presId="urn:microsoft.com/office/officeart/2005/8/layout/hierarchy5"/>
    <dgm:cxn modelId="{5F7BEC35-1A15-4CA8-91ED-D5F758F65573}" type="presOf" srcId="{588EC18D-B9CC-4C50-81B7-128B81644C5B}" destId="{42258BB1-FA3F-48D5-99C3-EA12EE78536C}" srcOrd="0" destOrd="0" presId="urn:microsoft.com/office/officeart/2005/8/layout/hierarchy5"/>
    <dgm:cxn modelId="{A03FCA2C-9D99-4A41-AEAE-DAA158E2E516}" type="presOf" srcId="{BA4F0AD8-D1E7-4540-8809-4FB24BBDF343}" destId="{2F9F9242-6EC7-47CD-B204-A57758990AE8}" srcOrd="0" destOrd="0" presId="urn:microsoft.com/office/officeart/2005/8/layout/hierarchy5"/>
    <dgm:cxn modelId="{DBCB2324-224E-4D39-8297-B6243E08325B}" srcId="{65AD78F4-7444-4A0A-9212-AFDF6E1E6799}" destId="{42CDED9E-8B5C-4B35-9EE8-DA3704F378AA}" srcOrd="0" destOrd="0" parTransId="{CE39B5E9-9962-4411-932B-30BBB97CD249}" sibTransId="{44D50293-91D1-4666-823A-B42C81859E99}"/>
    <dgm:cxn modelId="{6A089B35-54C7-40D7-A37D-9DBC5EF08BC4}" type="presOf" srcId="{AA52528F-A3EF-44D7-8A3D-1AAE91E779B8}" destId="{64C8FB88-1A0E-4A96-81F8-7E1D0842CA67}" srcOrd="0" destOrd="0" presId="urn:microsoft.com/office/officeart/2005/8/layout/hierarchy5"/>
    <dgm:cxn modelId="{2236B084-15A3-4CE2-94C6-DE026F012363}" srcId="{CCC78D8C-BA28-47B7-A792-9E1E98091BEB}" destId="{65AD78F4-7444-4A0A-9212-AFDF6E1E6799}" srcOrd="0" destOrd="0" parTransId="{EB434A8D-C8DB-4C49-8FFE-F6B05004FD73}" sibTransId="{AD41FA94-EA70-4B90-BB9C-56DB1DBA8ACD}"/>
    <dgm:cxn modelId="{FE3D45BE-620E-4FF5-9719-725D82191F7E}" type="presOf" srcId="{6A47DC03-099C-4ADA-B634-2D2FA6157BD0}" destId="{0CDEA21B-EF4F-4A69-9D16-E2CC4E947ED3}" srcOrd="1" destOrd="0" presId="urn:microsoft.com/office/officeart/2005/8/layout/hierarchy5"/>
    <dgm:cxn modelId="{DEEA45AE-AE8D-4BD4-98D9-F31898BBE04F}" srcId="{AF47F0EE-276C-4696-8D47-D0150EC7142C}" destId="{AA52528F-A3EF-44D7-8A3D-1AAE91E779B8}" srcOrd="1" destOrd="0" parTransId="{2EB22AB8-9D50-496B-AE08-8641FB87ACEC}" sibTransId="{7E0E825F-B345-4441-9528-D3686FF2685A}"/>
    <dgm:cxn modelId="{1A4F2928-BF78-4C7B-A12E-F9C9BD2F8949}" type="presOf" srcId="{CE39B5E9-9962-4411-932B-30BBB97CD249}" destId="{45F2F41F-2C63-4F2A-82A3-4CF086633F3D}" srcOrd="1" destOrd="0" presId="urn:microsoft.com/office/officeart/2005/8/layout/hierarchy5"/>
    <dgm:cxn modelId="{FFF0032B-2995-4F44-80CC-07BE094A833E}" type="presOf" srcId="{AA52528F-A3EF-44D7-8A3D-1AAE91E779B8}" destId="{E887F2CF-6542-4BAE-B3E1-B40F641850D4}" srcOrd="1" destOrd="0" presId="urn:microsoft.com/office/officeart/2005/8/layout/hierarchy5"/>
    <dgm:cxn modelId="{1B7A8BD4-B548-4692-B121-5F97DA2B2B75}" type="presOf" srcId="{CCC78D8C-BA28-47B7-A792-9E1E98091BEB}" destId="{9FECCE91-B417-4087-A52E-67E75FC5BC95}" srcOrd="0" destOrd="0" presId="urn:microsoft.com/office/officeart/2005/8/layout/hierarchy5"/>
    <dgm:cxn modelId="{97246CF7-9587-4CF3-ACB8-DFAADAEB84D8}" type="presOf" srcId="{AF47F0EE-276C-4696-8D47-D0150EC7142C}" destId="{F17D2B72-3C49-481A-8B1A-6233425BEB51}" srcOrd="0" destOrd="0" presId="urn:microsoft.com/office/officeart/2005/8/layout/hierarchy5"/>
    <dgm:cxn modelId="{80DDF09A-F016-4FEB-9131-86ACDDE5A3F5}" type="presOf" srcId="{EB434A8D-C8DB-4C49-8FFE-F6B05004FD73}" destId="{AE045719-9887-424F-890C-CEA3B55B11E9}" srcOrd="0" destOrd="0" presId="urn:microsoft.com/office/officeart/2005/8/layout/hierarchy5"/>
    <dgm:cxn modelId="{8F1363CF-AEDA-4DD1-8F49-A9BEE57BCF8F}" type="presOf" srcId="{84B61DF4-2E34-4039-8551-8D59F0A85BD4}" destId="{15646F90-F262-4F43-87DB-35AAFEB02271}" srcOrd="0" destOrd="0" presId="urn:microsoft.com/office/officeart/2005/8/layout/hierarchy5"/>
    <dgm:cxn modelId="{48CFAE49-ABA0-4CC5-93F8-A7A21870491A}" type="presOf" srcId="{6947EFB1-CA0B-408E-B0E1-07C97FB8DECE}" destId="{636540D8-75B7-4588-9430-8191288C4AEC}" srcOrd="0" destOrd="0" presId="urn:microsoft.com/office/officeart/2005/8/layout/hierarchy5"/>
    <dgm:cxn modelId="{9764524F-CBB2-473C-B3FD-D1F9E369D771}" type="presOf" srcId="{6A47DC03-099C-4ADA-B634-2D2FA6157BD0}" destId="{0BDC08FF-829C-4B93-8D3A-B72FB9314582}" srcOrd="0" destOrd="0" presId="urn:microsoft.com/office/officeart/2005/8/layout/hierarchy5"/>
    <dgm:cxn modelId="{DA01C8E6-FE71-4F93-83F1-A933EDE2D8B2}" type="presOf" srcId="{65AD78F4-7444-4A0A-9212-AFDF6E1E6799}" destId="{7845325B-D891-45B7-A557-2F6AA9A2069F}" srcOrd="0" destOrd="0" presId="urn:microsoft.com/office/officeart/2005/8/layout/hierarchy5"/>
    <dgm:cxn modelId="{589B2BE9-D432-4D1D-94CB-3F14B358170C}" srcId="{AF47F0EE-276C-4696-8D47-D0150EC7142C}" destId="{A0051AC5-01B1-4123-89B2-DE0E848B2180}" srcOrd="3" destOrd="0" parTransId="{686FDDD4-6869-4CD0-BA37-9B70D6DE431E}" sibTransId="{CC10678E-D515-42EA-AD05-0A6F0141E592}"/>
    <dgm:cxn modelId="{BB40B052-84BA-42AA-9EC7-F24762BB72F9}" type="presParOf" srcId="{F17D2B72-3C49-481A-8B1A-6233425BEB51}" destId="{E74958DB-EDDA-4D7B-9E6A-3B4326846E4F}" srcOrd="0" destOrd="0" presId="urn:microsoft.com/office/officeart/2005/8/layout/hierarchy5"/>
    <dgm:cxn modelId="{994F57AE-36A1-49FC-9C6B-1F15D62FC90F}" type="presParOf" srcId="{E74958DB-EDDA-4D7B-9E6A-3B4326846E4F}" destId="{1EAAFAE3-CCFE-4785-B251-F73F4A895FF7}" srcOrd="0" destOrd="0" presId="urn:microsoft.com/office/officeart/2005/8/layout/hierarchy5"/>
    <dgm:cxn modelId="{2DAEA3D7-3456-46F4-A066-B9DBD1B90FA5}" type="presParOf" srcId="{E74958DB-EDDA-4D7B-9E6A-3B4326846E4F}" destId="{06FBC0E6-DDCC-4142-8FB9-BC6B9310C559}" srcOrd="1" destOrd="0" presId="urn:microsoft.com/office/officeart/2005/8/layout/hierarchy5"/>
    <dgm:cxn modelId="{D1CA8E81-62EE-424C-986A-E02622B20267}" type="presParOf" srcId="{06FBC0E6-DDCC-4142-8FB9-BC6B9310C559}" destId="{7E6F4FA8-0BD6-49EF-A946-22E5E2387A19}" srcOrd="0" destOrd="0" presId="urn:microsoft.com/office/officeart/2005/8/layout/hierarchy5"/>
    <dgm:cxn modelId="{17C02FA8-763D-488C-B067-B0CCFFC6A7D1}" type="presParOf" srcId="{7E6F4FA8-0BD6-49EF-A946-22E5E2387A19}" destId="{9FECCE91-B417-4087-A52E-67E75FC5BC95}" srcOrd="0" destOrd="0" presId="urn:microsoft.com/office/officeart/2005/8/layout/hierarchy5"/>
    <dgm:cxn modelId="{8CD112FB-FCAE-4A46-BF61-3AFAE2D5F402}" type="presParOf" srcId="{7E6F4FA8-0BD6-49EF-A946-22E5E2387A19}" destId="{13985B8E-3A23-4179-BFCA-81E87D95EF66}" srcOrd="1" destOrd="0" presId="urn:microsoft.com/office/officeart/2005/8/layout/hierarchy5"/>
    <dgm:cxn modelId="{C24A0E59-60B2-480C-8BF7-8168E09038BC}" type="presParOf" srcId="{13985B8E-3A23-4179-BFCA-81E87D95EF66}" destId="{AE045719-9887-424F-890C-CEA3B55B11E9}" srcOrd="0" destOrd="0" presId="urn:microsoft.com/office/officeart/2005/8/layout/hierarchy5"/>
    <dgm:cxn modelId="{6B030D38-6E6B-4BF9-881D-5AFF6534C0D0}" type="presParOf" srcId="{AE045719-9887-424F-890C-CEA3B55B11E9}" destId="{3FF2CFDC-D2F1-4864-B65C-29EA1117A6BE}" srcOrd="0" destOrd="0" presId="urn:microsoft.com/office/officeart/2005/8/layout/hierarchy5"/>
    <dgm:cxn modelId="{066E1264-24D5-4FCD-933B-11277993D672}" type="presParOf" srcId="{13985B8E-3A23-4179-BFCA-81E87D95EF66}" destId="{307C8ED7-2249-4A19-AF79-E5B7F2A10F10}" srcOrd="1" destOrd="0" presId="urn:microsoft.com/office/officeart/2005/8/layout/hierarchy5"/>
    <dgm:cxn modelId="{585CFC0B-E413-45A4-90C9-2BA158EA15E0}" type="presParOf" srcId="{307C8ED7-2249-4A19-AF79-E5B7F2A10F10}" destId="{7845325B-D891-45B7-A557-2F6AA9A2069F}" srcOrd="0" destOrd="0" presId="urn:microsoft.com/office/officeart/2005/8/layout/hierarchy5"/>
    <dgm:cxn modelId="{39063DFD-8B30-4E3B-A76A-A385F2F0E48C}" type="presParOf" srcId="{307C8ED7-2249-4A19-AF79-E5B7F2A10F10}" destId="{A151C40E-21AD-4B64-86E6-76792FCFB5C6}" srcOrd="1" destOrd="0" presId="urn:microsoft.com/office/officeart/2005/8/layout/hierarchy5"/>
    <dgm:cxn modelId="{0EB8B7E9-C363-4A4C-882C-4DADB452EF60}" type="presParOf" srcId="{A151C40E-21AD-4B64-86E6-76792FCFB5C6}" destId="{A71E7651-2A46-403D-9D03-4373BC232724}" srcOrd="0" destOrd="0" presId="urn:microsoft.com/office/officeart/2005/8/layout/hierarchy5"/>
    <dgm:cxn modelId="{E7878813-263E-4DE7-8975-5DEFD97868BC}" type="presParOf" srcId="{A71E7651-2A46-403D-9D03-4373BC232724}" destId="{45F2F41F-2C63-4F2A-82A3-4CF086633F3D}" srcOrd="0" destOrd="0" presId="urn:microsoft.com/office/officeart/2005/8/layout/hierarchy5"/>
    <dgm:cxn modelId="{79A24F74-F95B-4BA3-8948-1360489FA02F}" type="presParOf" srcId="{A151C40E-21AD-4B64-86E6-76792FCFB5C6}" destId="{5F5B3445-E540-464A-8F5F-AC1D778E04F5}" srcOrd="1" destOrd="0" presId="urn:microsoft.com/office/officeart/2005/8/layout/hierarchy5"/>
    <dgm:cxn modelId="{5EC38EA9-6D53-405F-B667-42103EC8E361}" type="presParOf" srcId="{5F5B3445-E540-464A-8F5F-AC1D778E04F5}" destId="{D9385A9F-B6CC-4656-96AE-0B8F4043DF61}" srcOrd="0" destOrd="0" presId="urn:microsoft.com/office/officeart/2005/8/layout/hierarchy5"/>
    <dgm:cxn modelId="{21F9F0ED-CD3C-4680-9ACD-15CEAC66B460}" type="presParOf" srcId="{5F5B3445-E540-464A-8F5F-AC1D778E04F5}" destId="{6F7A9C6E-B072-43A6-AFFB-C270D0DC3DD2}" srcOrd="1" destOrd="0" presId="urn:microsoft.com/office/officeart/2005/8/layout/hierarchy5"/>
    <dgm:cxn modelId="{DEF327FE-9570-4F39-BE4E-0424F2FDC0F5}" type="presParOf" srcId="{A151C40E-21AD-4B64-86E6-76792FCFB5C6}" destId="{42258BB1-FA3F-48D5-99C3-EA12EE78536C}" srcOrd="2" destOrd="0" presId="urn:microsoft.com/office/officeart/2005/8/layout/hierarchy5"/>
    <dgm:cxn modelId="{BF3C1951-EA5F-4EF2-997B-DA97BA8CF094}" type="presParOf" srcId="{42258BB1-FA3F-48D5-99C3-EA12EE78536C}" destId="{B759A1B5-3445-4539-8251-BA653B1F1BB6}" srcOrd="0" destOrd="0" presId="urn:microsoft.com/office/officeart/2005/8/layout/hierarchy5"/>
    <dgm:cxn modelId="{06FF2C89-398A-4A6A-988D-673C39A80954}" type="presParOf" srcId="{A151C40E-21AD-4B64-86E6-76792FCFB5C6}" destId="{8BDFFADE-C7A3-4993-9ED4-18AAF57C6571}" srcOrd="3" destOrd="0" presId="urn:microsoft.com/office/officeart/2005/8/layout/hierarchy5"/>
    <dgm:cxn modelId="{7B93D05D-704E-463A-9D0E-DE8A1E0D23C7}" type="presParOf" srcId="{8BDFFADE-C7A3-4993-9ED4-18AAF57C6571}" destId="{15646F90-F262-4F43-87DB-35AAFEB02271}" srcOrd="0" destOrd="0" presId="urn:microsoft.com/office/officeart/2005/8/layout/hierarchy5"/>
    <dgm:cxn modelId="{F65262CA-C514-43DB-B570-0D7C93589E06}" type="presParOf" srcId="{8BDFFADE-C7A3-4993-9ED4-18AAF57C6571}" destId="{1CEDEF14-704B-4718-906B-8A7A57F2E986}" srcOrd="1" destOrd="0" presId="urn:microsoft.com/office/officeart/2005/8/layout/hierarchy5"/>
    <dgm:cxn modelId="{3EA12F3A-8D27-42D2-8D62-C1A753941DF5}" type="presParOf" srcId="{13985B8E-3A23-4179-BFCA-81E87D95EF66}" destId="{0BDC08FF-829C-4B93-8D3A-B72FB9314582}" srcOrd="2" destOrd="0" presId="urn:microsoft.com/office/officeart/2005/8/layout/hierarchy5"/>
    <dgm:cxn modelId="{6171BE69-F284-441D-8D5B-A597AE8E7A6C}" type="presParOf" srcId="{0BDC08FF-829C-4B93-8D3A-B72FB9314582}" destId="{0CDEA21B-EF4F-4A69-9D16-E2CC4E947ED3}" srcOrd="0" destOrd="0" presId="urn:microsoft.com/office/officeart/2005/8/layout/hierarchy5"/>
    <dgm:cxn modelId="{A1BE90A2-B534-442E-9D23-825E59BD01F5}" type="presParOf" srcId="{13985B8E-3A23-4179-BFCA-81E87D95EF66}" destId="{85E8035C-CA7E-4D24-A264-2E0A39CD6349}" srcOrd="3" destOrd="0" presId="urn:microsoft.com/office/officeart/2005/8/layout/hierarchy5"/>
    <dgm:cxn modelId="{FD59549E-3F8E-4A95-BCE0-ABF42898D14F}" type="presParOf" srcId="{85E8035C-CA7E-4D24-A264-2E0A39CD6349}" destId="{D2893F4D-005C-4B55-93EE-CA702A267C02}" srcOrd="0" destOrd="0" presId="urn:microsoft.com/office/officeart/2005/8/layout/hierarchy5"/>
    <dgm:cxn modelId="{CE7A0326-EBB0-4F57-A7A2-B9C67D537858}" type="presParOf" srcId="{85E8035C-CA7E-4D24-A264-2E0A39CD6349}" destId="{BF0BBA0E-850A-4F89-8C5D-35FDF5B31336}" srcOrd="1" destOrd="0" presId="urn:microsoft.com/office/officeart/2005/8/layout/hierarchy5"/>
    <dgm:cxn modelId="{82AD322B-9FC3-4C9D-8370-09AA1D89B7B0}" type="presParOf" srcId="{BF0BBA0E-850A-4F89-8C5D-35FDF5B31336}" destId="{2F9F9242-6EC7-47CD-B204-A57758990AE8}" srcOrd="0" destOrd="0" presId="urn:microsoft.com/office/officeart/2005/8/layout/hierarchy5"/>
    <dgm:cxn modelId="{198D5CF5-6A1E-490C-A5CB-A895D7045C16}" type="presParOf" srcId="{2F9F9242-6EC7-47CD-B204-A57758990AE8}" destId="{BC88F490-8B50-4D4A-B039-FC4AC1327580}" srcOrd="0" destOrd="0" presId="urn:microsoft.com/office/officeart/2005/8/layout/hierarchy5"/>
    <dgm:cxn modelId="{02059C5C-F7C5-4EDC-8D6F-A4F955C3FACB}" type="presParOf" srcId="{BF0BBA0E-850A-4F89-8C5D-35FDF5B31336}" destId="{CDD98C94-A372-4657-B437-A1526F5CCAD7}" srcOrd="1" destOrd="0" presId="urn:microsoft.com/office/officeart/2005/8/layout/hierarchy5"/>
    <dgm:cxn modelId="{93FA7415-7CF9-43C2-8C6E-DC9B7266E6C7}" type="presParOf" srcId="{CDD98C94-A372-4657-B437-A1526F5CCAD7}" destId="{636540D8-75B7-4588-9430-8191288C4AEC}" srcOrd="0" destOrd="0" presId="urn:microsoft.com/office/officeart/2005/8/layout/hierarchy5"/>
    <dgm:cxn modelId="{DCD22864-1FA6-4E68-A9FC-C6F9E0CF9E9B}" type="presParOf" srcId="{CDD98C94-A372-4657-B437-A1526F5CCAD7}" destId="{46E26A09-9444-49B3-B1D9-83D4ED48602A}" srcOrd="1" destOrd="0" presId="urn:microsoft.com/office/officeart/2005/8/layout/hierarchy5"/>
    <dgm:cxn modelId="{DCE26E3F-8C73-487E-8506-B05CA7C5D190}" type="presParOf" srcId="{F17D2B72-3C49-481A-8B1A-6233425BEB51}" destId="{E300D90A-1343-427F-877E-39FF176780F5}" srcOrd="1" destOrd="0" presId="urn:microsoft.com/office/officeart/2005/8/layout/hierarchy5"/>
    <dgm:cxn modelId="{FA515748-163E-4B0D-9E31-F97DAF9FF744}" type="presParOf" srcId="{E300D90A-1343-427F-877E-39FF176780F5}" destId="{FAFF97E4-D8BE-4096-96B8-BD6BC279F398}" srcOrd="0" destOrd="0" presId="urn:microsoft.com/office/officeart/2005/8/layout/hierarchy5"/>
    <dgm:cxn modelId="{559946F2-7630-4467-8641-E5941DD28CBC}" type="presParOf" srcId="{FAFF97E4-D8BE-4096-96B8-BD6BC279F398}" destId="{64C8FB88-1A0E-4A96-81F8-7E1D0842CA67}" srcOrd="0" destOrd="0" presId="urn:microsoft.com/office/officeart/2005/8/layout/hierarchy5"/>
    <dgm:cxn modelId="{5E0EA36B-1DB2-43C6-8406-605424E5454B}" type="presParOf" srcId="{FAFF97E4-D8BE-4096-96B8-BD6BC279F398}" destId="{E887F2CF-6542-4BAE-B3E1-B40F641850D4}" srcOrd="1" destOrd="0" presId="urn:microsoft.com/office/officeart/2005/8/layout/hierarchy5"/>
    <dgm:cxn modelId="{734EA3CA-E932-4113-BB73-EE7E6B7A1EB7}" type="presParOf" srcId="{E300D90A-1343-427F-877E-39FF176780F5}" destId="{9950F191-92AF-42ED-8ED3-0DA0D2DC2C9B}" srcOrd="1" destOrd="0" presId="urn:microsoft.com/office/officeart/2005/8/layout/hierarchy5"/>
    <dgm:cxn modelId="{CC5E7C28-390B-4FC2-B85F-0AA2AD977366}" type="presParOf" srcId="{9950F191-92AF-42ED-8ED3-0DA0D2DC2C9B}" destId="{EB039CC0-BAEC-4AB4-9657-6FDE54366444}" srcOrd="0" destOrd="0" presId="urn:microsoft.com/office/officeart/2005/8/layout/hierarchy5"/>
    <dgm:cxn modelId="{F3FE7768-DE28-4473-B5B9-6B16D578C890}" type="presParOf" srcId="{E300D90A-1343-427F-877E-39FF176780F5}" destId="{0FBFBAA6-AA6C-4B6D-9602-98CEB0A744D0}" srcOrd="2" destOrd="0" presId="urn:microsoft.com/office/officeart/2005/8/layout/hierarchy5"/>
    <dgm:cxn modelId="{4D11C12A-3F52-4C07-8AD2-7AACB77D1091}" type="presParOf" srcId="{0FBFBAA6-AA6C-4B6D-9602-98CEB0A744D0}" destId="{29B3B326-4FA0-4015-85E1-2BD51ECD68D1}" srcOrd="0" destOrd="0" presId="urn:microsoft.com/office/officeart/2005/8/layout/hierarchy5"/>
    <dgm:cxn modelId="{2B1F6F10-8F9F-47BA-9B8D-FED6C84841C3}" type="presParOf" srcId="{0FBFBAA6-AA6C-4B6D-9602-98CEB0A744D0}" destId="{970E919B-CED2-4243-B865-2AB4811F2E64}" srcOrd="1" destOrd="0" presId="urn:microsoft.com/office/officeart/2005/8/layout/hierarchy5"/>
    <dgm:cxn modelId="{987426D4-A591-4AAF-B20C-0BB8767E163F}" type="presParOf" srcId="{E300D90A-1343-427F-877E-39FF176780F5}" destId="{92E8048B-5583-40C5-A906-47B432DFA482}" srcOrd="3" destOrd="0" presId="urn:microsoft.com/office/officeart/2005/8/layout/hierarchy5"/>
    <dgm:cxn modelId="{4C629659-7D4A-4EB5-B34F-3AC552C32BC4}" type="presParOf" srcId="{92E8048B-5583-40C5-A906-47B432DFA482}" destId="{024F589F-28D6-4E86-9E94-6C0E56EDB116}" srcOrd="0" destOrd="0" presId="urn:microsoft.com/office/officeart/2005/8/layout/hierarchy5"/>
    <dgm:cxn modelId="{A3F3EEF5-CF7F-4C32-903D-4E669F70100D}" type="presParOf" srcId="{E300D90A-1343-427F-877E-39FF176780F5}" destId="{A3DF43C8-6706-4D33-B439-AD1EA5C983FA}" srcOrd="4" destOrd="0" presId="urn:microsoft.com/office/officeart/2005/8/layout/hierarchy5"/>
    <dgm:cxn modelId="{73BF5794-7C09-4865-9516-69BF00643CFD}" type="presParOf" srcId="{A3DF43C8-6706-4D33-B439-AD1EA5C983FA}" destId="{7371A102-A3DB-44BF-A120-1BC2599C9ABB}" srcOrd="0" destOrd="0" presId="urn:microsoft.com/office/officeart/2005/8/layout/hierarchy5"/>
    <dgm:cxn modelId="{95CC5E17-F868-4BC7-813A-6E712C5DEC7D}" type="presParOf" srcId="{A3DF43C8-6706-4D33-B439-AD1EA5C983FA}" destId="{34F151B5-47AC-4E4A-BB8F-86067EACE1F8}" srcOrd="1" destOrd="0" presId="urn:microsoft.com/office/officeart/2005/8/layout/hierarchy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B96A83B-B188-48D1-8B22-3C93900B49CC}" type="doc">
      <dgm:prSet loTypeId="urn:microsoft.com/office/officeart/2005/8/layout/arrow4" loCatId="relationship" qsTypeId="urn:microsoft.com/office/officeart/2005/8/quickstyle/3d1" qsCatId="3D" csTypeId="urn:microsoft.com/office/officeart/2005/8/colors/accent1_2" csCatId="accent1" phldr="1"/>
      <dgm:spPr/>
      <dgm:t>
        <a:bodyPr/>
        <a:lstStyle/>
        <a:p>
          <a:endParaRPr lang="en-US"/>
        </a:p>
      </dgm:t>
    </dgm:pt>
    <dgm:pt modelId="{B8B1387B-0272-42CE-875D-9A3FFFF551FD}">
      <dgm:prSet phldrT="[Text]" custT="1"/>
      <dgm:spPr/>
      <dgm:t>
        <a:bodyPr/>
        <a:lstStyle/>
        <a:p>
          <a:r>
            <a:rPr lang="en-US" sz="2400" dirty="0" smtClean="0"/>
            <a:t>Formulate Marketing Plans is the main responsibility</a:t>
          </a:r>
          <a:endParaRPr lang="en-US" sz="2400" dirty="0"/>
        </a:p>
      </dgm:t>
    </dgm:pt>
    <dgm:pt modelId="{F3E72236-A445-46EE-BD50-CE176B8E4471}" type="parTrans" cxnId="{306E1ADA-15AB-44FD-A92B-883A8438104A}">
      <dgm:prSet/>
      <dgm:spPr/>
      <dgm:t>
        <a:bodyPr/>
        <a:lstStyle/>
        <a:p>
          <a:endParaRPr lang="en-US"/>
        </a:p>
      </dgm:t>
    </dgm:pt>
    <dgm:pt modelId="{AC73D77C-07BE-4A8F-8329-C1130E9AC135}" type="sibTrans" cxnId="{306E1ADA-15AB-44FD-A92B-883A8438104A}">
      <dgm:prSet/>
      <dgm:spPr/>
      <dgm:t>
        <a:bodyPr/>
        <a:lstStyle/>
        <a:p>
          <a:endParaRPr lang="en-US"/>
        </a:p>
      </dgm:t>
    </dgm:pt>
    <dgm:pt modelId="{6E787970-05BA-4C5E-950B-A583B07A5812}">
      <dgm:prSet phldrT="[Text]" custT="1"/>
      <dgm:spPr/>
      <dgm:t>
        <a:bodyPr/>
        <a:lstStyle/>
        <a:p>
          <a:r>
            <a:rPr lang="en-US" sz="2400" dirty="0" smtClean="0"/>
            <a:t>Impossible to control all participants, or to have capacity to conduct all researches and gather info.</a:t>
          </a:r>
        </a:p>
        <a:p>
          <a:r>
            <a:rPr lang="en-US" sz="2400" i="1" dirty="0" smtClean="0"/>
            <a:t>Alliance with distributors and subcontractors is the answer</a:t>
          </a:r>
          <a:endParaRPr lang="en-US" sz="2400" i="1" dirty="0"/>
        </a:p>
      </dgm:t>
    </dgm:pt>
    <dgm:pt modelId="{ACC1B2EF-1B19-434B-9852-81C611698589}" type="parTrans" cxnId="{043F191A-1861-4E9F-AC3E-EEB4C9806952}">
      <dgm:prSet/>
      <dgm:spPr/>
      <dgm:t>
        <a:bodyPr/>
        <a:lstStyle/>
        <a:p>
          <a:endParaRPr lang="en-US"/>
        </a:p>
      </dgm:t>
    </dgm:pt>
    <dgm:pt modelId="{4A4CE95A-D09E-4BE2-A723-6662644E3FB3}" type="sibTrans" cxnId="{043F191A-1861-4E9F-AC3E-EEB4C9806952}">
      <dgm:prSet/>
      <dgm:spPr/>
      <dgm:t>
        <a:bodyPr/>
        <a:lstStyle/>
        <a:p>
          <a:endParaRPr lang="en-US"/>
        </a:p>
      </dgm:t>
    </dgm:pt>
    <dgm:pt modelId="{EDE73E89-D1D1-4E4A-A24A-0D3EB1E282DD}" type="pres">
      <dgm:prSet presAssocID="{8B96A83B-B188-48D1-8B22-3C93900B49CC}" presName="compositeShape" presStyleCnt="0">
        <dgm:presLayoutVars>
          <dgm:chMax val="2"/>
          <dgm:dir/>
          <dgm:resizeHandles val="exact"/>
        </dgm:presLayoutVars>
      </dgm:prSet>
      <dgm:spPr/>
      <dgm:t>
        <a:bodyPr/>
        <a:lstStyle/>
        <a:p>
          <a:endParaRPr lang="en-US"/>
        </a:p>
      </dgm:t>
    </dgm:pt>
    <dgm:pt modelId="{D9AC8E27-4DF0-4DC9-BBC9-1C205820A601}" type="pres">
      <dgm:prSet presAssocID="{B8B1387B-0272-42CE-875D-9A3FFFF551FD}" presName="upArrow" presStyleLbl="node1" presStyleIdx="0" presStyleCnt="2" custLinFactNeighborX="-167" custLinFactNeighborY="-6431"/>
      <dgm:spPr/>
    </dgm:pt>
    <dgm:pt modelId="{1B8D9725-3F91-43C6-B792-BDBAAEF6513C}" type="pres">
      <dgm:prSet presAssocID="{B8B1387B-0272-42CE-875D-9A3FFFF551FD}" presName="upArrowText" presStyleLbl="revTx" presStyleIdx="0" presStyleCnt="2">
        <dgm:presLayoutVars>
          <dgm:chMax val="0"/>
          <dgm:bulletEnabled val="1"/>
        </dgm:presLayoutVars>
      </dgm:prSet>
      <dgm:spPr/>
      <dgm:t>
        <a:bodyPr/>
        <a:lstStyle/>
        <a:p>
          <a:endParaRPr lang="en-US"/>
        </a:p>
      </dgm:t>
    </dgm:pt>
    <dgm:pt modelId="{63C01A65-A218-4B2E-90FF-707FC94BACE2}" type="pres">
      <dgm:prSet presAssocID="{6E787970-05BA-4C5E-950B-A583B07A5812}" presName="downArrow" presStyleLbl="node1" presStyleIdx="1" presStyleCnt="2" custLinFactNeighborX="698" custLinFactNeighborY="4207"/>
      <dgm:spPr/>
    </dgm:pt>
    <dgm:pt modelId="{8977915E-A0A6-4A20-9096-1E82E1DAFEFB}" type="pres">
      <dgm:prSet presAssocID="{6E787970-05BA-4C5E-950B-A583B07A5812}" presName="downArrowText" presStyleLbl="revTx" presStyleIdx="1" presStyleCnt="2">
        <dgm:presLayoutVars>
          <dgm:chMax val="0"/>
          <dgm:bulletEnabled val="1"/>
        </dgm:presLayoutVars>
      </dgm:prSet>
      <dgm:spPr/>
      <dgm:t>
        <a:bodyPr/>
        <a:lstStyle/>
        <a:p>
          <a:endParaRPr lang="en-US"/>
        </a:p>
      </dgm:t>
    </dgm:pt>
  </dgm:ptLst>
  <dgm:cxnLst>
    <dgm:cxn modelId="{6DBAB45B-09EB-4BA8-85EE-0578181ECA2D}" type="presOf" srcId="{8B96A83B-B188-48D1-8B22-3C93900B49CC}" destId="{EDE73E89-D1D1-4E4A-A24A-0D3EB1E282DD}" srcOrd="0" destOrd="0" presId="urn:microsoft.com/office/officeart/2005/8/layout/arrow4"/>
    <dgm:cxn modelId="{306E1ADA-15AB-44FD-A92B-883A8438104A}" srcId="{8B96A83B-B188-48D1-8B22-3C93900B49CC}" destId="{B8B1387B-0272-42CE-875D-9A3FFFF551FD}" srcOrd="0" destOrd="0" parTransId="{F3E72236-A445-46EE-BD50-CE176B8E4471}" sibTransId="{AC73D77C-07BE-4A8F-8329-C1130E9AC135}"/>
    <dgm:cxn modelId="{27A6CBE8-98C2-488F-84F6-ED82226BECFE}" type="presOf" srcId="{6E787970-05BA-4C5E-950B-A583B07A5812}" destId="{8977915E-A0A6-4A20-9096-1E82E1DAFEFB}" srcOrd="0" destOrd="0" presId="urn:microsoft.com/office/officeart/2005/8/layout/arrow4"/>
    <dgm:cxn modelId="{043F191A-1861-4E9F-AC3E-EEB4C9806952}" srcId="{8B96A83B-B188-48D1-8B22-3C93900B49CC}" destId="{6E787970-05BA-4C5E-950B-A583B07A5812}" srcOrd="1" destOrd="0" parTransId="{ACC1B2EF-1B19-434B-9852-81C611698589}" sibTransId="{4A4CE95A-D09E-4BE2-A723-6662644E3FB3}"/>
    <dgm:cxn modelId="{85993C43-7C65-4F16-9776-AA2F4C31ECEA}" type="presOf" srcId="{B8B1387B-0272-42CE-875D-9A3FFFF551FD}" destId="{1B8D9725-3F91-43C6-B792-BDBAAEF6513C}" srcOrd="0" destOrd="0" presId="urn:microsoft.com/office/officeart/2005/8/layout/arrow4"/>
    <dgm:cxn modelId="{2C8B8920-BC2F-406C-B17B-B2DA16885C5B}" type="presParOf" srcId="{EDE73E89-D1D1-4E4A-A24A-0D3EB1E282DD}" destId="{D9AC8E27-4DF0-4DC9-BBC9-1C205820A601}" srcOrd="0" destOrd="0" presId="urn:microsoft.com/office/officeart/2005/8/layout/arrow4"/>
    <dgm:cxn modelId="{0BC07D01-AFD3-40CB-979F-024AF82A1DB4}" type="presParOf" srcId="{EDE73E89-D1D1-4E4A-A24A-0D3EB1E282DD}" destId="{1B8D9725-3F91-43C6-B792-BDBAAEF6513C}" srcOrd="1" destOrd="0" presId="urn:microsoft.com/office/officeart/2005/8/layout/arrow4"/>
    <dgm:cxn modelId="{A1E1C2BC-3304-43E6-8481-C1F96A397F32}" type="presParOf" srcId="{EDE73E89-D1D1-4E4A-A24A-0D3EB1E282DD}" destId="{63C01A65-A218-4B2E-90FF-707FC94BACE2}" srcOrd="2" destOrd="0" presId="urn:microsoft.com/office/officeart/2005/8/layout/arrow4"/>
    <dgm:cxn modelId="{53AC549E-FC1E-4A16-B3D2-995F40561FA6}" type="presParOf" srcId="{EDE73E89-D1D1-4E4A-A24A-0D3EB1E282DD}" destId="{8977915E-A0A6-4A20-9096-1E82E1DAFEFB}" srcOrd="3" destOrd="0" presId="urn:microsoft.com/office/officeart/2005/8/layout/arrow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97C7B1-B519-497D-9F62-AF03136561C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F3984727-31A7-465F-94E0-BA12ABA50164}">
      <dgm:prSet phldrT="[Text]" custT="1"/>
      <dgm:spPr/>
      <dgm:t>
        <a:bodyPr/>
        <a:lstStyle/>
        <a:p>
          <a:r>
            <a:rPr lang="en-US" sz="800" dirty="0" smtClean="0"/>
            <a:t>Problem</a:t>
          </a:r>
          <a:endParaRPr lang="en-US" sz="800" dirty="0"/>
        </a:p>
      </dgm:t>
    </dgm:pt>
    <dgm:pt modelId="{B8B5D4A2-CDE4-4E8A-8B0C-9474270D633F}" type="parTrans" cxnId="{071BA2C3-5D59-421C-87A6-BF9AEA29D7EF}">
      <dgm:prSet/>
      <dgm:spPr/>
      <dgm:t>
        <a:bodyPr/>
        <a:lstStyle/>
        <a:p>
          <a:endParaRPr lang="en-US" sz="1100"/>
        </a:p>
      </dgm:t>
    </dgm:pt>
    <dgm:pt modelId="{93FE4269-D38E-43B3-8089-E07B04AF9B60}" type="sibTrans" cxnId="{071BA2C3-5D59-421C-87A6-BF9AEA29D7EF}">
      <dgm:prSet/>
      <dgm:spPr/>
      <dgm:t>
        <a:bodyPr/>
        <a:lstStyle/>
        <a:p>
          <a:endParaRPr lang="en-US" sz="1100"/>
        </a:p>
      </dgm:t>
    </dgm:pt>
    <dgm:pt modelId="{CD474B60-9409-4C8C-BDE2-E337B96DF6BF}">
      <dgm:prSet phldrT="[Text]" custT="1"/>
      <dgm:spPr/>
      <dgm:t>
        <a:bodyPr/>
        <a:lstStyle/>
        <a:p>
          <a:r>
            <a:rPr lang="en-US" sz="1100" dirty="0" smtClean="0"/>
            <a:t>911 Gifts target only last-minute holidays shopper </a:t>
          </a:r>
          <a:r>
            <a:rPr lang="en-US" sz="1100" dirty="0" smtClean="0">
              <a:latin typeface="Courier New"/>
              <a:cs typeface="Courier New"/>
            </a:rPr>
            <a:t>→ </a:t>
          </a:r>
          <a:r>
            <a:rPr lang="en-US" sz="1100" dirty="0" smtClean="0"/>
            <a:t>revenue issues → New CMO to be CEO later</a:t>
          </a:r>
        </a:p>
      </dgm:t>
    </dgm:pt>
    <dgm:pt modelId="{A11E8A11-A495-4FC3-9521-DBCF1956DD11}" type="parTrans" cxnId="{BC40455E-F9CB-43CC-9BEA-CE477E49F266}">
      <dgm:prSet/>
      <dgm:spPr/>
      <dgm:t>
        <a:bodyPr/>
        <a:lstStyle/>
        <a:p>
          <a:endParaRPr lang="en-US" sz="1100"/>
        </a:p>
      </dgm:t>
    </dgm:pt>
    <dgm:pt modelId="{50FA4673-F69B-4C29-A312-95608891C5BB}" type="sibTrans" cxnId="{BC40455E-F9CB-43CC-9BEA-CE477E49F266}">
      <dgm:prSet/>
      <dgm:spPr/>
      <dgm:t>
        <a:bodyPr/>
        <a:lstStyle/>
        <a:p>
          <a:endParaRPr lang="en-US" sz="1100"/>
        </a:p>
      </dgm:t>
    </dgm:pt>
    <dgm:pt modelId="{2C7FD5AF-C275-4D04-8EE6-F841A50045D9}">
      <dgm:prSet phldrT="[Text]" custT="1"/>
      <dgm:spPr/>
      <dgm:t>
        <a:bodyPr/>
        <a:lstStyle/>
        <a:p>
          <a:r>
            <a:rPr lang="en-US" sz="800" dirty="0" smtClean="0"/>
            <a:t>New Mission</a:t>
          </a:r>
          <a:endParaRPr lang="en-US" sz="800" dirty="0"/>
        </a:p>
      </dgm:t>
    </dgm:pt>
    <dgm:pt modelId="{FE33A124-4E13-4660-A9CB-C1CE99200C1B}" type="parTrans" cxnId="{2B83CFC7-68D5-44E9-8E69-2E5585856BE6}">
      <dgm:prSet/>
      <dgm:spPr/>
      <dgm:t>
        <a:bodyPr/>
        <a:lstStyle/>
        <a:p>
          <a:endParaRPr lang="en-US" sz="1100"/>
        </a:p>
      </dgm:t>
    </dgm:pt>
    <dgm:pt modelId="{2789AD5F-DC40-4486-8211-9B48A03D4BD4}" type="sibTrans" cxnId="{2B83CFC7-68D5-44E9-8E69-2E5585856BE6}">
      <dgm:prSet/>
      <dgm:spPr/>
      <dgm:t>
        <a:bodyPr/>
        <a:lstStyle/>
        <a:p>
          <a:endParaRPr lang="en-US" sz="1100"/>
        </a:p>
      </dgm:t>
    </dgm:pt>
    <dgm:pt modelId="{74A3E3D1-7634-459B-A858-872959819C27}">
      <dgm:prSet phldrT="[Text]" custT="1"/>
      <dgm:spPr/>
      <dgm:t>
        <a:bodyPr/>
        <a:lstStyle/>
        <a:p>
          <a:r>
            <a:rPr lang="en-US" sz="1100" dirty="0" smtClean="0"/>
            <a:t>She sold 1/3 for $30M, and hired new management team</a:t>
          </a:r>
          <a:endParaRPr lang="en-US" sz="1100" dirty="0"/>
        </a:p>
      </dgm:t>
    </dgm:pt>
    <dgm:pt modelId="{11AE9F38-A07D-4055-972A-3FBACD336B0A}" type="parTrans" cxnId="{AE32CD7F-0A1A-40C1-9E0C-2B58749AB9BE}">
      <dgm:prSet/>
      <dgm:spPr/>
      <dgm:t>
        <a:bodyPr/>
        <a:lstStyle/>
        <a:p>
          <a:endParaRPr lang="en-US" sz="1100"/>
        </a:p>
      </dgm:t>
    </dgm:pt>
    <dgm:pt modelId="{8BAB5C67-7BA3-43E5-AA11-6A56B0760FA3}" type="sibTrans" cxnId="{AE32CD7F-0A1A-40C1-9E0C-2B58749AB9BE}">
      <dgm:prSet/>
      <dgm:spPr/>
      <dgm:t>
        <a:bodyPr/>
        <a:lstStyle/>
        <a:p>
          <a:endParaRPr lang="en-US" sz="1100"/>
        </a:p>
      </dgm:t>
    </dgm:pt>
    <dgm:pt modelId="{0D8DAA0A-EC5C-47D2-9135-E271C0EEC0CB}">
      <dgm:prSet phldrT="[Text]" custT="1"/>
      <dgm:spPr/>
      <dgm:t>
        <a:bodyPr/>
        <a:lstStyle/>
        <a:p>
          <a:r>
            <a:rPr lang="en-US" sz="800" dirty="0" smtClean="0"/>
            <a:t>Target Market</a:t>
          </a:r>
          <a:endParaRPr lang="en-US" sz="800" dirty="0"/>
        </a:p>
      </dgm:t>
    </dgm:pt>
    <dgm:pt modelId="{197490BD-6DE0-4A2B-84D5-C2F1CE22BFAE}" type="parTrans" cxnId="{5B2DFDFC-1BC0-4B2E-88E3-4C954D278C35}">
      <dgm:prSet/>
      <dgm:spPr/>
      <dgm:t>
        <a:bodyPr/>
        <a:lstStyle/>
        <a:p>
          <a:endParaRPr lang="en-US" sz="1100"/>
        </a:p>
      </dgm:t>
    </dgm:pt>
    <dgm:pt modelId="{3E7423BA-B534-4971-B882-9A14AC40AA65}" type="sibTrans" cxnId="{5B2DFDFC-1BC0-4B2E-88E3-4C954D278C35}">
      <dgm:prSet/>
      <dgm:spPr/>
      <dgm:t>
        <a:bodyPr/>
        <a:lstStyle/>
        <a:p>
          <a:endParaRPr lang="en-US" sz="1100"/>
        </a:p>
      </dgm:t>
    </dgm:pt>
    <dgm:pt modelId="{BB34D9E8-1681-4FB3-9C47-46C7062B9D2A}">
      <dgm:prSet phldrT="[Text]" custT="1"/>
      <dgm:spPr/>
      <dgm:t>
        <a:bodyPr/>
        <a:lstStyle/>
        <a:p>
          <a:r>
            <a:rPr lang="en-US" sz="1100" dirty="0" smtClean="0"/>
            <a:t>Qualitative marketing research for the above $80,000 annual income customers, eventually on past experience they defined the preferred goods</a:t>
          </a:r>
          <a:endParaRPr lang="en-US" sz="1100" dirty="0"/>
        </a:p>
      </dgm:t>
    </dgm:pt>
    <dgm:pt modelId="{329E8A32-8B9C-465E-AC3B-74524B20A0F0}" type="parTrans" cxnId="{F5809403-1E6B-4734-B5F1-CF15F3707A61}">
      <dgm:prSet/>
      <dgm:spPr/>
      <dgm:t>
        <a:bodyPr/>
        <a:lstStyle/>
        <a:p>
          <a:endParaRPr lang="en-US" sz="1100"/>
        </a:p>
      </dgm:t>
    </dgm:pt>
    <dgm:pt modelId="{43B2D5FA-AA16-46CC-B3CC-3ACA41AAA559}" type="sibTrans" cxnId="{F5809403-1E6B-4734-B5F1-CF15F3707A61}">
      <dgm:prSet/>
      <dgm:spPr/>
      <dgm:t>
        <a:bodyPr/>
        <a:lstStyle/>
        <a:p>
          <a:endParaRPr lang="en-US" sz="1100"/>
        </a:p>
      </dgm:t>
    </dgm:pt>
    <dgm:pt modelId="{0CCBE6EA-FC51-4F62-86DC-D2E41B734B16}">
      <dgm:prSet phldrT="[Text]" custT="1"/>
      <dgm:spPr/>
      <dgm:t>
        <a:bodyPr/>
        <a:lstStyle/>
        <a:p>
          <a:r>
            <a:rPr lang="en-US" sz="1100" dirty="0" smtClean="0"/>
            <a:t>Target wider segments of customer, not only last-minute gift shoppers</a:t>
          </a:r>
          <a:endParaRPr lang="en-US" sz="1100" dirty="0"/>
        </a:p>
      </dgm:t>
    </dgm:pt>
    <dgm:pt modelId="{21265389-2F71-4622-976F-3B61B4EF316E}" type="parTrans" cxnId="{9C9ABE5F-95A1-49BF-8A04-6C545CF112C4}">
      <dgm:prSet/>
      <dgm:spPr/>
      <dgm:t>
        <a:bodyPr/>
        <a:lstStyle/>
        <a:p>
          <a:endParaRPr lang="en-US" sz="1100"/>
        </a:p>
      </dgm:t>
    </dgm:pt>
    <dgm:pt modelId="{AC569978-1AED-4710-8593-B949EFC339B6}" type="sibTrans" cxnId="{9C9ABE5F-95A1-49BF-8A04-6C545CF112C4}">
      <dgm:prSet/>
      <dgm:spPr/>
      <dgm:t>
        <a:bodyPr/>
        <a:lstStyle/>
        <a:p>
          <a:endParaRPr lang="en-US" sz="1100"/>
        </a:p>
      </dgm:t>
    </dgm:pt>
    <dgm:pt modelId="{E0CD5509-C5BD-47AB-B8D4-8C4255FA777E}">
      <dgm:prSet custT="1"/>
      <dgm:spPr/>
      <dgm:t>
        <a:bodyPr/>
        <a:lstStyle/>
        <a:p>
          <a:r>
            <a:rPr lang="en-US" sz="800" dirty="0" smtClean="0"/>
            <a:t>New Products</a:t>
          </a:r>
          <a:endParaRPr lang="en-US" sz="800" dirty="0"/>
        </a:p>
      </dgm:t>
    </dgm:pt>
    <dgm:pt modelId="{22891CAD-7C00-40DB-A202-719C2CFF2774}" type="parTrans" cxnId="{FF1C8779-4129-4735-AD3D-2E889960B30D}">
      <dgm:prSet/>
      <dgm:spPr/>
      <dgm:t>
        <a:bodyPr/>
        <a:lstStyle/>
        <a:p>
          <a:endParaRPr lang="en-US" sz="1100"/>
        </a:p>
      </dgm:t>
    </dgm:pt>
    <dgm:pt modelId="{5401E7C0-8355-462A-967A-B924F0A4C145}" type="sibTrans" cxnId="{FF1C8779-4129-4735-AD3D-2E889960B30D}">
      <dgm:prSet/>
      <dgm:spPr/>
      <dgm:t>
        <a:bodyPr/>
        <a:lstStyle/>
        <a:p>
          <a:endParaRPr lang="en-US" sz="1100"/>
        </a:p>
      </dgm:t>
    </dgm:pt>
    <dgm:pt modelId="{CA85D794-C629-435B-B688-A091A5BAF5E3}">
      <dgm:prSet custT="1"/>
      <dgm:spPr/>
      <dgm:t>
        <a:bodyPr/>
        <a:lstStyle/>
        <a:p>
          <a:r>
            <a:rPr lang="en-US" sz="800" dirty="0" smtClean="0"/>
            <a:t>Rename</a:t>
          </a:r>
          <a:endParaRPr lang="en-US" sz="800" dirty="0"/>
        </a:p>
      </dgm:t>
    </dgm:pt>
    <dgm:pt modelId="{52670B92-B9C6-4ACF-A4CA-ADC3DE2F0B47}" type="parTrans" cxnId="{A978154F-951A-416C-B56F-660F9BCFE0DD}">
      <dgm:prSet/>
      <dgm:spPr/>
      <dgm:t>
        <a:bodyPr/>
        <a:lstStyle/>
        <a:p>
          <a:endParaRPr lang="en-US" sz="1100"/>
        </a:p>
      </dgm:t>
    </dgm:pt>
    <dgm:pt modelId="{036B9432-7B56-4701-A815-D1EDD0A90661}" type="sibTrans" cxnId="{A978154F-951A-416C-B56F-660F9BCFE0DD}">
      <dgm:prSet/>
      <dgm:spPr/>
      <dgm:t>
        <a:bodyPr/>
        <a:lstStyle/>
        <a:p>
          <a:endParaRPr lang="en-US" sz="1100"/>
        </a:p>
      </dgm:t>
    </dgm:pt>
    <dgm:pt modelId="{463317AD-7964-4FE2-878D-DC70888365E4}">
      <dgm:prSet custT="1"/>
      <dgm:spPr/>
      <dgm:t>
        <a:bodyPr/>
        <a:lstStyle/>
        <a:p>
          <a:r>
            <a:rPr lang="en-US" sz="800" dirty="0" smtClean="0"/>
            <a:t>Dist.</a:t>
          </a:r>
          <a:endParaRPr lang="en-US" sz="800" dirty="0"/>
        </a:p>
      </dgm:t>
    </dgm:pt>
    <dgm:pt modelId="{DC23314D-3150-4F66-B141-6E08D62C3EC6}" type="parTrans" cxnId="{5336606E-921B-4DBC-84A3-5D18AD33D866}">
      <dgm:prSet/>
      <dgm:spPr/>
      <dgm:t>
        <a:bodyPr/>
        <a:lstStyle/>
        <a:p>
          <a:endParaRPr lang="en-US" sz="1100"/>
        </a:p>
      </dgm:t>
    </dgm:pt>
    <dgm:pt modelId="{0746BA57-1EEF-4241-8814-C325767BA3D7}" type="sibTrans" cxnId="{5336606E-921B-4DBC-84A3-5D18AD33D866}">
      <dgm:prSet/>
      <dgm:spPr/>
      <dgm:t>
        <a:bodyPr/>
        <a:lstStyle/>
        <a:p>
          <a:endParaRPr lang="en-US" sz="1100"/>
        </a:p>
      </dgm:t>
    </dgm:pt>
    <dgm:pt modelId="{EB7E6D36-F97A-48B7-9FD2-8A2C010AB0D9}">
      <dgm:prSet custT="1"/>
      <dgm:spPr/>
      <dgm:t>
        <a:bodyPr/>
        <a:lstStyle/>
        <a:p>
          <a:r>
            <a:rPr lang="en-US" sz="1100" dirty="0" smtClean="0"/>
            <a:t>New products, new vendors to satisfy the needs of the potential upscale customers</a:t>
          </a:r>
          <a:endParaRPr lang="en-US" sz="1100" dirty="0"/>
        </a:p>
      </dgm:t>
    </dgm:pt>
    <dgm:pt modelId="{4A450259-EE4C-4267-88E3-B308DC83355F}" type="parTrans" cxnId="{C68604DE-3953-42DD-9AF1-A72EF065BAFD}">
      <dgm:prSet/>
      <dgm:spPr/>
      <dgm:t>
        <a:bodyPr/>
        <a:lstStyle/>
        <a:p>
          <a:endParaRPr lang="en-US" sz="1100"/>
        </a:p>
      </dgm:t>
    </dgm:pt>
    <dgm:pt modelId="{13922F61-F875-4C9C-A223-02403CA6B092}" type="sibTrans" cxnId="{C68604DE-3953-42DD-9AF1-A72EF065BAFD}">
      <dgm:prSet/>
      <dgm:spPr/>
      <dgm:t>
        <a:bodyPr/>
        <a:lstStyle/>
        <a:p>
          <a:endParaRPr lang="en-US" sz="1100"/>
        </a:p>
      </dgm:t>
    </dgm:pt>
    <dgm:pt modelId="{6DE9978A-4B77-48E5-8639-E9E12AAF1874}">
      <dgm:prSet custT="1"/>
      <dgm:spPr/>
      <dgm:t>
        <a:bodyPr/>
        <a:lstStyle/>
        <a:p>
          <a:r>
            <a:rPr lang="en-US" sz="1100" dirty="0" smtClean="0"/>
            <a:t>High gross margin goods (dropped ½ of 450 and added 300 more)</a:t>
          </a:r>
          <a:endParaRPr lang="en-US" sz="1100" dirty="0"/>
        </a:p>
      </dgm:t>
    </dgm:pt>
    <dgm:pt modelId="{5E286322-D473-4E89-820A-D916488047ED}" type="parTrans" cxnId="{0787ED32-E347-4F19-9288-E56C34FD6BDF}">
      <dgm:prSet/>
      <dgm:spPr/>
      <dgm:t>
        <a:bodyPr/>
        <a:lstStyle/>
        <a:p>
          <a:endParaRPr lang="en-US" sz="1100"/>
        </a:p>
      </dgm:t>
    </dgm:pt>
    <dgm:pt modelId="{F3A8E26E-A7E1-4BA3-98FD-526D678CBCD2}" type="sibTrans" cxnId="{0787ED32-E347-4F19-9288-E56C34FD6BDF}">
      <dgm:prSet/>
      <dgm:spPr/>
      <dgm:t>
        <a:bodyPr/>
        <a:lstStyle/>
        <a:p>
          <a:endParaRPr lang="en-US" sz="1100"/>
        </a:p>
      </dgm:t>
    </dgm:pt>
    <dgm:pt modelId="{9FF9CC23-BF90-4282-AD86-75A1D9DB4749}">
      <dgm:prSet custT="1"/>
      <dgm:spPr/>
      <dgm:t>
        <a:bodyPr/>
        <a:lstStyle/>
        <a:p>
          <a:r>
            <a:rPr lang="en-US" sz="1100" dirty="0" smtClean="0"/>
            <a:t>Red Envelope, to reflect the upscale </a:t>
          </a:r>
          <a:endParaRPr lang="en-US" sz="1100" dirty="0"/>
        </a:p>
      </dgm:t>
    </dgm:pt>
    <dgm:pt modelId="{CA0E0FE8-D879-43F9-B68A-68C3AD4E81FE}" type="parTrans" cxnId="{FA6AA09B-F15E-490B-A8E6-FC235C764882}">
      <dgm:prSet/>
      <dgm:spPr/>
      <dgm:t>
        <a:bodyPr/>
        <a:lstStyle/>
        <a:p>
          <a:endParaRPr lang="en-US" sz="1100"/>
        </a:p>
      </dgm:t>
    </dgm:pt>
    <dgm:pt modelId="{B9C2C2F5-0891-45CF-AB83-86948073F8F6}" type="sibTrans" cxnId="{FA6AA09B-F15E-490B-A8E6-FC235C764882}">
      <dgm:prSet/>
      <dgm:spPr/>
      <dgm:t>
        <a:bodyPr/>
        <a:lstStyle/>
        <a:p>
          <a:endParaRPr lang="en-US" sz="1100"/>
        </a:p>
      </dgm:t>
    </dgm:pt>
    <dgm:pt modelId="{0568AC22-2DC0-47AB-BE9A-6C7A7F82E9D4}">
      <dgm:prSet custT="1"/>
      <dgm:spPr/>
      <dgm:t>
        <a:bodyPr/>
        <a:lstStyle/>
        <a:p>
          <a:r>
            <a:rPr lang="en-US" sz="800" dirty="0" smtClean="0"/>
            <a:t>Ads &amp; Promos</a:t>
          </a:r>
          <a:endParaRPr lang="en-US" sz="800" dirty="0"/>
        </a:p>
      </dgm:t>
    </dgm:pt>
    <dgm:pt modelId="{53F53076-5D78-473F-B869-197F1745B3ED}" type="parTrans" cxnId="{0B5A8FE8-FAE3-421A-B7AF-35D85AA90B50}">
      <dgm:prSet/>
      <dgm:spPr/>
      <dgm:t>
        <a:bodyPr/>
        <a:lstStyle/>
        <a:p>
          <a:endParaRPr lang="en-US" sz="1100"/>
        </a:p>
      </dgm:t>
    </dgm:pt>
    <dgm:pt modelId="{16DE5E0C-903A-42CC-AAD7-1BBCF843DCF3}" type="sibTrans" cxnId="{0B5A8FE8-FAE3-421A-B7AF-35D85AA90B50}">
      <dgm:prSet/>
      <dgm:spPr/>
      <dgm:t>
        <a:bodyPr/>
        <a:lstStyle/>
        <a:p>
          <a:endParaRPr lang="en-US" sz="1100"/>
        </a:p>
      </dgm:t>
    </dgm:pt>
    <dgm:pt modelId="{0B2C6465-0FDF-4660-90FE-A1BF929E12F3}">
      <dgm:prSet custT="1"/>
      <dgm:spPr/>
      <dgm:t>
        <a:bodyPr/>
        <a:lstStyle/>
        <a:p>
          <a:r>
            <a:rPr lang="en-US" sz="800" dirty="0" smtClean="0"/>
            <a:t>Results</a:t>
          </a:r>
          <a:endParaRPr lang="en-US" sz="800" dirty="0"/>
        </a:p>
      </dgm:t>
    </dgm:pt>
    <dgm:pt modelId="{44D4EB32-B197-40C0-86EA-5CD16F40FECB}" type="parTrans" cxnId="{04803540-2981-41B2-A6CE-15457BECB6A6}">
      <dgm:prSet/>
      <dgm:spPr/>
      <dgm:t>
        <a:bodyPr/>
        <a:lstStyle/>
        <a:p>
          <a:endParaRPr lang="en-US" sz="1100"/>
        </a:p>
      </dgm:t>
    </dgm:pt>
    <dgm:pt modelId="{6ADD599F-59C3-452C-86E9-8D9D338A1A92}" type="sibTrans" cxnId="{04803540-2981-41B2-A6CE-15457BECB6A6}">
      <dgm:prSet/>
      <dgm:spPr/>
      <dgm:t>
        <a:bodyPr/>
        <a:lstStyle/>
        <a:p>
          <a:endParaRPr lang="en-US" sz="1100"/>
        </a:p>
      </dgm:t>
    </dgm:pt>
    <dgm:pt modelId="{130A7518-0733-48D4-B6BF-8FB51E21FDD2}">
      <dgm:prSet custT="1"/>
      <dgm:spPr/>
      <dgm:t>
        <a:bodyPr/>
        <a:lstStyle/>
        <a:p>
          <a:r>
            <a:rPr lang="en-US" sz="1100" dirty="0" smtClean="0"/>
            <a:t>1/3 of the budget spent in ads in magazines few weeks before holidays</a:t>
          </a:r>
          <a:endParaRPr lang="en-US" sz="1100" dirty="0"/>
        </a:p>
      </dgm:t>
    </dgm:pt>
    <dgm:pt modelId="{2A7F64BB-16FD-4D4C-BDCC-16D493F90C05}" type="parTrans" cxnId="{F79BBDC3-5703-401C-8BCE-6FBEEB9DFC69}">
      <dgm:prSet/>
      <dgm:spPr/>
      <dgm:t>
        <a:bodyPr/>
        <a:lstStyle/>
        <a:p>
          <a:endParaRPr lang="en-US" sz="1100"/>
        </a:p>
      </dgm:t>
    </dgm:pt>
    <dgm:pt modelId="{E18F7636-4070-49E3-A99F-603DCD4B2504}" type="sibTrans" cxnId="{F79BBDC3-5703-401C-8BCE-6FBEEB9DFC69}">
      <dgm:prSet/>
      <dgm:spPr/>
      <dgm:t>
        <a:bodyPr/>
        <a:lstStyle/>
        <a:p>
          <a:endParaRPr lang="en-US" sz="1100"/>
        </a:p>
      </dgm:t>
    </dgm:pt>
    <dgm:pt modelId="{F7D8B295-FEBC-4C09-9CD1-57782CB9E948}">
      <dgm:prSet custT="1"/>
      <dgm:spPr/>
      <dgm:t>
        <a:bodyPr/>
        <a:lstStyle/>
        <a:p>
          <a:r>
            <a:rPr lang="en-US" sz="1100" dirty="0" smtClean="0"/>
            <a:t>Partnership with e-shopping companies</a:t>
          </a:r>
          <a:endParaRPr lang="en-US" sz="1100" dirty="0"/>
        </a:p>
      </dgm:t>
    </dgm:pt>
    <dgm:pt modelId="{83995F1B-FD41-4ADA-9264-B47B68D70F6A}" type="parTrans" cxnId="{3E33EBEA-111D-41BA-971E-64EDA483E0D0}">
      <dgm:prSet/>
      <dgm:spPr/>
      <dgm:t>
        <a:bodyPr/>
        <a:lstStyle/>
        <a:p>
          <a:endParaRPr lang="en-US"/>
        </a:p>
      </dgm:t>
    </dgm:pt>
    <dgm:pt modelId="{A86BA78A-5D31-40FC-9642-02E704B16F1C}" type="sibTrans" cxnId="{3E33EBEA-111D-41BA-971E-64EDA483E0D0}">
      <dgm:prSet/>
      <dgm:spPr/>
      <dgm:t>
        <a:bodyPr/>
        <a:lstStyle/>
        <a:p>
          <a:endParaRPr lang="en-US"/>
        </a:p>
      </dgm:t>
    </dgm:pt>
    <dgm:pt modelId="{131725F2-67EA-41BC-879E-2A9DF7A64523}">
      <dgm:prSet custT="1"/>
      <dgm:spPr/>
      <dgm:t>
        <a:bodyPr/>
        <a:lstStyle/>
        <a:p>
          <a:r>
            <a:rPr lang="en-US" sz="1100" dirty="0" smtClean="0"/>
            <a:t>Owned inventory, marketing, customer care but no physical logistics</a:t>
          </a:r>
        </a:p>
      </dgm:t>
    </dgm:pt>
    <dgm:pt modelId="{2299F4D9-D714-464E-9592-BE3873E63E6E}" type="parTrans" cxnId="{975A5C49-0F16-49D6-B73B-46106E37B931}">
      <dgm:prSet/>
      <dgm:spPr/>
      <dgm:t>
        <a:bodyPr/>
        <a:lstStyle/>
        <a:p>
          <a:endParaRPr lang="en-US"/>
        </a:p>
      </dgm:t>
    </dgm:pt>
    <dgm:pt modelId="{EE9B7CBA-4BD5-4B9E-8BEF-55E989EFCC1D}" type="sibTrans" cxnId="{975A5C49-0F16-49D6-B73B-46106E37B931}">
      <dgm:prSet/>
      <dgm:spPr/>
      <dgm:t>
        <a:bodyPr/>
        <a:lstStyle/>
        <a:p>
          <a:endParaRPr lang="en-US"/>
        </a:p>
      </dgm:t>
    </dgm:pt>
    <dgm:pt modelId="{3D234464-169E-4E3A-B94D-98C5F691A62A}">
      <dgm:prSet custT="1"/>
      <dgm:spPr/>
      <dgm:t>
        <a:bodyPr/>
        <a:lstStyle/>
        <a:p>
          <a:r>
            <a:rPr lang="en-US" sz="1100" dirty="0" smtClean="0"/>
            <a:t>Contracted with near airport company to have workers and warehouses</a:t>
          </a:r>
        </a:p>
      </dgm:t>
    </dgm:pt>
    <dgm:pt modelId="{1A94060E-4F15-4CD7-ABC5-2DEE867C65A9}" type="parTrans" cxnId="{B6BA36CC-8024-4805-9D76-B12C342C1755}">
      <dgm:prSet/>
      <dgm:spPr/>
      <dgm:t>
        <a:bodyPr/>
        <a:lstStyle/>
        <a:p>
          <a:endParaRPr lang="en-US"/>
        </a:p>
      </dgm:t>
    </dgm:pt>
    <dgm:pt modelId="{67F405CF-AD41-448E-AAFF-8F6C7D621224}" type="sibTrans" cxnId="{B6BA36CC-8024-4805-9D76-B12C342C1755}">
      <dgm:prSet/>
      <dgm:spPr/>
      <dgm:t>
        <a:bodyPr/>
        <a:lstStyle/>
        <a:p>
          <a:endParaRPr lang="en-US"/>
        </a:p>
      </dgm:t>
    </dgm:pt>
    <dgm:pt modelId="{9742396C-C61C-4593-93AF-188AA03A9075}">
      <dgm:prSet custT="1"/>
      <dgm:spPr/>
      <dgm:t>
        <a:bodyPr/>
        <a:lstStyle/>
        <a:p>
          <a:r>
            <a:rPr lang="en-US" sz="1100" dirty="0" smtClean="0"/>
            <a:t>Instantaneous updates to have the right goods in stock</a:t>
          </a:r>
          <a:endParaRPr lang="en-US" sz="1100" dirty="0"/>
        </a:p>
      </dgm:t>
    </dgm:pt>
    <dgm:pt modelId="{D22D3B5C-8F84-4F29-B69E-F7473E68A645}" type="parTrans" cxnId="{13B997BD-58A6-43B5-9ED7-1468C2AA4288}">
      <dgm:prSet/>
      <dgm:spPr/>
      <dgm:t>
        <a:bodyPr/>
        <a:lstStyle/>
        <a:p>
          <a:endParaRPr lang="en-US"/>
        </a:p>
      </dgm:t>
    </dgm:pt>
    <dgm:pt modelId="{DB398E5D-6CCA-4AD7-BA7A-D40246B4CF49}" type="sibTrans" cxnId="{13B997BD-58A6-43B5-9ED7-1468C2AA4288}">
      <dgm:prSet/>
      <dgm:spPr/>
      <dgm:t>
        <a:bodyPr/>
        <a:lstStyle/>
        <a:p>
          <a:endParaRPr lang="en-US"/>
        </a:p>
      </dgm:t>
    </dgm:pt>
    <dgm:pt modelId="{BDD63ACE-17CD-4CAC-9045-F7E4890BADDC}">
      <dgm:prSet custT="1"/>
      <dgm:spPr/>
      <dgm:t>
        <a:bodyPr/>
        <a:lstStyle/>
        <a:p>
          <a:r>
            <a:rPr lang="en-US" sz="1100" dirty="0" smtClean="0"/>
            <a:t>Huge success, lowering marketing costs with the increased </a:t>
          </a:r>
          <a:r>
            <a:rPr lang="en-US" sz="1100" dirty="0" err="1" smtClean="0"/>
            <a:t>RedEnvelope</a:t>
          </a:r>
          <a:r>
            <a:rPr lang="en-US" sz="1100" dirty="0" smtClean="0"/>
            <a:t>  awareness</a:t>
          </a:r>
          <a:endParaRPr lang="en-US" sz="1100" dirty="0"/>
        </a:p>
      </dgm:t>
    </dgm:pt>
    <dgm:pt modelId="{7A82EF7B-585A-467A-BCDB-F7C7CD55A3D5}" type="parTrans" cxnId="{93D51745-E006-4C8D-AAF6-5CFBF8A410B4}">
      <dgm:prSet/>
      <dgm:spPr/>
      <dgm:t>
        <a:bodyPr/>
        <a:lstStyle/>
        <a:p>
          <a:endParaRPr lang="en-US"/>
        </a:p>
      </dgm:t>
    </dgm:pt>
    <dgm:pt modelId="{18AA9AD3-D575-4DFA-A3FC-12154CC43F6D}" type="sibTrans" cxnId="{93D51745-E006-4C8D-AAF6-5CFBF8A410B4}">
      <dgm:prSet/>
      <dgm:spPr/>
      <dgm:t>
        <a:bodyPr/>
        <a:lstStyle/>
        <a:p>
          <a:endParaRPr lang="en-US"/>
        </a:p>
      </dgm:t>
    </dgm:pt>
    <dgm:pt modelId="{6EFE9CD1-E34D-41D4-8A48-8DF0D3F68D63}" type="pres">
      <dgm:prSet presAssocID="{D197C7B1-B519-497D-9F62-AF03136561C1}" presName="linearFlow" presStyleCnt="0">
        <dgm:presLayoutVars>
          <dgm:dir/>
          <dgm:animLvl val="lvl"/>
          <dgm:resizeHandles val="exact"/>
        </dgm:presLayoutVars>
      </dgm:prSet>
      <dgm:spPr/>
      <dgm:t>
        <a:bodyPr/>
        <a:lstStyle/>
        <a:p>
          <a:endParaRPr lang="en-US"/>
        </a:p>
      </dgm:t>
    </dgm:pt>
    <dgm:pt modelId="{1709A11A-AFE4-43FF-B5D6-5D0F96232641}" type="pres">
      <dgm:prSet presAssocID="{F3984727-31A7-465F-94E0-BA12ABA50164}" presName="composite" presStyleCnt="0"/>
      <dgm:spPr/>
    </dgm:pt>
    <dgm:pt modelId="{6460358B-0C69-44F0-B0BE-A8C0C039E571}" type="pres">
      <dgm:prSet presAssocID="{F3984727-31A7-465F-94E0-BA12ABA50164}" presName="parentText" presStyleLbl="alignNode1" presStyleIdx="0" presStyleCnt="8">
        <dgm:presLayoutVars>
          <dgm:chMax val="1"/>
          <dgm:bulletEnabled val="1"/>
        </dgm:presLayoutVars>
      </dgm:prSet>
      <dgm:spPr/>
      <dgm:t>
        <a:bodyPr/>
        <a:lstStyle/>
        <a:p>
          <a:endParaRPr lang="en-US"/>
        </a:p>
      </dgm:t>
    </dgm:pt>
    <dgm:pt modelId="{25C09D85-FAE1-4FEA-82AE-43DDB2D064B5}" type="pres">
      <dgm:prSet presAssocID="{F3984727-31A7-465F-94E0-BA12ABA50164}" presName="descendantText" presStyleLbl="alignAcc1" presStyleIdx="0" presStyleCnt="8">
        <dgm:presLayoutVars>
          <dgm:bulletEnabled val="1"/>
        </dgm:presLayoutVars>
      </dgm:prSet>
      <dgm:spPr/>
      <dgm:t>
        <a:bodyPr/>
        <a:lstStyle/>
        <a:p>
          <a:endParaRPr lang="en-US"/>
        </a:p>
      </dgm:t>
    </dgm:pt>
    <dgm:pt modelId="{28389C75-554F-4764-A588-0C1B5063E25B}" type="pres">
      <dgm:prSet presAssocID="{93FE4269-D38E-43B3-8089-E07B04AF9B60}" presName="sp" presStyleCnt="0"/>
      <dgm:spPr/>
    </dgm:pt>
    <dgm:pt modelId="{4D1AD3DA-35E5-41B5-8529-784A1C29EA82}" type="pres">
      <dgm:prSet presAssocID="{2C7FD5AF-C275-4D04-8EE6-F841A50045D9}" presName="composite" presStyleCnt="0"/>
      <dgm:spPr/>
    </dgm:pt>
    <dgm:pt modelId="{6EF7EEC3-4AEA-42E1-A9FC-33502CCEC25E}" type="pres">
      <dgm:prSet presAssocID="{2C7FD5AF-C275-4D04-8EE6-F841A50045D9}" presName="parentText" presStyleLbl="alignNode1" presStyleIdx="1" presStyleCnt="8">
        <dgm:presLayoutVars>
          <dgm:chMax val="1"/>
          <dgm:bulletEnabled val="1"/>
        </dgm:presLayoutVars>
      </dgm:prSet>
      <dgm:spPr/>
      <dgm:t>
        <a:bodyPr/>
        <a:lstStyle/>
        <a:p>
          <a:endParaRPr lang="en-US"/>
        </a:p>
      </dgm:t>
    </dgm:pt>
    <dgm:pt modelId="{2624718C-7FC5-4470-8512-927BD86C7922}" type="pres">
      <dgm:prSet presAssocID="{2C7FD5AF-C275-4D04-8EE6-F841A50045D9}" presName="descendantText" presStyleLbl="alignAcc1" presStyleIdx="1" presStyleCnt="8">
        <dgm:presLayoutVars>
          <dgm:bulletEnabled val="1"/>
        </dgm:presLayoutVars>
      </dgm:prSet>
      <dgm:spPr/>
      <dgm:t>
        <a:bodyPr/>
        <a:lstStyle/>
        <a:p>
          <a:endParaRPr lang="en-US"/>
        </a:p>
      </dgm:t>
    </dgm:pt>
    <dgm:pt modelId="{A4E963A0-B5F5-4D05-BB85-220F76933610}" type="pres">
      <dgm:prSet presAssocID="{2789AD5F-DC40-4486-8211-9B48A03D4BD4}" presName="sp" presStyleCnt="0"/>
      <dgm:spPr/>
    </dgm:pt>
    <dgm:pt modelId="{19788401-6B80-4207-8931-B126377E3309}" type="pres">
      <dgm:prSet presAssocID="{0D8DAA0A-EC5C-47D2-9135-E271C0EEC0CB}" presName="composite" presStyleCnt="0"/>
      <dgm:spPr/>
    </dgm:pt>
    <dgm:pt modelId="{33C660D6-F858-489A-A643-AC34E44A9DEB}" type="pres">
      <dgm:prSet presAssocID="{0D8DAA0A-EC5C-47D2-9135-E271C0EEC0CB}" presName="parentText" presStyleLbl="alignNode1" presStyleIdx="2" presStyleCnt="8">
        <dgm:presLayoutVars>
          <dgm:chMax val="1"/>
          <dgm:bulletEnabled val="1"/>
        </dgm:presLayoutVars>
      </dgm:prSet>
      <dgm:spPr/>
      <dgm:t>
        <a:bodyPr/>
        <a:lstStyle/>
        <a:p>
          <a:endParaRPr lang="en-US"/>
        </a:p>
      </dgm:t>
    </dgm:pt>
    <dgm:pt modelId="{F77D7BCE-82F2-45B5-8654-619D9AEC4D14}" type="pres">
      <dgm:prSet presAssocID="{0D8DAA0A-EC5C-47D2-9135-E271C0EEC0CB}" presName="descendantText" presStyleLbl="alignAcc1" presStyleIdx="2" presStyleCnt="8">
        <dgm:presLayoutVars>
          <dgm:bulletEnabled val="1"/>
        </dgm:presLayoutVars>
      </dgm:prSet>
      <dgm:spPr/>
      <dgm:t>
        <a:bodyPr/>
        <a:lstStyle/>
        <a:p>
          <a:endParaRPr lang="en-US"/>
        </a:p>
      </dgm:t>
    </dgm:pt>
    <dgm:pt modelId="{8E4E0511-9930-4A69-84A5-B4E977C4D7CE}" type="pres">
      <dgm:prSet presAssocID="{3E7423BA-B534-4971-B882-9A14AC40AA65}" presName="sp" presStyleCnt="0"/>
      <dgm:spPr/>
    </dgm:pt>
    <dgm:pt modelId="{63BE4068-058B-4A40-8BFF-AF9E0FCC313D}" type="pres">
      <dgm:prSet presAssocID="{E0CD5509-C5BD-47AB-B8D4-8C4255FA777E}" presName="composite" presStyleCnt="0"/>
      <dgm:spPr/>
    </dgm:pt>
    <dgm:pt modelId="{791CF71C-121C-4855-B5BE-F5628D9FC9C2}" type="pres">
      <dgm:prSet presAssocID="{E0CD5509-C5BD-47AB-B8D4-8C4255FA777E}" presName="parentText" presStyleLbl="alignNode1" presStyleIdx="3" presStyleCnt="8">
        <dgm:presLayoutVars>
          <dgm:chMax val="1"/>
          <dgm:bulletEnabled val="1"/>
        </dgm:presLayoutVars>
      </dgm:prSet>
      <dgm:spPr/>
      <dgm:t>
        <a:bodyPr/>
        <a:lstStyle/>
        <a:p>
          <a:endParaRPr lang="en-US"/>
        </a:p>
      </dgm:t>
    </dgm:pt>
    <dgm:pt modelId="{9FE71F31-E0D0-4A46-8855-0C697CB13AF4}" type="pres">
      <dgm:prSet presAssocID="{E0CD5509-C5BD-47AB-B8D4-8C4255FA777E}" presName="descendantText" presStyleLbl="alignAcc1" presStyleIdx="3" presStyleCnt="8">
        <dgm:presLayoutVars>
          <dgm:bulletEnabled val="1"/>
        </dgm:presLayoutVars>
      </dgm:prSet>
      <dgm:spPr/>
      <dgm:t>
        <a:bodyPr/>
        <a:lstStyle/>
        <a:p>
          <a:endParaRPr lang="en-US"/>
        </a:p>
      </dgm:t>
    </dgm:pt>
    <dgm:pt modelId="{B22C0590-4754-4E87-9AC1-DAFEE9C55799}" type="pres">
      <dgm:prSet presAssocID="{5401E7C0-8355-462A-967A-B924F0A4C145}" presName="sp" presStyleCnt="0"/>
      <dgm:spPr/>
    </dgm:pt>
    <dgm:pt modelId="{7A98BDD4-84AE-480E-AEFE-3788299567EB}" type="pres">
      <dgm:prSet presAssocID="{CA85D794-C629-435B-B688-A091A5BAF5E3}" presName="composite" presStyleCnt="0"/>
      <dgm:spPr/>
    </dgm:pt>
    <dgm:pt modelId="{F37C9E86-113F-4223-9ECC-0390ECF6B495}" type="pres">
      <dgm:prSet presAssocID="{CA85D794-C629-435B-B688-A091A5BAF5E3}" presName="parentText" presStyleLbl="alignNode1" presStyleIdx="4" presStyleCnt="8">
        <dgm:presLayoutVars>
          <dgm:chMax val="1"/>
          <dgm:bulletEnabled val="1"/>
        </dgm:presLayoutVars>
      </dgm:prSet>
      <dgm:spPr/>
      <dgm:t>
        <a:bodyPr/>
        <a:lstStyle/>
        <a:p>
          <a:endParaRPr lang="en-US"/>
        </a:p>
      </dgm:t>
    </dgm:pt>
    <dgm:pt modelId="{ADF289DF-FF14-4BF4-8C67-478C3364A513}" type="pres">
      <dgm:prSet presAssocID="{CA85D794-C629-435B-B688-A091A5BAF5E3}" presName="descendantText" presStyleLbl="alignAcc1" presStyleIdx="4" presStyleCnt="8">
        <dgm:presLayoutVars>
          <dgm:bulletEnabled val="1"/>
        </dgm:presLayoutVars>
      </dgm:prSet>
      <dgm:spPr/>
      <dgm:t>
        <a:bodyPr/>
        <a:lstStyle/>
        <a:p>
          <a:endParaRPr lang="en-US"/>
        </a:p>
      </dgm:t>
    </dgm:pt>
    <dgm:pt modelId="{4FD4271E-0DF4-4523-AF17-6E912C3DF20A}" type="pres">
      <dgm:prSet presAssocID="{036B9432-7B56-4701-A815-D1EDD0A90661}" presName="sp" presStyleCnt="0"/>
      <dgm:spPr/>
    </dgm:pt>
    <dgm:pt modelId="{CE8E5AF8-ED2F-4A9C-BDCA-6D25C710E5C6}" type="pres">
      <dgm:prSet presAssocID="{0568AC22-2DC0-47AB-BE9A-6C7A7F82E9D4}" presName="composite" presStyleCnt="0"/>
      <dgm:spPr/>
    </dgm:pt>
    <dgm:pt modelId="{C16A94F5-819C-4B22-BEF0-7CF3D8B94CAA}" type="pres">
      <dgm:prSet presAssocID="{0568AC22-2DC0-47AB-BE9A-6C7A7F82E9D4}" presName="parentText" presStyleLbl="alignNode1" presStyleIdx="5" presStyleCnt="8">
        <dgm:presLayoutVars>
          <dgm:chMax val="1"/>
          <dgm:bulletEnabled val="1"/>
        </dgm:presLayoutVars>
      </dgm:prSet>
      <dgm:spPr/>
      <dgm:t>
        <a:bodyPr/>
        <a:lstStyle/>
        <a:p>
          <a:endParaRPr lang="en-US"/>
        </a:p>
      </dgm:t>
    </dgm:pt>
    <dgm:pt modelId="{2B81D04E-1187-4597-8756-4005253488F2}" type="pres">
      <dgm:prSet presAssocID="{0568AC22-2DC0-47AB-BE9A-6C7A7F82E9D4}" presName="descendantText" presStyleLbl="alignAcc1" presStyleIdx="5" presStyleCnt="8">
        <dgm:presLayoutVars>
          <dgm:bulletEnabled val="1"/>
        </dgm:presLayoutVars>
      </dgm:prSet>
      <dgm:spPr/>
      <dgm:t>
        <a:bodyPr/>
        <a:lstStyle/>
        <a:p>
          <a:endParaRPr lang="en-US"/>
        </a:p>
      </dgm:t>
    </dgm:pt>
    <dgm:pt modelId="{BFA1A008-1B63-4F4C-8E84-735EBA248567}" type="pres">
      <dgm:prSet presAssocID="{16DE5E0C-903A-42CC-AAD7-1BBCF843DCF3}" presName="sp" presStyleCnt="0"/>
      <dgm:spPr/>
    </dgm:pt>
    <dgm:pt modelId="{EB72671E-9B38-465A-920C-B646CB25610D}" type="pres">
      <dgm:prSet presAssocID="{463317AD-7964-4FE2-878D-DC70888365E4}" presName="composite" presStyleCnt="0"/>
      <dgm:spPr/>
    </dgm:pt>
    <dgm:pt modelId="{014423E9-56D4-4510-8924-D96977682DF0}" type="pres">
      <dgm:prSet presAssocID="{463317AD-7964-4FE2-878D-DC70888365E4}" presName="parentText" presStyleLbl="alignNode1" presStyleIdx="6" presStyleCnt="8">
        <dgm:presLayoutVars>
          <dgm:chMax val="1"/>
          <dgm:bulletEnabled val="1"/>
        </dgm:presLayoutVars>
      </dgm:prSet>
      <dgm:spPr/>
      <dgm:t>
        <a:bodyPr/>
        <a:lstStyle/>
        <a:p>
          <a:endParaRPr lang="en-US"/>
        </a:p>
      </dgm:t>
    </dgm:pt>
    <dgm:pt modelId="{52EBEC12-1C37-4567-95EF-2709FB26C8CD}" type="pres">
      <dgm:prSet presAssocID="{463317AD-7964-4FE2-878D-DC70888365E4}" presName="descendantText" presStyleLbl="alignAcc1" presStyleIdx="6" presStyleCnt="8">
        <dgm:presLayoutVars>
          <dgm:bulletEnabled val="1"/>
        </dgm:presLayoutVars>
      </dgm:prSet>
      <dgm:spPr/>
      <dgm:t>
        <a:bodyPr/>
        <a:lstStyle/>
        <a:p>
          <a:endParaRPr lang="en-US"/>
        </a:p>
      </dgm:t>
    </dgm:pt>
    <dgm:pt modelId="{5F10818C-CCAF-47E4-B351-653C9319274B}" type="pres">
      <dgm:prSet presAssocID="{0746BA57-1EEF-4241-8814-C325767BA3D7}" presName="sp" presStyleCnt="0"/>
      <dgm:spPr/>
    </dgm:pt>
    <dgm:pt modelId="{A636F958-2F6A-4C43-ACC3-D54D2874A4EB}" type="pres">
      <dgm:prSet presAssocID="{0B2C6465-0FDF-4660-90FE-A1BF929E12F3}" presName="composite" presStyleCnt="0"/>
      <dgm:spPr/>
    </dgm:pt>
    <dgm:pt modelId="{33B35104-E781-4FD5-9E62-D5BF7060A8F5}" type="pres">
      <dgm:prSet presAssocID="{0B2C6465-0FDF-4660-90FE-A1BF929E12F3}" presName="parentText" presStyleLbl="alignNode1" presStyleIdx="7" presStyleCnt="8">
        <dgm:presLayoutVars>
          <dgm:chMax val="1"/>
          <dgm:bulletEnabled val="1"/>
        </dgm:presLayoutVars>
      </dgm:prSet>
      <dgm:spPr/>
      <dgm:t>
        <a:bodyPr/>
        <a:lstStyle/>
        <a:p>
          <a:endParaRPr lang="en-US"/>
        </a:p>
      </dgm:t>
    </dgm:pt>
    <dgm:pt modelId="{9E200AF2-BE9C-463F-AF7A-E07A1FCCA337}" type="pres">
      <dgm:prSet presAssocID="{0B2C6465-0FDF-4660-90FE-A1BF929E12F3}" presName="descendantText" presStyleLbl="alignAcc1" presStyleIdx="7" presStyleCnt="8">
        <dgm:presLayoutVars>
          <dgm:bulletEnabled val="1"/>
        </dgm:presLayoutVars>
      </dgm:prSet>
      <dgm:spPr/>
      <dgm:t>
        <a:bodyPr/>
        <a:lstStyle/>
        <a:p>
          <a:endParaRPr lang="en-US"/>
        </a:p>
      </dgm:t>
    </dgm:pt>
  </dgm:ptLst>
  <dgm:cxnLst>
    <dgm:cxn modelId="{C68604DE-3953-42DD-9AF1-A72EF065BAFD}" srcId="{E0CD5509-C5BD-47AB-B8D4-8C4255FA777E}" destId="{EB7E6D36-F97A-48B7-9FD2-8A2C010AB0D9}" srcOrd="0" destOrd="0" parTransId="{4A450259-EE4C-4267-88E3-B308DC83355F}" sibTransId="{13922F61-F875-4C9C-A223-02403CA6B092}"/>
    <dgm:cxn modelId="{0ADFFC60-4B21-4AF1-BEE4-5F29E61D3CF3}" type="presOf" srcId="{BDD63ACE-17CD-4CAC-9045-F7E4890BADDC}" destId="{9E200AF2-BE9C-463F-AF7A-E07A1FCCA337}" srcOrd="0" destOrd="1" presId="urn:microsoft.com/office/officeart/2005/8/layout/chevron2"/>
    <dgm:cxn modelId="{CD3FDF97-3677-49C7-8969-5A1F0D3FA954}" type="presOf" srcId="{BB34D9E8-1681-4FB3-9C47-46C7062B9D2A}" destId="{F77D7BCE-82F2-45B5-8654-619D9AEC4D14}" srcOrd="0" destOrd="0" presId="urn:microsoft.com/office/officeart/2005/8/layout/chevron2"/>
    <dgm:cxn modelId="{F5809403-1E6B-4734-B5F1-CF15F3707A61}" srcId="{0D8DAA0A-EC5C-47D2-9135-E271C0EEC0CB}" destId="{BB34D9E8-1681-4FB3-9C47-46C7062B9D2A}" srcOrd="0" destOrd="0" parTransId="{329E8A32-8B9C-465E-AC3B-74524B20A0F0}" sibTransId="{43B2D5FA-AA16-46CC-B3CC-3ACA41AAA559}"/>
    <dgm:cxn modelId="{18BA3A28-B7C7-4A9A-B414-60AE7E66907B}" type="presOf" srcId="{463317AD-7964-4FE2-878D-DC70888365E4}" destId="{014423E9-56D4-4510-8924-D96977682DF0}" srcOrd="0" destOrd="0" presId="urn:microsoft.com/office/officeart/2005/8/layout/chevron2"/>
    <dgm:cxn modelId="{9C0995E3-6CC6-4D23-98E2-B9425E4AFC7B}" type="presOf" srcId="{130A7518-0733-48D4-B6BF-8FB51E21FDD2}" destId="{2B81D04E-1187-4597-8756-4005253488F2}" srcOrd="0" destOrd="0" presId="urn:microsoft.com/office/officeart/2005/8/layout/chevron2"/>
    <dgm:cxn modelId="{023ADC31-F341-4876-9093-5BB396B98195}" type="presOf" srcId="{9FF9CC23-BF90-4282-AD86-75A1D9DB4749}" destId="{ADF289DF-FF14-4BF4-8C67-478C3364A513}" srcOrd="0" destOrd="0" presId="urn:microsoft.com/office/officeart/2005/8/layout/chevron2"/>
    <dgm:cxn modelId="{B6BA36CC-8024-4805-9D76-B12C342C1755}" srcId="{463317AD-7964-4FE2-878D-DC70888365E4}" destId="{3D234464-169E-4E3A-B94D-98C5F691A62A}" srcOrd="1" destOrd="0" parTransId="{1A94060E-4F15-4CD7-ABC5-2DEE867C65A9}" sibTransId="{67F405CF-AD41-448E-AAFF-8F6C7D621224}"/>
    <dgm:cxn modelId="{2D26590F-601E-414A-AA4A-C9D961F70632}" type="presOf" srcId="{F3984727-31A7-465F-94E0-BA12ABA50164}" destId="{6460358B-0C69-44F0-B0BE-A8C0C039E571}" srcOrd="0" destOrd="0" presId="urn:microsoft.com/office/officeart/2005/8/layout/chevron2"/>
    <dgm:cxn modelId="{0787ED32-E347-4F19-9288-E56C34FD6BDF}" srcId="{E0CD5509-C5BD-47AB-B8D4-8C4255FA777E}" destId="{6DE9978A-4B77-48E5-8639-E9E12AAF1874}" srcOrd="1" destOrd="0" parTransId="{5E286322-D473-4E89-820A-D916488047ED}" sibTransId="{F3A8E26E-A7E1-4BA3-98FD-526D678CBCD2}"/>
    <dgm:cxn modelId="{2B83CFC7-68D5-44E9-8E69-2E5585856BE6}" srcId="{D197C7B1-B519-497D-9F62-AF03136561C1}" destId="{2C7FD5AF-C275-4D04-8EE6-F841A50045D9}" srcOrd="1" destOrd="0" parTransId="{FE33A124-4E13-4660-A9CB-C1CE99200C1B}" sibTransId="{2789AD5F-DC40-4486-8211-9B48A03D4BD4}"/>
    <dgm:cxn modelId="{BAA5D86C-33A0-435C-B25F-4C7E050EA90A}" type="presOf" srcId="{6DE9978A-4B77-48E5-8639-E9E12AAF1874}" destId="{9FE71F31-E0D0-4A46-8855-0C697CB13AF4}" srcOrd="0" destOrd="1" presId="urn:microsoft.com/office/officeart/2005/8/layout/chevron2"/>
    <dgm:cxn modelId="{4BB8DF16-CA9A-454C-919E-C31E9885F25E}" type="presOf" srcId="{E0CD5509-C5BD-47AB-B8D4-8C4255FA777E}" destId="{791CF71C-121C-4855-B5BE-F5628D9FC9C2}" srcOrd="0" destOrd="0" presId="urn:microsoft.com/office/officeart/2005/8/layout/chevron2"/>
    <dgm:cxn modelId="{613CE16A-966B-4B26-9FC8-5C3E0368388C}" type="presOf" srcId="{F7D8B295-FEBC-4C09-9CD1-57782CB9E948}" destId="{2B81D04E-1187-4597-8756-4005253488F2}" srcOrd="0" destOrd="1" presId="urn:microsoft.com/office/officeart/2005/8/layout/chevron2"/>
    <dgm:cxn modelId="{F79BBDC3-5703-401C-8BCE-6FBEEB9DFC69}" srcId="{0568AC22-2DC0-47AB-BE9A-6C7A7F82E9D4}" destId="{130A7518-0733-48D4-B6BF-8FB51E21FDD2}" srcOrd="0" destOrd="0" parTransId="{2A7F64BB-16FD-4D4C-BDCC-16D493F90C05}" sibTransId="{E18F7636-4070-49E3-A99F-603DCD4B2504}"/>
    <dgm:cxn modelId="{A978154F-951A-416C-B56F-660F9BCFE0DD}" srcId="{D197C7B1-B519-497D-9F62-AF03136561C1}" destId="{CA85D794-C629-435B-B688-A091A5BAF5E3}" srcOrd="4" destOrd="0" parTransId="{52670B92-B9C6-4ACF-A4CA-ADC3DE2F0B47}" sibTransId="{036B9432-7B56-4701-A815-D1EDD0A90661}"/>
    <dgm:cxn modelId="{CE024564-53BA-49DF-97C2-FA2C856B14EC}" type="presOf" srcId="{EB7E6D36-F97A-48B7-9FD2-8A2C010AB0D9}" destId="{9FE71F31-E0D0-4A46-8855-0C697CB13AF4}" srcOrd="0" destOrd="0" presId="urn:microsoft.com/office/officeart/2005/8/layout/chevron2"/>
    <dgm:cxn modelId="{FA6AA09B-F15E-490B-A8E6-FC235C764882}" srcId="{CA85D794-C629-435B-B688-A091A5BAF5E3}" destId="{9FF9CC23-BF90-4282-AD86-75A1D9DB4749}" srcOrd="0" destOrd="0" parTransId="{CA0E0FE8-D879-43F9-B68A-68C3AD4E81FE}" sibTransId="{B9C2C2F5-0891-45CF-AB83-86948073F8F6}"/>
    <dgm:cxn modelId="{5336606E-921B-4DBC-84A3-5D18AD33D866}" srcId="{D197C7B1-B519-497D-9F62-AF03136561C1}" destId="{463317AD-7964-4FE2-878D-DC70888365E4}" srcOrd="6" destOrd="0" parTransId="{DC23314D-3150-4F66-B141-6E08D62C3EC6}" sibTransId="{0746BA57-1EEF-4241-8814-C325767BA3D7}"/>
    <dgm:cxn modelId="{5B2DFDFC-1BC0-4B2E-88E3-4C954D278C35}" srcId="{D197C7B1-B519-497D-9F62-AF03136561C1}" destId="{0D8DAA0A-EC5C-47D2-9135-E271C0EEC0CB}" srcOrd="2" destOrd="0" parTransId="{197490BD-6DE0-4A2B-84D5-C2F1CE22BFAE}" sibTransId="{3E7423BA-B534-4971-B882-9A14AC40AA65}"/>
    <dgm:cxn modelId="{11FE05D3-2839-4452-8D0D-4CED8725D005}" type="presOf" srcId="{131725F2-67EA-41BC-879E-2A9DF7A64523}" destId="{52EBEC12-1C37-4567-95EF-2709FB26C8CD}" srcOrd="0" destOrd="0" presId="urn:microsoft.com/office/officeart/2005/8/layout/chevron2"/>
    <dgm:cxn modelId="{3E33EBEA-111D-41BA-971E-64EDA483E0D0}" srcId="{0568AC22-2DC0-47AB-BE9A-6C7A7F82E9D4}" destId="{F7D8B295-FEBC-4C09-9CD1-57782CB9E948}" srcOrd="1" destOrd="0" parTransId="{83995F1B-FD41-4ADA-9264-B47B68D70F6A}" sibTransId="{A86BA78A-5D31-40FC-9642-02E704B16F1C}"/>
    <dgm:cxn modelId="{9843F60D-2210-4654-B838-EB557861626E}" type="presOf" srcId="{0D8DAA0A-EC5C-47D2-9135-E271C0EEC0CB}" destId="{33C660D6-F858-489A-A643-AC34E44A9DEB}" srcOrd="0" destOrd="0" presId="urn:microsoft.com/office/officeart/2005/8/layout/chevron2"/>
    <dgm:cxn modelId="{AE32CD7F-0A1A-40C1-9E0C-2B58749AB9BE}" srcId="{2C7FD5AF-C275-4D04-8EE6-F841A50045D9}" destId="{74A3E3D1-7634-459B-A858-872959819C27}" srcOrd="1" destOrd="0" parTransId="{11AE9F38-A07D-4055-972A-3FBACD336B0A}" sibTransId="{8BAB5C67-7BA3-43E5-AA11-6A56B0760FA3}"/>
    <dgm:cxn modelId="{E59E4128-B11F-4284-AD6F-AB38D39823E4}" type="presOf" srcId="{D197C7B1-B519-497D-9F62-AF03136561C1}" destId="{6EFE9CD1-E34D-41D4-8A48-8DF0D3F68D63}" srcOrd="0" destOrd="0" presId="urn:microsoft.com/office/officeart/2005/8/layout/chevron2"/>
    <dgm:cxn modelId="{975A5C49-0F16-49D6-B73B-46106E37B931}" srcId="{463317AD-7964-4FE2-878D-DC70888365E4}" destId="{131725F2-67EA-41BC-879E-2A9DF7A64523}" srcOrd="0" destOrd="0" parTransId="{2299F4D9-D714-464E-9592-BE3873E63E6E}" sibTransId="{EE9B7CBA-4BD5-4B9E-8BEF-55E989EFCC1D}"/>
    <dgm:cxn modelId="{071BA2C3-5D59-421C-87A6-BF9AEA29D7EF}" srcId="{D197C7B1-B519-497D-9F62-AF03136561C1}" destId="{F3984727-31A7-465F-94E0-BA12ABA50164}" srcOrd="0" destOrd="0" parTransId="{B8B5D4A2-CDE4-4E8A-8B0C-9474270D633F}" sibTransId="{93FE4269-D38E-43B3-8089-E07B04AF9B60}"/>
    <dgm:cxn modelId="{E34C1615-2784-46FA-A869-BCF29469DB58}" type="presOf" srcId="{0CCBE6EA-FC51-4F62-86DC-D2E41B734B16}" destId="{2624718C-7FC5-4470-8512-927BD86C7922}" srcOrd="0" destOrd="0" presId="urn:microsoft.com/office/officeart/2005/8/layout/chevron2"/>
    <dgm:cxn modelId="{0B5A8FE8-FAE3-421A-B7AF-35D85AA90B50}" srcId="{D197C7B1-B519-497D-9F62-AF03136561C1}" destId="{0568AC22-2DC0-47AB-BE9A-6C7A7F82E9D4}" srcOrd="5" destOrd="0" parTransId="{53F53076-5D78-473F-B869-197F1745B3ED}" sibTransId="{16DE5E0C-903A-42CC-AAD7-1BBCF843DCF3}"/>
    <dgm:cxn modelId="{455EC7C6-C1C3-4CA1-A472-4F47924625F8}" type="presOf" srcId="{9742396C-C61C-4593-93AF-188AA03A9075}" destId="{9E200AF2-BE9C-463F-AF7A-E07A1FCCA337}" srcOrd="0" destOrd="0" presId="urn:microsoft.com/office/officeart/2005/8/layout/chevron2"/>
    <dgm:cxn modelId="{93D51745-E006-4C8D-AAF6-5CFBF8A410B4}" srcId="{0B2C6465-0FDF-4660-90FE-A1BF929E12F3}" destId="{BDD63ACE-17CD-4CAC-9045-F7E4890BADDC}" srcOrd="1" destOrd="0" parTransId="{7A82EF7B-585A-467A-BCDB-F7C7CD55A3D5}" sibTransId="{18AA9AD3-D575-4DFA-A3FC-12154CC43F6D}"/>
    <dgm:cxn modelId="{7A69082E-91E0-4734-9CAA-92424DDDEA07}" type="presOf" srcId="{0568AC22-2DC0-47AB-BE9A-6C7A7F82E9D4}" destId="{C16A94F5-819C-4B22-BEF0-7CF3D8B94CAA}" srcOrd="0" destOrd="0" presId="urn:microsoft.com/office/officeart/2005/8/layout/chevron2"/>
    <dgm:cxn modelId="{4EC98D59-52D1-4F57-A0E4-BE6D6C542D3E}" type="presOf" srcId="{2C7FD5AF-C275-4D04-8EE6-F841A50045D9}" destId="{6EF7EEC3-4AEA-42E1-A9FC-33502CCEC25E}" srcOrd="0" destOrd="0" presId="urn:microsoft.com/office/officeart/2005/8/layout/chevron2"/>
    <dgm:cxn modelId="{09147CA5-DBEA-4CB9-BC89-9CD80C0DAA75}" type="presOf" srcId="{CA85D794-C629-435B-B688-A091A5BAF5E3}" destId="{F37C9E86-113F-4223-9ECC-0390ECF6B495}" srcOrd="0" destOrd="0" presId="urn:microsoft.com/office/officeart/2005/8/layout/chevron2"/>
    <dgm:cxn modelId="{13B997BD-58A6-43B5-9ED7-1468C2AA4288}" srcId="{0B2C6465-0FDF-4660-90FE-A1BF929E12F3}" destId="{9742396C-C61C-4593-93AF-188AA03A9075}" srcOrd="0" destOrd="0" parTransId="{D22D3B5C-8F84-4F29-B69E-F7473E68A645}" sibTransId="{DB398E5D-6CCA-4AD7-BA7A-D40246B4CF49}"/>
    <dgm:cxn modelId="{04803540-2981-41B2-A6CE-15457BECB6A6}" srcId="{D197C7B1-B519-497D-9F62-AF03136561C1}" destId="{0B2C6465-0FDF-4660-90FE-A1BF929E12F3}" srcOrd="7" destOrd="0" parTransId="{44D4EB32-B197-40C0-86EA-5CD16F40FECB}" sibTransId="{6ADD599F-59C3-452C-86E9-8D9D338A1A92}"/>
    <dgm:cxn modelId="{FF1C8779-4129-4735-AD3D-2E889960B30D}" srcId="{D197C7B1-B519-497D-9F62-AF03136561C1}" destId="{E0CD5509-C5BD-47AB-B8D4-8C4255FA777E}" srcOrd="3" destOrd="0" parTransId="{22891CAD-7C00-40DB-A202-719C2CFF2774}" sibTransId="{5401E7C0-8355-462A-967A-B924F0A4C145}"/>
    <dgm:cxn modelId="{9CCF6E06-D95D-47E2-AA83-C10D357BD195}" type="presOf" srcId="{3D234464-169E-4E3A-B94D-98C5F691A62A}" destId="{52EBEC12-1C37-4567-95EF-2709FB26C8CD}" srcOrd="0" destOrd="1" presId="urn:microsoft.com/office/officeart/2005/8/layout/chevron2"/>
    <dgm:cxn modelId="{2358228D-A245-45DA-89E3-2DBF11738508}" type="presOf" srcId="{CD474B60-9409-4C8C-BDE2-E337B96DF6BF}" destId="{25C09D85-FAE1-4FEA-82AE-43DDB2D064B5}" srcOrd="0" destOrd="0" presId="urn:microsoft.com/office/officeart/2005/8/layout/chevron2"/>
    <dgm:cxn modelId="{BC40455E-F9CB-43CC-9BEA-CE477E49F266}" srcId="{F3984727-31A7-465F-94E0-BA12ABA50164}" destId="{CD474B60-9409-4C8C-BDE2-E337B96DF6BF}" srcOrd="0" destOrd="0" parTransId="{A11E8A11-A495-4FC3-9521-DBCF1956DD11}" sibTransId="{50FA4673-F69B-4C29-A312-95608891C5BB}"/>
    <dgm:cxn modelId="{C59C80FE-1F53-4FA2-B36D-71EF88F844A3}" type="presOf" srcId="{0B2C6465-0FDF-4660-90FE-A1BF929E12F3}" destId="{33B35104-E781-4FD5-9E62-D5BF7060A8F5}" srcOrd="0" destOrd="0" presId="urn:microsoft.com/office/officeart/2005/8/layout/chevron2"/>
    <dgm:cxn modelId="{AB1545D7-1FC4-4C26-A61E-1DE3AE8E9FD5}" type="presOf" srcId="{74A3E3D1-7634-459B-A858-872959819C27}" destId="{2624718C-7FC5-4470-8512-927BD86C7922}" srcOrd="0" destOrd="1" presId="urn:microsoft.com/office/officeart/2005/8/layout/chevron2"/>
    <dgm:cxn modelId="{9C9ABE5F-95A1-49BF-8A04-6C545CF112C4}" srcId="{2C7FD5AF-C275-4D04-8EE6-F841A50045D9}" destId="{0CCBE6EA-FC51-4F62-86DC-D2E41B734B16}" srcOrd="0" destOrd="0" parTransId="{21265389-2F71-4622-976F-3B61B4EF316E}" sibTransId="{AC569978-1AED-4710-8593-B949EFC339B6}"/>
    <dgm:cxn modelId="{DA56E1C6-B629-4FC7-8AB6-D95B4F61B754}" type="presParOf" srcId="{6EFE9CD1-E34D-41D4-8A48-8DF0D3F68D63}" destId="{1709A11A-AFE4-43FF-B5D6-5D0F96232641}" srcOrd="0" destOrd="0" presId="urn:microsoft.com/office/officeart/2005/8/layout/chevron2"/>
    <dgm:cxn modelId="{6A3E41B9-CFD0-48E2-9A7D-AB5170E94BB3}" type="presParOf" srcId="{1709A11A-AFE4-43FF-B5D6-5D0F96232641}" destId="{6460358B-0C69-44F0-B0BE-A8C0C039E571}" srcOrd="0" destOrd="0" presId="urn:microsoft.com/office/officeart/2005/8/layout/chevron2"/>
    <dgm:cxn modelId="{8620B74A-9EE0-4532-9581-79D685F3CEF5}" type="presParOf" srcId="{1709A11A-AFE4-43FF-B5D6-5D0F96232641}" destId="{25C09D85-FAE1-4FEA-82AE-43DDB2D064B5}" srcOrd="1" destOrd="0" presId="urn:microsoft.com/office/officeart/2005/8/layout/chevron2"/>
    <dgm:cxn modelId="{3A440962-DABF-43A8-AB5F-127E2C5C415E}" type="presParOf" srcId="{6EFE9CD1-E34D-41D4-8A48-8DF0D3F68D63}" destId="{28389C75-554F-4764-A588-0C1B5063E25B}" srcOrd="1" destOrd="0" presId="urn:microsoft.com/office/officeart/2005/8/layout/chevron2"/>
    <dgm:cxn modelId="{0C7183FB-8E96-4D03-AB10-B7498F0124D1}" type="presParOf" srcId="{6EFE9CD1-E34D-41D4-8A48-8DF0D3F68D63}" destId="{4D1AD3DA-35E5-41B5-8529-784A1C29EA82}" srcOrd="2" destOrd="0" presId="urn:microsoft.com/office/officeart/2005/8/layout/chevron2"/>
    <dgm:cxn modelId="{5B7ED563-D22A-43D8-B0D1-296EF308D911}" type="presParOf" srcId="{4D1AD3DA-35E5-41B5-8529-784A1C29EA82}" destId="{6EF7EEC3-4AEA-42E1-A9FC-33502CCEC25E}" srcOrd="0" destOrd="0" presId="urn:microsoft.com/office/officeart/2005/8/layout/chevron2"/>
    <dgm:cxn modelId="{C0776CA2-8938-4DE1-9F27-7B8162D9F70C}" type="presParOf" srcId="{4D1AD3DA-35E5-41B5-8529-784A1C29EA82}" destId="{2624718C-7FC5-4470-8512-927BD86C7922}" srcOrd="1" destOrd="0" presId="urn:microsoft.com/office/officeart/2005/8/layout/chevron2"/>
    <dgm:cxn modelId="{95A46727-DDDE-4A09-AA93-1FF6E4510766}" type="presParOf" srcId="{6EFE9CD1-E34D-41D4-8A48-8DF0D3F68D63}" destId="{A4E963A0-B5F5-4D05-BB85-220F76933610}" srcOrd="3" destOrd="0" presId="urn:microsoft.com/office/officeart/2005/8/layout/chevron2"/>
    <dgm:cxn modelId="{EFB21934-BA74-4F32-8AD7-15FB4732622C}" type="presParOf" srcId="{6EFE9CD1-E34D-41D4-8A48-8DF0D3F68D63}" destId="{19788401-6B80-4207-8931-B126377E3309}" srcOrd="4" destOrd="0" presId="urn:microsoft.com/office/officeart/2005/8/layout/chevron2"/>
    <dgm:cxn modelId="{AA4E22BB-971C-49A3-9D5F-EFFA7B449DC4}" type="presParOf" srcId="{19788401-6B80-4207-8931-B126377E3309}" destId="{33C660D6-F858-489A-A643-AC34E44A9DEB}" srcOrd="0" destOrd="0" presId="urn:microsoft.com/office/officeart/2005/8/layout/chevron2"/>
    <dgm:cxn modelId="{3E24EC77-73CC-4518-AFC0-007741F78908}" type="presParOf" srcId="{19788401-6B80-4207-8931-B126377E3309}" destId="{F77D7BCE-82F2-45B5-8654-619D9AEC4D14}" srcOrd="1" destOrd="0" presId="urn:microsoft.com/office/officeart/2005/8/layout/chevron2"/>
    <dgm:cxn modelId="{2C46E8FF-BC06-4178-97A7-2ED125C622E7}" type="presParOf" srcId="{6EFE9CD1-E34D-41D4-8A48-8DF0D3F68D63}" destId="{8E4E0511-9930-4A69-84A5-B4E977C4D7CE}" srcOrd="5" destOrd="0" presId="urn:microsoft.com/office/officeart/2005/8/layout/chevron2"/>
    <dgm:cxn modelId="{7C3A6FC1-15DA-45BB-8155-81774D4569C6}" type="presParOf" srcId="{6EFE9CD1-E34D-41D4-8A48-8DF0D3F68D63}" destId="{63BE4068-058B-4A40-8BFF-AF9E0FCC313D}" srcOrd="6" destOrd="0" presId="urn:microsoft.com/office/officeart/2005/8/layout/chevron2"/>
    <dgm:cxn modelId="{69EEBF9B-A041-4A06-B270-82358474CE21}" type="presParOf" srcId="{63BE4068-058B-4A40-8BFF-AF9E0FCC313D}" destId="{791CF71C-121C-4855-B5BE-F5628D9FC9C2}" srcOrd="0" destOrd="0" presId="urn:microsoft.com/office/officeart/2005/8/layout/chevron2"/>
    <dgm:cxn modelId="{B43D67B3-915E-4206-BB53-CE16C7A0CB9E}" type="presParOf" srcId="{63BE4068-058B-4A40-8BFF-AF9E0FCC313D}" destId="{9FE71F31-E0D0-4A46-8855-0C697CB13AF4}" srcOrd="1" destOrd="0" presId="urn:microsoft.com/office/officeart/2005/8/layout/chevron2"/>
    <dgm:cxn modelId="{3ABD63AF-DCAE-45A0-AAC9-150DB65D1E3A}" type="presParOf" srcId="{6EFE9CD1-E34D-41D4-8A48-8DF0D3F68D63}" destId="{B22C0590-4754-4E87-9AC1-DAFEE9C55799}" srcOrd="7" destOrd="0" presId="urn:microsoft.com/office/officeart/2005/8/layout/chevron2"/>
    <dgm:cxn modelId="{D0034F26-C98C-4139-979A-7E49EEF48210}" type="presParOf" srcId="{6EFE9CD1-E34D-41D4-8A48-8DF0D3F68D63}" destId="{7A98BDD4-84AE-480E-AEFE-3788299567EB}" srcOrd="8" destOrd="0" presId="urn:microsoft.com/office/officeart/2005/8/layout/chevron2"/>
    <dgm:cxn modelId="{2D577657-5169-49A6-B054-4561D6FD75F7}" type="presParOf" srcId="{7A98BDD4-84AE-480E-AEFE-3788299567EB}" destId="{F37C9E86-113F-4223-9ECC-0390ECF6B495}" srcOrd="0" destOrd="0" presId="urn:microsoft.com/office/officeart/2005/8/layout/chevron2"/>
    <dgm:cxn modelId="{E5061E2D-99E3-46EB-970C-2DF64B8DC66F}" type="presParOf" srcId="{7A98BDD4-84AE-480E-AEFE-3788299567EB}" destId="{ADF289DF-FF14-4BF4-8C67-478C3364A513}" srcOrd="1" destOrd="0" presId="urn:microsoft.com/office/officeart/2005/8/layout/chevron2"/>
    <dgm:cxn modelId="{8FB5DBC3-A80B-4529-8E95-A139F3B87CFA}" type="presParOf" srcId="{6EFE9CD1-E34D-41D4-8A48-8DF0D3F68D63}" destId="{4FD4271E-0DF4-4523-AF17-6E912C3DF20A}" srcOrd="9" destOrd="0" presId="urn:microsoft.com/office/officeart/2005/8/layout/chevron2"/>
    <dgm:cxn modelId="{46111E47-4A67-4D52-AF76-B24C90AF3259}" type="presParOf" srcId="{6EFE9CD1-E34D-41D4-8A48-8DF0D3F68D63}" destId="{CE8E5AF8-ED2F-4A9C-BDCA-6D25C710E5C6}" srcOrd="10" destOrd="0" presId="urn:microsoft.com/office/officeart/2005/8/layout/chevron2"/>
    <dgm:cxn modelId="{25DD0BEF-46E4-451B-8ADA-BC4CE4E89A60}" type="presParOf" srcId="{CE8E5AF8-ED2F-4A9C-BDCA-6D25C710E5C6}" destId="{C16A94F5-819C-4B22-BEF0-7CF3D8B94CAA}" srcOrd="0" destOrd="0" presId="urn:microsoft.com/office/officeart/2005/8/layout/chevron2"/>
    <dgm:cxn modelId="{945C3C21-79E5-49D0-BC55-2EE2EF6579C8}" type="presParOf" srcId="{CE8E5AF8-ED2F-4A9C-BDCA-6D25C710E5C6}" destId="{2B81D04E-1187-4597-8756-4005253488F2}" srcOrd="1" destOrd="0" presId="urn:microsoft.com/office/officeart/2005/8/layout/chevron2"/>
    <dgm:cxn modelId="{59965E84-F525-4881-A20E-EAE2D8586572}" type="presParOf" srcId="{6EFE9CD1-E34D-41D4-8A48-8DF0D3F68D63}" destId="{BFA1A008-1B63-4F4C-8E84-735EBA248567}" srcOrd="11" destOrd="0" presId="urn:microsoft.com/office/officeart/2005/8/layout/chevron2"/>
    <dgm:cxn modelId="{F027DB0B-F6CC-4887-B4FA-CC91807A8AC6}" type="presParOf" srcId="{6EFE9CD1-E34D-41D4-8A48-8DF0D3F68D63}" destId="{EB72671E-9B38-465A-920C-B646CB25610D}" srcOrd="12" destOrd="0" presId="urn:microsoft.com/office/officeart/2005/8/layout/chevron2"/>
    <dgm:cxn modelId="{197ED07A-00BC-4E15-A395-F16D660174E5}" type="presParOf" srcId="{EB72671E-9B38-465A-920C-B646CB25610D}" destId="{014423E9-56D4-4510-8924-D96977682DF0}" srcOrd="0" destOrd="0" presId="urn:microsoft.com/office/officeart/2005/8/layout/chevron2"/>
    <dgm:cxn modelId="{2567F48B-B5B2-4E74-BFD4-859DA3CB47AD}" type="presParOf" srcId="{EB72671E-9B38-465A-920C-B646CB25610D}" destId="{52EBEC12-1C37-4567-95EF-2709FB26C8CD}" srcOrd="1" destOrd="0" presId="urn:microsoft.com/office/officeart/2005/8/layout/chevron2"/>
    <dgm:cxn modelId="{B298542C-9D8A-40EB-98C8-76A045873279}" type="presParOf" srcId="{6EFE9CD1-E34D-41D4-8A48-8DF0D3F68D63}" destId="{5F10818C-CCAF-47E4-B351-653C9319274B}" srcOrd="13" destOrd="0" presId="urn:microsoft.com/office/officeart/2005/8/layout/chevron2"/>
    <dgm:cxn modelId="{2EE6CD21-277D-48D4-978C-1F83CBAB5F8C}" type="presParOf" srcId="{6EFE9CD1-E34D-41D4-8A48-8DF0D3F68D63}" destId="{A636F958-2F6A-4C43-ACC3-D54D2874A4EB}" srcOrd="14" destOrd="0" presId="urn:microsoft.com/office/officeart/2005/8/layout/chevron2"/>
    <dgm:cxn modelId="{317005FE-A436-494A-9A58-8D733B37D8DD}" type="presParOf" srcId="{A636F958-2F6A-4C43-ACC3-D54D2874A4EB}" destId="{33B35104-E781-4FD5-9E62-D5BF7060A8F5}" srcOrd="0" destOrd="0" presId="urn:microsoft.com/office/officeart/2005/8/layout/chevron2"/>
    <dgm:cxn modelId="{9D5F1A20-F709-41C5-AE6A-F7F72F417913}" type="presParOf" srcId="{A636F958-2F6A-4C43-ACC3-D54D2874A4EB}" destId="{9E200AF2-BE9C-463F-AF7A-E07A1FCCA337}" srcOrd="1" destOrd="0" presId="urn:microsoft.com/office/officeart/2005/8/layout/chevron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DF73FCD-FC6E-4DE9-938E-89D8A48A17B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DD58C14-4854-462B-9F55-BBBA3B6E1EC1}">
      <dgm:prSet phldrT="[Text]"/>
      <dgm:spPr/>
      <dgm:t>
        <a:bodyPr/>
        <a:lstStyle/>
        <a:p>
          <a:r>
            <a:rPr lang="en-US" dirty="0" smtClean="0"/>
            <a:t>Changes</a:t>
          </a:r>
          <a:endParaRPr lang="en-US" dirty="0"/>
        </a:p>
      </dgm:t>
    </dgm:pt>
    <dgm:pt modelId="{31445914-CBF8-44E1-A2AC-76D8061A6325}" type="parTrans" cxnId="{82E5D337-CE7D-4F29-A6F8-2C0C59B9990F}">
      <dgm:prSet/>
      <dgm:spPr/>
      <dgm:t>
        <a:bodyPr/>
        <a:lstStyle/>
        <a:p>
          <a:endParaRPr lang="en-US"/>
        </a:p>
      </dgm:t>
    </dgm:pt>
    <dgm:pt modelId="{EDD8DE8F-585D-484C-BB09-17E1D94DC3F3}" type="sibTrans" cxnId="{82E5D337-CE7D-4F29-A6F8-2C0C59B9990F}">
      <dgm:prSet/>
      <dgm:spPr/>
      <dgm:t>
        <a:bodyPr/>
        <a:lstStyle/>
        <a:p>
          <a:endParaRPr lang="en-US"/>
        </a:p>
      </dgm:t>
    </dgm:pt>
    <dgm:pt modelId="{DFF5086F-E32B-4CDF-87A7-B6882E145188}">
      <dgm:prSet phldrT="[Text]"/>
      <dgm:spPr/>
      <dgm:t>
        <a:bodyPr/>
        <a:lstStyle/>
        <a:p>
          <a:r>
            <a:rPr lang="en-US" dirty="0" smtClean="0"/>
            <a:t>Globalization &amp; Competition</a:t>
          </a:r>
          <a:endParaRPr lang="en-US" dirty="0"/>
        </a:p>
      </dgm:t>
    </dgm:pt>
    <dgm:pt modelId="{351E1198-F9A0-4EFB-B8A8-AFBDCF164ABF}" type="parTrans" cxnId="{112AD030-CF9F-42C5-8447-907461C51E1B}">
      <dgm:prSet/>
      <dgm:spPr/>
      <dgm:t>
        <a:bodyPr/>
        <a:lstStyle/>
        <a:p>
          <a:endParaRPr lang="en-US"/>
        </a:p>
      </dgm:t>
    </dgm:pt>
    <dgm:pt modelId="{AE74BDC7-2C3D-49C2-ADA1-9B7664DE76E8}" type="sibTrans" cxnId="{112AD030-CF9F-42C5-8447-907461C51E1B}">
      <dgm:prSet/>
      <dgm:spPr/>
      <dgm:t>
        <a:bodyPr/>
        <a:lstStyle/>
        <a:p>
          <a:endParaRPr lang="en-US"/>
        </a:p>
      </dgm:t>
    </dgm:pt>
    <dgm:pt modelId="{9B9EC3A0-3967-4748-A80D-82F4D5D35A74}">
      <dgm:prSet phldrT="[Text]"/>
      <dgm:spPr/>
      <dgm:t>
        <a:bodyPr/>
        <a:lstStyle/>
        <a:p>
          <a:r>
            <a:rPr lang="en-US" dirty="0" smtClean="0"/>
            <a:t>Growing Services sector</a:t>
          </a:r>
          <a:endParaRPr lang="en-US" dirty="0"/>
        </a:p>
      </dgm:t>
    </dgm:pt>
    <dgm:pt modelId="{DD0434EB-0028-4D1A-8EC0-73326D8952C5}" type="parTrans" cxnId="{4EFCDF22-11B6-4379-8D17-46EE610C208A}">
      <dgm:prSet/>
      <dgm:spPr/>
      <dgm:t>
        <a:bodyPr/>
        <a:lstStyle/>
        <a:p>
          <a:endParaRPr lang="en-US"/>
        </a:p>
      </dgm:t>
    </dgm:pt>
    <dgm:pt modelId="{76C2865F-253A-4522-9940-C47F905DD292}" type="sibTrans" cxnId="{4EFCDF22-11B6-4379-8D17-46EE610C208A}">
      <dgm:prSet/>
      <dgm:spPr/>
      <dgm:t>
        <a:bodyPr/>
        <a:lstStyle/>
        <a:p>
          <a:endParaRPr lang="en-US"/>
        </a:p>
      </dgm:t>
    </dgm:pt>
    <dgm:pt modelId="{AA238033-E841-491F-A9DF-BD14DEE64FE3}">
      <dgm:prSet/>
      <dgm:spPr/>
      <dgm:t>
        <a:bodyPr/>
        <a:lstStyle/>
        <a:p>
          <a:r>
            <a:rPr lang="en-US" dirty="0" smtClean="0"/>
            <a:t>IT</a:t>
          </a:r>
          <a:endParaRPr lang="en-US" dirty="0"/>
        </a:p>
      </dgm:t>
    </dgm:pt>
    <dgm:pt modelId="{18F72CE9-079B-453A-9B32-F2FE2BA1924E}" type="parTrans" cxnId="{9ACEA4A3-CB24-45C9-84EB-97A6CC0145E5}">
      <dgm:prSet/>
      <dgm:spPr/>
      <dgm:t>
        <a:bodyPr/>
        <a:lstStyle/>
        <a:p>
          <a:endParaRPr lang="en-US"/>
        </a:p>
      </dgm:t>
    </dgm:pt>
    <dgm:pt modelId="{A9959D73-645F-4200-9F0F-EF04A4A5B046}" type="sibTrans" cxnId="{9ACEA4A3-CB24-45C9-84EB-97A6CC0145E5}">
      <dgm:prSet/>
      <dgm:spPr/>
      <dgm:t>
        <a:bodyPr/>
        <a:lstStyle/>
        <a:p>
          <a:endParaRPr lang="en-US"/>
        </a:p>
      </dgm:t>
    </dgm:pt>
    <dgm:pt modelId="{FBE051C0-842B-4963-A44C-9D46FA924185}">
      <dgm:prSet/>
      <dgm:spPr/>
      <dgm:t>
        <a:bodyPr/>
        <a:lstStyle/>
        <a:p>
          <a:r>
            <a:rPr lang="en-US" dirty="0" smtClean="0"/>
            <a:t>Cooperation importance</a:t>
          </a:r>
          <a:endParaRPr lang="en-US" dirty="0"/>
        </a:p>
      </dgm:t>
    </dgm:pt>
    <dgm:pt modelId="{00C2DF96-ABDA-4F7B-A6FF-2A9CCD1D5209}" type="parTrans" cxnId="{8BE1E795-C3F2-4DB2-94CF-34380977F1C4}">
      <dgm:prSet/>
      <dgm:spPr/>
      <dgm:t>
        <a:bodyPr/>
        <a:lstStyle/>
        <a:p>
          <a:endParaRPr lang="en-US"/>
        </a:p>
      </dgm:t>
    </dgm:pt>
    <dgm:pt modelId="{E3ADBBA3-E897-4949-B28F-F2D11924C681}" type="sibTrans" cxnId="{8BE1E795-C3F2-4DB2-94CF-34380977F1C4}">
      <dgm:prSet/>
      <dgm:spPr/>
      <dgm:t>
        <a:bodyPr/>
        <a:lstStyle/>
        <a:p>
          <a:endParaRPr lang="en-US"/>
        </a:p>
      </dgm:t>
    </dgm:pt>
    <dgm:pt modelId="{4533A2CE-2234-4B9A-A3B1-D8EEA990FF19}" type="pres">
      <dgm:prSet presAssocID="{6DF73FCD-FC6E-4DE9-938E-89D8A48A17BF}" presName="hierChild1" presStyleCnt="0">
        <dgm:presLayoutVars>
          <dgm:chPref val="1"/>
          <dgm:dir/>
          <dgm:animOne val="branch"/>
          <dgm:animLvl val="lvl"/>
          <dgm:resizeHandles/>
        </dgm:presLayoutVars>
      </dgm:prSet>
      <dgm:spPr/>
      <dgm:t>
        <a:bodyPr/>
        <a:lstStyle/>
        <a:p>
          <a:endParaRPr lang="en-US"/>
        </a:p>
      </dgm:t>
    </dgm:pt>
    <dgm:pt modelId="{B007AF6D-79BD-4F11-81B3-4778E7B8C920}" type="pres">
      <dgm:prSet presAssocID="{BDD58C14-4854-462B-9F55-BBBA3B6E1EC1}" presName="hierRoot1" presStyleCnt="0"/>
      <dgm:spPr/>
    </dgm:pt>
    <dgm:pt modelId="{A086A913-4DF8-412D-949D-B9E93DFFA66F}" type="pres">
      <dgm:prSet presAssocID="{BDD58C14-4854-462B-9F55-BBBA3B6E1EC1}" presName="composite" presStyleCnt="0"/>
      <dgm:spPr/>
    </dgm:pt>
    <dgm:pt modelId="{5FFFC4F1-2790-4B3C-A825-735D8BFD3CE8}" type="pres">
      <dgm:prSet presAssocID="{BDD58C14-4854-462B-9F55-BBBA3B6E1EC1}" presName="background" presStyleLbl="node0" presStyleIdx="0" presStyleCnt="1"/>
      <dgm:spPr/>
    </dgm:pt>
    <dgm:pt modelId="{6F5D263B-8E15-4D6D-BDCB-787307DAE073}" type="pres">
      <dgm:prSet presAssocID="{BDD58C14-4854-462B-9F55-BBBA3B6E1EC1}" presName="text" presStyleLbl="fgAcc0" presStyleIdx="0" presStyleCnt="1">
        <dgm:presLayoutVars>
          <dgm:chPref val="3"/>
        </dgm:presLayoutVars>
      </dgm:prSet>
      <dgm:spPr/>
      <dgm:t>
        <a:bodyPr/>
        <a:lstStyle/>
        <a:p>
          <a:endParaRPr lang="en-US"/>
        </a:p>
      </dgm:t>
    </dgm:pt>
    <dgm:pt modelId="{356E6FA0-F1B9-445C-980D-CECE8A97A7B3}" type="pres">
      <dgm:prSet presAssocID="{BDD58C14-4854-462B-9F55-BBBA3B6E1EC1}" presName="hierChild2" presStyleCnt="0"/>
      <dgm:spPr/>
    </dgm:pt>
    <dgm:pt modelId="{257FED4B-F075-4D0D-8D90-CC4EF96C6124}" type="pres">
      <dgm:prSet presAssocID="{351E1198-F9A0-4EFB-B8A8-AFBDCF164ABF}" presName="Name10" presStyleLbl="parChTrans1D2" presStyleIdx="0" presStyleCnt="4"/>
      <dgm:spPr/>
      <dgm:t>
        <a:bodyPr/>
        <a:lstStyle/>
        <a:p>
          <a:endParaRPr lang="en-US"/>
        </a:p>
      </dgm:t>
    </dgm:pt>
    <dgm:pt modelId="{ABC4624A-3622-43C6-AC57-24825623B825}" type="pres">
      <dgm:prSet presAssocID="{DFF5086F-E32B-4CDF-87A7-B6882E145188}" presName="hierRoot2" presStyleCnt="0"/>
      <dgm:spPr/>
    </dgm:pt>
    <dgm:pt modelId="{66466448-2378-48A4-ABA5-36DC3330234F}" type="pres">
      <dgm:prSet presAssocID="{DFF5086F-E32B-4CDF-87A7-B6882E145188}" presName="composite2" presStyleCnt="0"/>
      <dgm:spPr/>
    </dgm:pt>
    <dgm:pt modelId="{A2F4C69B-CF64-4138-BE7E-868E6E2C735A}" type="pres">
      <dgm:prSet presAssocID="{DFF5086F-E32B-4CDF-87A7-B6882E145188}" presName="background2" presStyleLbl="node2" presStyleIdx="0" presStyleCnt="4"/>
      <dgm:spPr/>
    </dgm:pt>
    <dgm:pt modelId="{B9A1E61D-5E1D-41F5-9E57-945B1C1618EF}" type="pres">
      <dgm:prSet presAssocID="{DFF5086F-E32B-4CDF-87A7-B6882E145188}" presName="text2" presStyleLbl="fgAcc2" presStyleIdx="0" presStyleCnt="4">
        <dgm:presLayoutVars>
          <dgm:chPref val="3"/>
        </dgm:presLayoutVars>
      </dgm:prSet>
      <dgm:spPr/>
      <dgm:t>
        <a:bodyPr/>
        <a:lstStyle/>
        <a:p>
          <a:endParaRPr lang="en-US"/>
        </a:p>
      </dgm:t>
    </dgm:pt>
    <dgm:pt modelId="{78D5F5CF-BCB9-4743-97AB-EC6F73A87148}" type="pres">
      <dgm:prSet presAssocID="{DFF5086F-E32B-4CDF-87A7-B6882E145188}" presName="hierChild3" presStyleCnt="0"/>
      <dgm:spPr/>
    </dgm:pt>
    <dgm:pt modelId="{4418612E-1284-4F4D-9111-279E36039257}" type="pres">
      <dgm:prSet presAssocID="{DD0434EB-0028-4D1A-8EC0-73326D8952C5}" presName="Name10" presStyleLbl="parChTrans1D2" presStyleIdx="1" presStyleCnt="4"/>
      <dgm:spPr/>
      <dgm:t>
        <a:bodyPr/>
        <a:lstStyle/>
        <a:p>
          <a:endParaRPr lang="en-US"/>
        </a:p>
      </dgm:t>
    </dgm:pt>
    <dgm:pt modelId="{83B4F9FC-A365-4EF6-AE7D-005EF4C66C89}" type="pres">
      <dgm:prSet presAssocID="{9B9EC3A0-3967-4748-A80D-82F4D5D35A74}" presName="hierRoot2" presStyleCnt="0"/>
      <dgm:spPr/>
    </dgm:pt>
    <dgm:pt modelId="{ABCFE243-3514-464E-9B2E-66545CDA9A60}" type="pres">
      <dgm:prSet presAssocID="{9B9EC3A0-3967-4748-A80D-82F4D5D35A74}" presName="composite2" presStyleCnt="0"/>
      <dgm:spPr/>
    </dgm:pt>
    <dgm:pt modelId="{2BEAC440-823F-4E2D-9D22-A0BDEFBBBAFF}" type="pres">
      <dgm:prSet presAssocID="{9B9EC3A0-3967-4748-A80D-82F4D5D35A74}" presName="background2" presStyleLbl="node2" presStyleIdx="1" presStyleCnt="4"/>
      <dgm:spPr/>
    </dgm:pt>
    <dgm:pt modelId="{82C0274C-D8F3-434E-847F-A1FA5291ACDF}" type="pres">
      <dgm:prSet presAssocID="{9B9EC3A0-3967-4748-A80D-82F4D5D35A74}" presName="text2" presStyleLbl="fgAcc2" presStyleIdx="1" presStyleCnt="4">
        <dgm:presLayoutVars>
          <dgm:chPref val="3"/>
        </dgm:presLayoutVars>
      </dgm:prSet>
      <dgm:spPr/>
      <dgm:t>
        <a:bodyPr/>
        <a:lstStyle/>
        <a:p>
          <a:endParaRPr lang="en-US"/>
        </a:p>
      </dgm:t>
    </dgm:pt>
    <dgm:pt modelId="{0C40644C-CD01-40AE-AB73-D2CF2BD97247}" type="pres">
      <dgm:prSet presAssocID="{9B9EC3A0-3967-4748-A80D-82F4D5D35A74}" presName="hierChild3" presStyleCnt="0"/>
      <dgm:spPr/>
    </dgm:pt>
    <dgm:pt modelId="{530650B1-1788-43A9-B51E-1B6F25B314AE}" type="pres">
      <dgm:prSet presAssocID="{18F72CE9-079B-453A-9B32-F2FE2BA1924E}" presName="Name10" presStyleLbl="parChTrans1D2" presStyleIdx="2" presStyleCnt="4"/>
      <dgm:spPr/>
      <dgm:t>
        <a:bodyPr/>
        <a:lstStyle/>
        <a:p>
          <a:endParaRPr lang="en-US"/>
        </a:p>
      </dgm:t>
    </dgm:pt>
    <dgm:pt modelId="{1D0E4035-71C8-4A2F-92BD-5B94E55346F8}" type="pres">
      <dgm:prSet presAssocID="{AA238033-E841-491F-A9DF-BD14DEE64FE3}" presName="hierRoot2" presStyleCnt="0"/>
      <dgm:spPr/>
    </dgm:pt>
    <dgm:pt modelId="{F1046378-D13C-4A70-8B70-02FA7384EE8B}" type="pres">
      <dgm:prSet presAssocID="{AA238033-E841-491F-A9DF-BD14DEE64FE3}" presName="composite2" presStyleCnt="0"/>
      <dgm:spPr/>
    </dgm:pt>
    <dgm:pt modelId="{91430FD0-9642-4699-A51F-5E104AF5A9AB}" type="pres">
      <dgm:prSet presAssocID="{AA238033-E841-491F-A9DF-BD14DEE64FE3}" presName="background2" presStyleLbl="node2" presStyleIdx="2" presStyleCnt="4"/>
      <dgm:spPr/>
    </dgm:pt>
    <dgm:pt modelId="{4AF462CD-07E8-4703-BC14-5748BC72DC1A}" type="pres">
      <dgm:prSet presAssocID="{AA238033-E841-491F-A9DF-BD14DEE64FE3}" presName="text2" presStyleLbl="fgAcc2" presStyleIdx="2" presStyleCnt="4">
        <dgm:presLayoutVars>
          <dgm:chPref val="3"/>
        </dgm:presLayoutVars>
      </dgm:prSet>
      <dgm:spPr/>
      <dgm:t>
        <a:bodyPr/>
        <a:lstStyle/>
        <a:p>
          <a:endParaRPr lang="en-US"/>
        </a:p>
      </dgm:t>
    </dgm:pt>
    <dgm:pt modelId="{464A8788-5EBD-4608-9540-921BAAE08819}" type="pres">
      <dgm:prSet presAssocID="{AA238033-E841-491F-A9DF-BD14DEE64FE3}" presName="hierChild3" presStyleCnt="0"/>
      <dgm:spPr/>
    </dgm:pt>
    <dgm:pt modelId="{B52B6120-1518-4FB8-97F3-A94A54C9A0D6}" type="pres">
      <dgm:prSet presAssocID="{00C2DF96-ABDA-4F7B-A6FF-2A9CCD1D5209}" presName="Name10" presStyleLbl="parChTrans1D2" presStyleIdx="3" presStyleCnt="4"/>
      <dgm:spPr/>
      <dgm:t>
        <a:bodyPr/>
        <a:lstStyle/>
        <a:p>
          <a:endParaRPr lang="en-US"/>
        </a:p>
      </dgm:t>
    </dgm:pt>
    <dgm:pt modelId="{CA3C4D04-426C-4FE3-9FEF-F8C2127739B6}" type="pres">
      <dgm:prSet presAssocID="{FBE051C0-842B-4963-A44C-9D46FA924185}" presName="hierRoot2" presStyleCnt="0"/>
      <dgm:spPr/>
    </dgm:pt>
    <dgm:pt modelId="{4752B7FA-E298-4B33-A454-AE6372466524}" type="pres">
      <dgm:prSet presAssocID="{FBE051C0-842B-4963-A44C-9D46FA924185}" presName="composite2" presStyleCnt="0"/>
      <dgm:spPr/>
    </dgm:pt>
    <dgm:pt modelId="{5040B7E4-BA0F-44AC-9A17-06DDBB696466}" type="pres">
      <dgm:prSet presAssocID="{FBE051C0-842B-4963-A44C-9D46FA924185}" presName="background2" presStyleLbl="node2" presStyleIdx="3" presStyleCnt="4"/>
      <dgm:spPr/>
    </dgm:pt>
    <dgm:pt modelId="{A673C947-8C79-4FF9-8A60-55DC890EF04B}" type="pres">
      <dgm:prSet presAssocID="{FBE051C0-842B-4963-A44C-9D46FA924185}" presName="text2" presStyleLbl="fgAcc2" presStyleIdx="3" presStyleCnt="4">
        <dgm:presLayoutVars>
          <dgm:chPref val="3"/>
        </dgm:presLayoutVars>
      </dgm:prSet>
      <dgm:spPr/>
      <dgm:t>
        <a:bodyPr/>
        <a:lstStyle/>
        <a:p>
          <a:endParaRPr lang="en-US"/>
        </a:p>
      </dgm:t>
    </dgm:pt>
    <dgm:pt modelId="{EB9C5C3E-95DC-4BD3-9B88-2CE7B3C6875A}" type="pres">
      <dgm:prSet presAssocID="{FBE051C0-842B-4963-A44C-9D46FA924185}" presName="hierChild3" presStyleCnt="0"/>
      <dgm:spPr/>
    </dgm:pt>
  </dgm:ptLst>
  <dgm:cxnLst>
    <dgm:cxn modelId="{8BE1E795-C3F2-4DB2-94CF-34380977F1C4}" srcId="{BDD58C14-4854-462B-9F55-BBBA3B6E1EC1}" destId="{FBE051C0-842B-4963-A44C-9D46FA924185}" srcOrd="3" destOrd="0" parTransId="{00C2DF96-ABDA-4F7B-A6FF-2A9CCD1D5209}" sibTransId="{E3ADBBA3-E897-4949-B28F-F2D11924C681}"/>
    <dgm:cxn modelId="{82E5D337-CE7D-4F29-A6F8-2C0C59B9990F}" srcId="{6DF73FCD-FC6E-4DE9-938E-89D8A48A17BF}" destId="{BDD58C14-4854-462B-9F55-BBBA3B6E1EC1}" srcOrd="0" destOrd="0" parTransId="{31445914-CBF8-44E1-A2AC-76D8061A6325}" sibTransId="{EDD8DE8F-585D-484C-BB09-17E1D94DC3F3}"/>
    <dgm:cxn modelId="{23BDD7AA-0029-498D-869F-C4952CBD4BA3}" type="presOf" srcId="{00C2DF96-ABDA-4F7B-A6FF-2A9CCD1D5209}" destId="{B52B6120-1518-4FB8-97F3-A94A54C9A0D6}" srcOrd="0" destOrd="0" presId="urn:microsoft.com/office/officeart/2005/8/layout/hierarchy1"/>
    <dgm:cxn modelId="{4EFCDF22-11B6-4379-8D17-46EE610C208A}" srcId="{BDD58C14-4854-462B-9F55-BBBA3B6E1EC1}" destId="{9B9EC3A0-3967-4748-A80D-82F4D5D35A74}" srcOrd="1" destOrd="0" parTransId="{DD0434EB-0028-4D1A-8EC0-73326D8952C5}" sibTransId="{76C2865F-253A-4522-9940-C47F905DD292}"/>
    <dgm:cxn modelId="{7AF78FE1-42E1-49CF-BEE8-EF0EC05A7639}" type="presOf" srcId="{DFF5086F-E32B-4CDF-87A7-B6882E145188}" destId="{B9A1E61D-5E1D-41F5-9E57-945B1C1618EF}" srcOrd="0" destOrd="0" presId="urn:microsoft.com/office/officeart/2005/8/layout/hierarchy1"/>
    <dgm:cxn modelId="{B520009B-DA67-434F-A39B-6C104F66C222}" type="presOf" srcId="{BDD58C14-4854-462B-9F55-BBBA3B6E1EC1}" destId="{6F5D263B-8E15-4D6D-BDCB-787307DAE073}" srcOrd="0" destOrd="0" presId="urn:microsoft.com/office/officeart/2005/8/layout/hierarchy1"/>
    <dgm:cxn modelId="{19A51158-6019-4301-80EC-F71FD84272CF}" type="presOf" srcId="{351E1198-F9A0-4EFB-B8A8-AFBDCF164ABF}" destId="{257FED4B-F075-4D0D-8D90-CC4EF96C6124}" srcOrd="0" destOrd="0" presId="urn:microsoft.com/office/officeart/2005/8/layout/hierarchy1"/>
    <dgm:cxn modelId="{9ACEA4A3-CB24-45C9-84EB-97A6CC0145E5}" srcId="{BDD58C14-4854-462B-9F55-BBBA3B6E1EC1}" destId="{AA238033-E841-491F-A9DF-BD14DEE64FE3}" srcOrd="2" destOrd="0" parTransId="{18F72CE9-079B-453A-9B32-F2FE2BA1924E}" sibTransId="{A9959D73-645F-4200-9F0F-EF04A4A5B046}"/>
    <dgm:cxn modelId="{7DD7DBFA-4EAB-4650-AF59-99B5F8FD4D3C}" type="presOf" srcId="{9B9EC3A0-3967-4748-A80D-82F4D5D35A74}" destId="{82C0274C-D8F3-434E-847F-A1FA5291ACDF}" srcOrd="0" destOrd="0" presId="urn:microsoft.com/office/officeart/2005/8/layout/hierarchy1"/>
    <dgm:cxn modelId="{A7E24288-15B2-4444-B728-198FE7E5A689}" type="presOf" srcId="{DD0434EB-0028-4D1A-8EC0-73326D8952C5}" destId="{4418612E-1284-4F4D-9111-279E36039257}" srcOrd="0" destOrd="0" presId="urn:microsoft.com/office/officeart/2005/8/layout/hierarchy1"/>
    <dgm:cxn modelId="{48B4BB2D-4EDE-4887-B54B-15A7D55BCAD9}" type="presOf" srcId="{AA238033-E841-491F-A9DF-BD14DEE64FE3}" destId="{4AF462CD-07E8-4703-BC14-5748BC72DC1A}" srcOrd="0" destOrd="0" presId="urn:microsoft.com/office/officeart/2005/8/layout/hierarchy1"/>
    <dgm:cxn modelId="{04E88D03-728E-4F24-9BC7-DA6462502DAF}" type="presOf" srcId="{FBE051C0-842B-4963-A44C-9D46FA924185}" destId="{A673C947-8C79-4FF9-8A60-55DC890EF04B}" srcOrd="0" destOrd="0" presId="urn:microsoft.com/office/officeart/2005/8/layout/hierarchy1"/>
    <dgm:cxn modelId="{43694CD1-4C0A-4D50-8337-E0B185B767DA}" type="presOf" srcId="{18F72CE9-079B-453A-9B32-F2FE2BA1924E}" destId="{530650B1-1788-43A9-B51E-1B6F25B314AE}" srcOrd="0" destOrd="0" presId="urn:microsoft.com/office/officeart/2005/8/layout/hierarchy1"/>
    <dgm:cxn modelId="{CBF6AA84-DF3E-4928-B21B-578DB8A9DCF0}" type="presOf" srcId="{6DF73FCD-FC6E-4DE9-938E-89D8A48A17BF}" destId="{4533A2CE-2234-4B9A-A3B1-D8EEA990FF19}" srcOrd="0" destOrd="0" presId="urn:microsoft.com/office/officeart/2005/8/layout/hierarchy1"/>
    <dgm:cxn modelId="{112AD030-CF9F-42C5-8447-907461C51E1B}" srcId="{BDD58C14-4854-462B-9F55-BBBA3B6E1EC1}" destId="{DFF5086F-E32B-4CDF-87A7-B6882E145188}" srcOrd="0" destOrd="0" parTransId="{351E1198-F9A0-4EFB-B8A8-AFBDCF164ABF}" sibTransId="{AE74BDC7-2C3D-49C2-ADA1-9B7664DE76E8}"/>
    <dgm:cxn modelId="{8A5DCEB1-8213-417E-B816-EAF7AB2980EC}" type="presParOf" srcId="{4533A2CE-2234-4B9A-A3B1-D8EEA990FF19}" destId="{B007AF6D-79BD-4F11-81B3-4778E7B8C920}" srcOrd="0" destOrd="0" presId="urn:microsoft.com/office/officeart/2005/8/layout/hierarchy1"/>
    <dgm:cxn modelId="{D0C5712D-5D91-4C1E-BB7F-4613306D241C}" type="presParOf" srcId="{B007AF6D-79BD-4F11-81B3-4778E7B8C920}" destId="{A086A913-4DF8-412D-949D-B9E93DFFA66F}" srcOrd="0" destOrd="0" presId="urn:microsoft.com/office/officeart/2005/8/layout/hierarchy1"/>
    <dgm:cxn modelId="{35D44852-13B8-460E-8061-C685741CA4CA}" type="presParOf" srcId="{A086A913-4DF8-412D-949D-B9E93DFFA66F}" destId="{5FFFC4F1-2790-4B3C-A825-735D8BFD3CE8}" srcOrd="0" destOrd="0" presId="urn:microsoft.com/office/officeart/2005/8/layout/hierarchy1"/>
    <dgm:cxn modelId="{694568AE-8241-471C-AE56-7F633A817B54}" type="presParOf" srcId="{A086A913-4DF8-412D-949D-B9E93DFFA66F}" destId="{6F5D263B-8E15-4D6D-BDCB-787307DAE073}" srcOrd="1" destOrd="0" presId="urn:microsoft.com/office/officeart/2005/8/layout/hierarchy1"/>
    <dgm:cxn modelId="{3FB97176-8831-4F3A-9C1E-8C11F93B79CA}" type="presParOf" srcId="{B007AF6D-79BD-4F11-81B3-4778E7B8C920}" destId="{356E6FA0-F1B9-445C-980D-CECE8A97A7B3}" srcOrd="1" destOrd="0" presId="urn:microsoft.com/office/officeart/2005/8/layout/hierarchy1"/>
    <dgm:cxn modelId="{F3803DA1-BA17-4605-9425-395B6025288B}" type="presParOf" srcId="{356E6FA0-F1B9-445C-980D-CECE8A97A7B3}" destId="{257FED4B-F075-4D0D-8D90-CC4EF96C6124}" srcOrd="0" destOrd="0" presId="urn:microsoft.com/office/officeart/2005/8/layout/hierarchy1"/>
    <dgm:cxn modelId="{5DFCC084-1679-44CF-9477-21DCC43285E4}" type="presParOf" srcId="{356E6FA0-F1B9-445C-980D-CECE8A97A7B3}" destId="{ABC4624A-3622-43C6-AC57-24825623B825}" srcOrd="1" destOrd="0" presId="urn:microsoft.com/office/officeart/2005/8/layout/hierarchy1"/>
    <dgm:cxn modelId="{2F6B464B-D166-4CBE-8C96-353B21044AF0}" type="presParOf" srcId="{ABC4624A-3622-43C6-AC57-24825623B825}" destId="{66466448-2378-48A4-ABA5-36DC3330234F}" srcOrd="0" destOrd="0" presId="urn:microsoft.com/office/officeart/2005/8/layout/hierarchy1"/>
    <dgm:cxn modelId="{5557EE8A-FC44-4077-BD31-2D5B7D0B3A65}" type="presParOf" srcId="{66466448-2378-48A4-ABA5-36DC3330234F}" destId="{A2F4C69B-CF64-4138-BE7E-868E6E2C735A}" srcOrd="0" destOrd="0" presId="urn:microsoft.com/office/officeart/2005/8/layout/hierarchy1"/>
    <dgm:cxn modelId="{69CBE38F-46D7-47C8-A4C7-F52C24CE1A70}" type="presParOf" srcId="{66466448-2378-48A4-ABA5-36DC3330234F}" destId="{B9A1E61D-5E1D-41F5-9E57-945B1C1618EF}" srcOrd="1" destOrd="0" presId="urn:microsoft.com/office/officeart/2005/8/layout/hierarchy1"/>
    <dgm:cxn modelId="{64E5C7E0-C826-4474-A5F0-79C596EF4399}" type="presParOf" srcId="{ABC4624A-3622-43C6-AC57-24825623B825}" destId="{78D5F5CF-BCB9-4743-97AB-EC6F73A87148}" srcOrd="1" destOrd="0" presId="urn:microsoft.com/office/officeart/2005/8/layout/hierarchy1"/>
    <dgm:cxn modelId="{5E16A304-010E-4293-84D5-FE6FA2ACE71A}" type="presParOf" srcId="{356E6FA0-F1B9-445C-980D-CECE8A97A7B3}" destId="{4418612E-1284-4F4D-9111-279E36039257}" srcOrd="2" destOrd="0" presId="urn:microsoft.com/office/officeart/2005/8/layout/hierarchy1"/>
    <dgm:cxn modelId="{6B509D2D-1804-43C9-A0CE-A5FB66C315B8}" type="presParOf" srcId="{356E6FA0-F1B9-445C-980D-CECE8A97A7B3}" destId="{83B4F9FC-A365-4EF6-AE7D-005EF4C66C89}" srcOrd="3" destOrd="0" presId="urn:microsoft.com/office/officeart/2005/8/layout/hierarchy1"/>
    <dgm:cxn modelId="{9C3B0626-FC48-4873-A2CD-1438BC0E2372}" type="presParOf" srcId="{83B4F9FC-A365-4EF6-AE7D-005EF4C66C89}" destId="{ABCFE243-3514-464E-9B2E-66545CDA9A60}" srcOrd="0" destOrd="0" presId="urn:microsoft.com/office/officeart/2005/8/layout/hierarchy1"/>
    <dgm:cxn modelId="{E14D6479-736A-4149-A8A5-508C1CB7460A}" type="presParOf" srcId="{ABCFE243-3514-464E-9B2E-66545CDA9A60}" destId="{2BEAC440-823F-4E2D-9D22-A0BDEFBBBAFF}" srcOrd="0" destOrd="0" presId="urn:microsoft.com/office/officeart/2005/8/layout/hierarchy1"/>
    <dgm:cxn modelId="{905EAD76-F292-44F1-8152-7999B8EF6B18}" type="presParOf" srcId="{ABCFE243-3514-464E-9B2E-66545CDA9A60}" destId="{82C0274C-D8F3-434E-847F-A1FA5291ACDF}" srcOrd="1" destOrd="0" presId="urn:microsoft.com/office/officeart/2005/8/layout/hierarchy1"/>
    <dgm:cxn modelId="{887DFCA8-9E3A-4F30-B6B9-596781072D25}" type="presParOf" srcId="{83B4F9FC-A365-4EF6-AE7D-005EF4C66C89}" destId="{0C40644C-CD01-40AE-AB73-D2CF2BD97247}" srcOrd="1" destOrd="0" presId="urn:microsoft.com/office/officeart/2005/8/layout/hierarchy1"/>
    <dgm:cxn modelId="{584FE2E3-1668-4EA3-95C3-602543217DB5}" type="presParOf" srcId="{356E6FA0-F1B9-445C-980D-CECE8A97A7B3}" destId="{530650B1-1788-43A9-B51E-1B6F25B314AE}" srcOrd="4" destOrd="0" presId="urn:microsoft.com/office/officeart/2005/8/layout/hierarchy1"/>
    <dgm:cxn modelId="{6FC40C6F-5ABB-4243-9755-434E918233E5}" type="presParOf" srcId="{356E6FA0-F1B9-445C-980D-CECE8A97A7B3}" destId="{1D0E4035-71C8-4A2F-92BD-5B94E55346F8}" srcOrd="5" destOrd="0" presId="urn:microsoft.com/office/officeart/2005/8/layout/hierarchy1"/>
    <dgm:cxn modelId="{CA295443-BEEF-47BE-A032-2C8ABE2DB8D3}" type="presParOf" srcId="{1D0E4035-71C8-4A2F-92BD-5B94E55346F8}" destId="{F1046378-D13C-4A70-8B70-02FA7384EE8B}" srcOrd="0" destOrd="0" presId="urn:microsoft.com/office/officeart/2005/8/layout/hierarchy1"/>
    <dgm:cxn modelId="{2CC825BD-20F9-46DF-8936-5D33904DB75A}" type="presParOf" srcId="{F1046378-D13C-4A70-8B70-02FA7384EE8B}" destId="{91430FD0-9642-4699-A51F-5E104AF5A9AB}" srcOrd="0" destOrd="0" presId="urn:microsoft.com/office/officeart/2005/8/layout/hierarchy1"/>
    <dgm:cxn modelId="{CE3B9900-F89F-4D51-83C2-C03570EE885A}" type="presParOf" srcId="{F1046378-D13C-4A70-8B70-02FA7384EE8B}" destId="{4AF462CD-07E8-4703-BC14-5748BC72DC1A}" srcOrd="1" destOrd="0" presId="urn:microsoft.com/office/officeart/2005/8/layout/hierarchy1"/>
    <dgm:cxn modelId="{E3BE74B3-D29F-4B0B-8684-623BCD98F509}" type="presParOf" srcId="{1D0E4035-71C8-4A2F-92BD-5B94E55346F8}" destId="{464A8788-5EBD-4608-9540-921BAAE08819}" srcOrd="1" destOrd="0" presId="urn:microsoft.com/office/officeart/2005/8/layout/hierarchy1"/>
    <dgm:cxn modelId="{05D591EC-3253-46DF-8938-06A3DCDDBE71}" type="presParOf" srcId="{356E6FA0-F1B9-445C-980D-CECE8A97A7B3}" destId="{B52B6120-1518-4FB8-97F3-A94A54C9A0D6}" srcOrd="6" destOrd="0" presId="urn:microsoft.com/office/officeart/2005/8/layout/hierarchy1"/>
    <dgm:cxn modelId="{86B02BC8-9667-48A0-8756-06EC7BF5B3D2}" type="presParOf" srcId="{356E6FA0-F1B9-445C-980D-CECE8A97A7B3}" destId="{CA3C4D04-426C-4FE3-9FEF-F8C2127739B6}" srcOrd="7" destOrd="0" presId="urn:microsoft.com/office/officeart/2005/8/layout/hierarchy1"/>
    <dgm:cxn modelId="{930A4B08-F11C-40E5-BDA9-D6745DE9EB30}" type="presParOf" srcId="{CA3C4D04-426C-4FE3-9FEF-F8C2127739B6}" destId="{4752B7FA-E298-4B33-A454-AE6372466524}" srcOrd="0" destOrd="0" presId="urn:microsoft.com/office/officeart/2005/8/layout/hierarchy1"/>
    <dgm:cxn modelId="{AA9B7DDE-7CC3-4628-9B5E-636A3C112CE5}" type="presParOf" srcId="{4752B7FA-E298-4B33-A454-AE6372466524}" destId="{5040B7E4-BA0F-44AC-9A17-06DDBB696466}" srcOrd="0" destOrd="0" presId="urn:microsoft.com/office/officeart/2005/8/layout/hierarchy1"/>
    <dgm:cxn modelId="{7A961873-ABA6-4751-96D4-6B206C88AAD0}" type="presParOf" srcId="{4752B7FA-E298-4B33-A454-AE6372466524}" destId="{A673C947-8C79-4FF9-8A60-55DC890EF04B}" srcOrd="1" destOrd="0" presId="urn:microsoft.com/office/officeart/2005/8/layout/hierarchy1"/>
    <dgm:cxn modelId="{27A389F2-83AD-4175-A976-BA1A68118EA2}" type="presParOf" srcId="{CA3C4D04-426C-4FE3-9FEF-F8C2127739B6}" destId="{EB9C5C3E-95DC-4BD3-9B88-2CE7B3C6875A}"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96091AA3-A09A-4797-9CC8-8DBF410AE96F}" type="doc">
      <dgm:prSet loTypeId="urn:microsoft.com/office/officeart/2005/8/layout/arrow4" loCatId="relationship" qsTypeId="urn:microsoft.com/office/officeart/2005/8/quickstyle/3d1" qsCatId="3D" csTypeId="urn:microsoft.com/office/officeart/2005/8/colors/accent1_2" csCatId="accent1" phldr="1"/>
      <dgm:spPr/>
      <dgm:t>
        <a:bodyPr/>
        <a:lstStyle/>
        <a:p>
          <a:endParaRPr lang="en-US"/>
        </a:p>
      </dgm:t>
    </dgm:pt>
    <dgm:pt modelId="{5C7637C8-E0E5-4418-B40E-E1CA738F66AE}">
      <dgm:prSet phldrT="[Text]" custT="1"/>
      <dgm:spPr/>
      <dgm:t>
        <a:bodyPr/>
        <a:lstStyle/>
        <a:p>
          <a:r>
            <a:rPr lang="en-US" sz="3200" dirty="0" smtClean="0"/>
            <a:t>Profit Chance</a:t>
          </a:r>
          <a:endParaRPr lang="en-US" sz="3200" dirty="0"/>
        </a:p>
      </dgm:t>
    </dgm:pt>
    <dgm:pt modelId="{457DCADE-250E-4E9D-804C-FE74B9B96D9D}" type="parTrans" cxnId="{5A505875-D437-4F42-A284-FCB8BDEFA9B2}">
      <dgm:prSet/>
      <dgm:spPr/>
      <dgm:t>
        <a:bodyPr/>
        <a:lstStyle/>
        <a:p>
          <a:endParaRPr lang="en-US"/>
        </a:p>
      </dgm:t>
    </dgm:pt>
    <dgm:pt modelId="{A50EC842-1430-4FAF-B1B5-0B37A3517DE6}" type="sibTrans" cxnId="{5A505875-D437-4F42-A284-FCB8BDEFA9B2}">
      <dgm:prSet/>
      <dgm:spPr/>
      <dgm:t>
        <a:bodyPr/>
        <a:lstStyle/>
        <a:p>
          <a:endParaRPr lang="en-US"/>
        </a:p>
      </dgm:t>
    </dgm:pt>
    <dgm:pt modelId="{2491F2A8-2882-4E2D-9AFE-62C6E54C8211}">
      <dgm:prSet phldrT="[Text]" custT="1"/>
      <dgm:spPr/>
      <dgm:t>
        <a:bodyPr/>
        <a:lstStyle/>
        <a:p>
          <a:r>
            <a:rPr lang="en-US" sz="3200" dirty="0" smtClean="0"/>
            <a:t>Challenging setup and fast strategy adaptation</a:t>
          </a:r>
          <a:endParaRPr lang="en-US" sz="3200" dirty="0"/>
        </a:p>
      </dgm:t>
    </dgm:pt>
    <dgm:pt modelId="{AAB5C58B-310A-4388-82C2-686C23D0F2ED}" type="parTrans" cxnId="{03A01C0E-C26C-41D9-B628-8369CC2EB56C}">
      <dgm:prSet/>
      <dgm:spPr/>
      <dgm:t>
        <a:bodyPr/>
        <a:lstStyle/>
        <a:p>
          <a:endParaRPr lang="en-US"/>
        </a:p>
      </dgm:t>
    </dgm:pt>
    <dgm:pt modelId="{81A942EF-1F97-4A33-B254-48C3216B08C4}" type="sibTrans" cxnId="{03A01C0E-C26C-41D9-B628-8369CC2EB56C}">
      <dgm:prSet/>
      <dgm:spPr/>
      <dgm:t>
        <a:bodyPr/>
        <a:lstStyle/>
        <a:p>
          <a:endParaRPr lang="en-US"/>
        </a:p>
      </dgm:t>
    </dgm:pt>
    <dgm:pt modelId="{E1E59C16-CB54-4B55-A696-0DF123FBD265}" type="pres">
      <dgm:prSet presAssocID="{96091AA3-A09A-4797-9CC8-8DBF410AE96F}" presName="compositeShape" presStyleCnt="0">
        <dgm:presLayoutVars>
          <dgm:chMax val="2"/>
          <dgm:dir/>
          <dgm:resizeHandles val="exact"/>
        </dgm:presLayoutVars>
      </dgm:prSet>
      <dgm:spPr/>
      <dgm:t>
        <a:bodyPr/>
        <a:lstStyle/>
        <a:p>
          <a:endParaRPr lang="en-US"/>
        </a:p>
      </dgm:t>
    </dgm:pt>
    <dgm:pt modelId="{055BD4C0-44CC-4D12-86A3-5887E5D9E4F4}" type="pres">
      <dgm:prSet presAssocID="{5C7637C8-E0E5-4418-B40E-E1CA738F66AE}" presName="upArrow" presStyleLbl="node1" presStyleIdx="0" presStyleCnt="2"/>
      <dgm:spPr/>
    </dgm:pt>
    <dgm:pt modelId="{88D8B912-F0E9-4A6F-9A22-2A2A3F91AA3C}" type="pres">
      <dgm:prSet presAssocID="{5C7637C8-E0E5-4418-B40E-E1CA738F66AE}" presName="upArrowText" presStyleLbl="revTx" presStyleIdx="0" presStyleCnt="2">
        <dgm:presLayoutVars>
          <dgm:chMax val="0"/>
          <dgm:bulletEnabled val="1"/>
        </dgm:presLayoutVars>
      </dgm:prSet>
      <dgm:spPr/>
      <dgm:t>
        <a:bodyPr/>
        <a:lstStyle/>
        <a:p>
          <a:endParaRPr lang="en-US"/>
        </a:p>
      </dgm:t>
    </dgm:pt>
    <dgm:pt modelId="{616AC14C-DDD8-48EB-B6C8-E275BDDAF795}" type="pres">
      <dgm:prSet presAssocID="{2491F2A8-2882-4E2D-9AFE-62C6E54C8211}" presName="downArrow" presStyleLbl="node1" presStyleIdx="1" presStyleCnt="2"/>
      <dgm:spPr/>
    </dgm:pt>
    <dgm:pt modelId="{60536422-978C-4255-B5A0-CD340E091E47}" type="pres">
      <dgm:prSet presAssocID="{2491F2A8-2882-4E2D-9AFE-62C6E54C8211}" presName="downArrowText" presStyleLbl="revTx" presStyleIdx="1" presStyleCnt="2">
        <dgm:presLayoutVars>
          <dgm:chMax val="0"/>
          <dgm:bulletEnabled val="1"/>
        </dgm:presLayoutVars>
      </dgm:prSet>
      <dgm:spPr/>
      <dgm:t>
        <a:bodyPr/>
        <a:lstStyle/>
        <a:p>
          <a:endParaRPr lang="en-US"/>
        </a:p>
      </dgm:t>
    </dgm:pt>
  </dgm:ptLst>
  <dgm:cxnLst>
    <dgm:cxn modelId="{03A01C0E-C26C-41D9-B628-8369CC2EB56C}" srcId="{96091AA3-A09A-4797-9CC8-8DBF410AE96F}" destId="{2491F2A8-2882-4E2D-9AFE-62C6E54C8211}" srcOrd="1" destOrd="0" parTransId="{AAB5C58B-310A-4388-82C2-686C23D0F2ED}" sibTransId="{81A942EF-1F97-4A33-B254-48C3216B08C4}"/>
    <dgm:cxn modelId="{5A505875-D437-4F42-A284-FCB8BDEFA9B2}" srcId="{96091AA3-A09A-4797-9CC8-8DBF410AE96F}" destId="{5C7637C8-E0E5-4418-B40E-E1CA738F66AE}" srcOrd="0" destOrd="0" parTransId="{457DCADE-250E-4E9D-804C-FE74B9B96D9D}" sibTransId="{A50EC842-1430-4FAF-B1B5-0B37A3517DE6}"/>
    <dgm:cxn modelId="{5068FBD6-5A94-4131-8384-ACC068C5B8E5}" type="presOf" srcId="{5C7637C8-E0E5-4418-B40E-E1CA738F66AE}" destId="{88D8B912-F0E9-4A6F-9A22-2A2A3F91AA3C}" srcOrd="0" destOrd="0" presId="urn:microsoft.com/office/officeart/2005/8/layout/arrow4"/>
    <dgm:cxn modelId="{010F3179-19E3-423F-BAE0-F53DF1B1926D}" type="presOf" srcId="{96091AA3-A09A-4797-9CC8-8DBF410AE96F}" destId="{E1E59C16-CB54-4B55-A696-0DF123FBD265}" srcOrd="0" destOrd="0" presId="urn:microsoft.com/office/officeart/2005/8/layout/arrow4"/>
    <dgm:cxn modelId="{D0648042-3FDE-4D63-AE20-D71081068F4F}" type="presOf" srcId="{2491F2A8-2882-4E2D-9AFE-62C6E54C8211}" destId="{60536422-978C-4255-B5A0-CD340E091E47}" srcOrd="0" destOrd="0" presId="urn:microsoft.com/office/officeart/2005/8/layout/arrow4"/>
    <dgm:cxn modelId="{6566C1B7-0027-431C-89F5-DFCBE6E0C873}" type="presParOf" srcId="{E1E59C16-CB54-4B55-A696-0DF123FBD265}" destId="{055BD4C0-44CC-4D12-86A3-5887E5D9E4F4}" srcOrd="0" destOrd="0" presId="urn:microsoft.com/office/officeart/2005/8/layout/arrow4"/>
    <dgm:cxn modelId="{2DC8941E-8AC5-4DFD-89B6-BA13D75D9F6A}" type="presParOf" srcId="{E1E59C16-CB54-4B55-A696-0DF123FBD265}" destId="{88D8B912-F0E9-4A6F-9A22-2A2A3F91AA3C}" srcOrd="1" destOrd="0" presId="urn:microsoft.com/office/officeart/2005/8/layout/arrow4"/>
    <dgm:cxn modelId="{90BA1D04-2BB9-4855-8BF2-EC95E70E4B60}" type="presParOf" srcId="{E1E59C16-CB54-4B55-A696-0DF123FBD265}" destId="{616AC14C-DDD8-48EB-B6C8-E275BDDAF795}" srcOrd="2" destOrd="0" presId="urn:microsoft.com/office/officeart/2005/8/layout/arrow4"/>
    <dgm:cxn modelId="{5BF36041-8678-450E-9F60-F6AFA58538B2}" type="presParOf" srcId="{E1E59C16-CB54-4B55-A696-0DF123FBD265}" destId="{60536422-978C-4255-B5A0-CD340E091E47}" srcOrd="3" destOrd="0" presId="urn:microsoft.com/office/officeart/2005/8/layout/arrow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51EF96-EAFF-4A49-ADD9-D7EDD7C4A420}"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0AB17B85-0697-4EDC-B1FD-F22966BDB862}">
      <dgm:prSet phldrT="[Text]" custT="1"/>
      <dgm:spPr/>
      <dgm:t>
        <a:bodyPr/>
        <a:lstStyle/>
        <a:p>
          <a:r>
            <a:rPr lang="en-US" sz="1600" dirty="0" smtClean="0"/>
            <a:t>Analysis</a:t>
          </a:r>
          <a:endParaRPr lang="en-US" sz="1600" dirty="0"/>
        </a:p>
      </dgm:t>
    </dgm:pt>
    <dgm:pt modelId="{56F65C20-13DE-49B9-A14C-27A252255D79}" type="parTrans" cxnId="{630E7D16-7B65-42C2-A43D-26EB533F85F7}">
      <dgm:prSet/>
      <dgm:spPr/>
      <dgm:t>
        <a:bodyPr/>
        <a:lstStyle/>
        <a:p>
          <a:endParaRPr lang="en-US" sz="800"/>
        </a:p>
      </dgm:t>
    </dgm:pt>
    <dgm:pt modelId="{DAAF7279-3819-4955-BAE3-F9617057644E}" type="sibTrans" cxnId="{630E7D16-7B65-42C2-A43D-26EB533F85F7}">
      <dgm:prSet/>
      <dgm:spPr/>
      <dgm:t>
        <a:bodyPr/>
        <a:lstStyle/>
        <a:p>
          <a:endParaRPr lang="en-US" sz="800"/>
        </a:p>
      </dgm:t>
    </dgm:pt>
    <dgm:pt modelId="{853EA3F8-5625-4403-BBC0-23B2619A8A97}">
      <dgm:prSet phldrT="[Text]" custT="1"/>
      <dgm:spPr/>
      <dgm:t>
        <a:bodyPr/>
        <a:lstStyle/>
        <a:p>
          <a:r>
            <a:rPr lang="en-US" sz="1400" dirty="0" smtClean="0"/>
            <a:t>Collect customer info</a:t>
          </a:r>
          <a:endParaRPr lang="en-US" sz="1400" dirty="0"/>
        </a:p>
      </dgm:t>
    </dgm:pt>
    <dgm:pt modelId="{3CFFE4C4-1FC1-44E5-B3B6-0DA7F6DEFE4F}" type="parTrans" cxnId="{D8DB6D34-8B26-43D0-81BF-858AA94B5BDC}">
      <dgm:prSet/>
      <dgm:spPr/>
      <dgm:t>
        <a:bodyPr/>
        <a:lstStyle/>
        <a:p>
          <a:endParaRPr lang="en-US" sz="800"/>
        </a:p>
      </dgm:t>
    </dgm:pt>
    <dgm:pt modelId="{A4805A59-3477-4AB9-B1CD-3D5AE88FBF36}" type="sibTrans" cxnId="{D8DB6D34-8B26-43D0-81BF-858AA94B5BDC}">
      <dgm:prSet/>
      <dgm:spPr/>
      <dgm:t>
        <a:bodyPr/>
        <a:lstStyle/>
        <a:p>
          <a:endParaRPr lang="en-US" sz="800"/>
        </a:p>
      </dgm:t>
    </dgm:pt>
    <dgm:pt modelId="{CDB9283F-11D9-4BBC-B4C8-97D9C2F06C70}">
      <dgm:prSet phldrT="[Text]" custT="1"/>
      <dgm:spPr/>
      <dgm:t>
        <a:bodyPr/>
        <a:lstStyle/>
        <a:p>
          <a:r>
            <a:rPr lang="en-US" sz="1400" dirty="0" smtClean="0"/>
            <a:t>More segments</a:t>
          </a:r>
          <a:endParaRPr lang="en-US" sz="1400" dirty="0"/>
        </a:p>
      </dgm:t>
    </dgm:pt>
    <dgm:pt modelId="{51514D0E-CB18-4202-AE11-65BB8B1CB865}" type="parTrans" cxnId="{4A28C1D5-D2A7-4C1B-BB0A-AF1B4A3FE1BC}">
      <dgm:prSet/>
      <dgm:spPr/>
      <dgm:t>
        <a:bodyPr/>
        <a:lstStyle/>
        <a:p>
          <a:endParaRPr lang="en-US" sz="800"/>
        </a:p>
      </dgm:t>
    </dgm:pt>
    <dgm:pt modelId="{3652501A-9BA4-4474-B26B-BA343C944F1A}" type="sibTrans" cxnId="{4A28C1D5-D2A7-4C1B-BB0A-AF1B4A3FE1BC}">
      <dgm:prSet/>
      <dgm:spPr/>
      <dgm:t>
        <a:bodyPr/>
        <a:lstStyle/>
        <a:p>
          <a:endParaRPr lang="en-US" sz="800"/>
        </a:p>
      </dgm:t>
    </dgm:pt>
    <dgm:pt modelId="{CABF0BFC-65DA-4C0C-BFFF-26397000BAA1}">
      <dgm:prSet phldrT="[Text]" custT="1"/>
      <dgm:spPr/>
      <dgm:t>
        <a:bodyPr/>
        <a:lstStyle/>
        <a:p>
          <a:r>
            <a:rPr lang="en-US" sz="1600" dirty="0" smtClean="0"/>
            <a:t>Connection</a:t>
          </a:r>
          <a:endParaRPr lang="en-US" sz="1600" dirty="0"/>
        </a:p>
      </dgm:t>
    </dgm:pt>
    <dgm:pt modelId="{2E0FED20-1250-478D-9368-F4CE8B1EBBB0}" type="parTrans" cxnId="{BFE5E650-ADE7-45AF-BEC6-40FD58EA2A36}">
      <dgm:prSet/>
      <dgm:spPr/>
      <dgm:t>
        <a:bodyPr/>
        <a:lstStyle/>
        <a:p>
          <a:endParaRPr lang="en-US" sz="800"/>
        </a:p>
      </dgm:t>
    </dgm:pt>
    <dgm:pt modelId="{AB5B307C-FF5D-4774-92C4-62C36B86D798}" type="sibTrans" cxnId="{BFE5E650-ADE7-45AF-BEC6-40FD58EA2A36}">
      <dgm:prSet/>
      <dgm:spPr/>
      <dgm:t>
        <a:bodyPr/>
        <a:lstStyle/>
        <a:p>
          <a:endParaRPr lang="en-US" sz="800"/>
        </a:p>
      </dgm:t>
    </dgm:pt>
    <dgm:pt modelId="{487AB5E5-082C-4DE9-85B0-FE963E5DD762}">
      <dgm:prSet phldrT="[Text]" custT="1"/>
      <dgm:spPr/>
      <dgm:t>
        <a:bodyPr/>
        <a:lstStyle/>
        <a:p>
          <a:r>
            <a:rPr lang="en-US" sz="1400" dirty="0" smtClean="0"/>
            <a:t>Easier to communicate</a:t>
          </a:r>
          <a:endParaRPr lang="en-US" sz="1400" dirty="0"/>
        </a:p>
      </dgm:t>
    </dgm:pt>
    <dgm:pt modelId="{A66C0C4F-E2D2-4F52-ACB4-442AD4899BF5}" type="parTrans" cxnId="{46A8D144-4422-49C2-B5A2-E49F55B11CBA}">
      <dgm:prSet/>
      <dgm:spPr/>
      <dgm:t>
        <a:bodyPr/>
        <a:lstStyle/>
        <a:p>
          <a:endParaRPr lang="en-US" sz="800"/>
        </a:p>
      </dgm:t>
    </dgm:pt>
    <dgm:pt modelId="{188B6C34-230E-40AF-82AD-BA6F47FBC99F}" type="sibTrans" cxnId="{46A8D144-4422-49C2-B5A2-E49F55B11CBA}">
      <dgm:prSet/>
      <dgm:spPr/>
      <dgm:t>
        <a:bodyPr/>
        <a:lstStyle/>
        <a:p>
          <a:endParaRPr lang="en-US" sz="800"/>
        </a:p>
      </dgm:t>
    </dgm:pt>
    <dgm:pt modelId="{B5DD9A89-504E-45B1-9F28-E8F7B4AAD6F6}">
      <dgm:prSet phldrT="[Text]" custT="1"/>
      <dgm:spPr/>
      <dgm:t>
        <a:bodyPr/>
        <a:lstStyle/>
        <a:p>
          <a:r>
            <a:rPr lang="en-US" sz="1400" dirty="0" smtClean="0"/>
            <a:t>New Channels</a:t>
          </a:r>
          <a:endParaRPr lang="en-US" sz="1400" dirty="0"/>
        </a:p>
      </dgm:t>
    </dgm:pt>
    <dgm:pt modelId="{E2D25E33-4476-46C3-9E3C-DCD7C2C474F0}" type="parTrans" cxnId="{72AF271D-A4D3-442D-82BE-2074681E17E7}">
      <dgm:prSet/>
      <dgm:spPr/>
      <dgm:t>
        <a:bodyPr/>
        <a:lstStyle/>
        <a:p>
          <a:endParaRPr lang="en-US" sz="800"/>
        </a:p>
      </dgm:t>
    </dgm:pt>
    <dgm:pt modelId="{AEA1B630-E784-4ED8-977C-1CBB6D65BB81}" type="sibTrans" cxnId="{72AF271D-A4D3-442D-82BE-2074681E17E7}">
      <dgm:prSet/>
      <dgm:spPr/>
      <dgm:t>
        <a:bodyPr/>
        <a:lstStyle/>
        <a:p>
          <a:endParaRPr lang="en-US" sz="800"/>
        </a:p>
      </dgm:t>
    </dgm:pt>
    <dgm:pt modelId="{2B7E7C4B-D69C-47B0-989F-490C2F2999B8}" type="pres">
      <dgm:prSet presAssocID="{3A51EF96-EAFF-4A49-ADD9-D7EDD7C4A420}" presName="Name0" presStyleCnt="0">
        <dgm:presLayoutVars>
          <dgm:dir/>
          <dgm:animLvl val="lvl"/>
          <dgm:resizeHandles/>
        </dgm:presLayoutVars>
      </dgm:prSet>
      <dgm:spPr/>
      <dgm:t>
        <a:bodyPr/>
        <a:lstStyle/>
        <a:p>
          <a:endParaRPr lang="en-US"/>
        </a:p>
      </dgm:t>
    </dgm:pt>
    <dgm:pt modelId="{EA5C5C26-9AF1-4591-8FB3-C69465A3259F}" type="pres">
      <dgm:prSet presAssocID="{0AB17B85-0697-4EDC-B1FD-F22966BDB862}" presName="linNode" presStyleCnt="0"/>
      <dgm:spPr/>
    </dgm:pt>
    <dgm:pt modelId="{2DA27A8F-1EB5-4E2A-AA89-E1F688EC207B}" type="pres">
      <dgm:prSet presAssocID="{0AB17B85-0697-4EDC-B1FD-F22966BDB862}" presName="parentShp" presStyleLbl="node1" presStyleIdx="0" presStyleCnt="2">
        <dgm:presLayoutVars>
          <dgm:bulletEnabled val="1"/>
        </dgm:presLayoutVars>
      </dgm:prSet>
      <dgm:spPr/>
      <dgm:t>
        <a:bodyPr/>
        <a:lstStyle/>
        <a:p>
          <a:endParaRPr lang="en-US"/>
        </a:p>
      </dgm:t>
    </dgm:pt>
    <dgm:pt modelId="{7B8303FF-AABE-46D4-B94F-082D1C2F4B25}" type="pres">
      <dgm:prSet presAssocID="{0AB17B85-0697-4EDC-B1FD-F22966BDB862}" presName="childShp" presStyleLbl="bgAccFollowNode1" presStyleIdx="0" presStyleCnt="2">
        <dgm:presLayoutVars>
          <dgm:bulletEnabled val="1"/>
        </dgm:presLayoutVars>
      </dgm:prSet>
      <dgm:spPr/>
      <dgm:t>
        <a:bodyPr/>
        <a:lstStyle/>
        <a:p>
          <a:endParaRPr lang="en-US"/>
        </a:p>
      </dgm:t>
    </dgm:pt>
    <dgm:pt modelId="{2ADFCF70-CF8F-4883-A03D-36FF5FE01C60}" type="pres">
      <dgm:prSet presAssocID="{DAAF7279-3819-4955-BAE3-F9617057644E}" presName="spacing" presStyleCnt="0"/>
      <dgm:spPr/>
    </dgm:pt>
    <dgm:pt modelId="{DBC85A5C-35B5-425B-8EAB-A489AB320E3E}" type="pres">
      <dgm:prSet presAssocID="{CABF0BFC-65DA-4C0C-BFFF-26397000BAA1}" presName="linNode" presStyleCnt="0"/>
      <dgm:spPr/>
    </dgm:pt>
    <dgm:pt modelId="{11FB995E-D42B-4154-9B8A-35553A8666BF}" type="pres">
      <dgm:prSet presAssocID="{CABF0BFC-65DA-4C0C-BFFF-26397000BAA1}" presName="parentShp" presStyleLbl="node1" presStyleIdx="1" presStyleCnt="2">
        <dgm:presLayoutVars>
          <dgm:bulletEnabled val="1"/>
        </dgm:presLayoutVars>
      </dgm:prSet>
      <dgm:spPr/>
      <dgm:t>
        <a:bodyPr/>
        <a:lstStyle/>
        <a:p>
          <a:endParaRPr lang="en-US"/>
        </a:p>
      </dgm:t>
    </dgm:pt>
    <dgm:pt modelId="{FE774D88-A4C3-47C3-8D35-653D85830F00}" type="pres">
      <dgm:prSet presAssocID="{CABF0BFC-65DA-4C0C-BFFF-26397000BAA1}" presName="childShp" presStyleLbl="bgAccFollowNode1" presStyleIdx="1" presStyleCnt="2">
        <dgm:presLayoutVars>
          <dgm:bulletEnabled val="1"/>
        </dgm:presLayoutVars>
      </dgm:prSet>
      <dgm:spPr/>
      <dgm:t>
        <a:bodyPr/>
        <a:lstStyle/>
        <a:p>
          <a:endParaRPr lang="en-US"/>
        </a:p>
      </dgm:t>
    </dgm:pt>
  </dgm:ptLst>
  <dgm:cxnLst>
    <dgm:cxn modelId="{D1DA78E2-37CD-4CC4-B858-E1572132ABA4}" type="presOf" srcId="{853EA3F8-5625-4403-BBC0-23B2619A8A97}" destId="{7B8303FF-AABE-46D4-B94F-082D1C2F4B25}" srcOrd="0" destOrd="0" presId="urn:microsoft.com/office/officeart/2005/8/layout/vList6"/>
    <dgm:cxn modelId="{46A8D144-4422-49C2-B5A2-E49F55B11CBA}" srcId="{CABF0BFC-65DA-4C0C-BFFF-26397000BAA1}" destId="{487AB5E5-082C-4DE9-85B0-FE963E5DD762}" srcOrd="0" destOrd="0" parTransId="{A66C0C4F-E2D2-4F52-ACB4-442AD4899BF5}" sibTransId="{188B6C34-230E-40AF-82AD-BA6F47FBC99F}"/>
    <dgm:cxn modelId="{286A3C2F-40BE-4109-8141-19196D3063FC}" type="presOf" srcId="{0AB17B85-0697-4EDC-B1FD-F22966BDB862}" destId="{2DA27A8F-1EB5-4E2A-AA89-E1F688EC207B}" srcOrd="0" destOrd="0" presId="urn:microsoft.com/office/officeart/2005/8/layout/vList6"/>
    <dgm:cxn modelId="{22579194-F741-4741-BD39-FA2EADC42120}" type="presOf" srcId="{CABF0BFC-65DA-4C0C-BFFF-26397000BAA1}" destId="{11FB995E-D42B-4154-9B8A-35553A8666BF}" srcOrd="0" destOrd="0" presId="urn:microsoft.com/office/officeart/2005/8/layout/vList6"/>
    <dgm:cxn modelId="{BFE5E650-ADE7-45AF-BEC6-40FD58EA2A36}" srcId="{3A51EF96-EAFF-4A49-ADD9-D7EDD7C4A420}" destId="{CABF0BFC-65DA-4C0C-BFFF-26397000BAA1}" srcOrd="1" destOrd="0" parTransId="{2E0FED20-1250-478D-9368-F4CE8B1EBBB0}" sibTransId="{AB5B307C-FF5D-4774-92C4-62C36B86D798}"/>
    <dgm:cxn modelId="{49A89806-1C2D-4040-BA5F-B3825C652A7A}" type="presOf" srcId="{B5DD9A89-504E-45B1-9F28-E8F7B4AAD6F6}" destId="{FE774D88-A4C3-47C3-8D35-653D85830F00}" srcOrd="0" destOrd="1" presId="urn:microsoft.com/office/officeart/2005/8/layout/vList6"/>
    <dgm:cxn modelId="{72AF271D-A4D3-442D-82BE-2074681E17E7}" srcId="{CABF0BFC-65DA-4C0C-BFFF-26397000BAA1}" destId="{B5DD9A89-504E-45B1-9F28-E8F7B4AAD6F6}" srcOrd="1" destOrd="0" parTransId="{E2D25E33-4476-46C3-9E3C-DCD7C2C474F0}" sibTransId="{AEA1B630-E784-4ED8-977C-1CBB6D65BB81}"/>
    <dgm:cxn modelId="{D8DB6D34-8B26-43D0-81BF-858AA94B5BDC}" srcId="{0AB17B85-0697-4EDC-B1FD-F22966BDB862}" destId="{853EA3F8-5625-4403-BBC0-23B2619A8A97}" srcOrd="0" destOrd="0" parTransId="{3CFFE4C4-1FC1-44E5-B3B6-0DA7F6DEFE4F}" sibTransId="{A4805A59-3477-4AB9-B1CD-3D5AE88FBF36}"/>
    <dgm:cxn modelId="{0237F1F1-A560-4890-BAA1-5F1FA117E9E8}" type="presOf" srcId="{487AB5E5-082C-4DE9-85B0-FE963E5DD762}" destId="{FE774D88-A4C3-47C3-8D35-653D85830F00}" srcOrd="0" destOrd="0" presId="urn:microsoft.com/office/officeart/2005/8/layout/vList6"/>
    <dgm:cxn modelId="{5FE56B28-F2A2-4203-ACF3-C4F055F51DD6}" type="presOf" srcId="{3A51EF96-EAFF-4A49-ADD9-D7EDD7C4A420}" destId="{2B7E7C4B-D69C-47B0-989F-490C2F2999B8}" srcOrd="0" destOrd="0" presId="urn:microsoft.com/office/officeart/2005/8/layout/vList6"/>
    <dgm:cxn modelId="{7C18BB0D-6CF4-4316-B577-7D516BDFDE09}" type="presOf" srcId="{CDB9283F-11D9-4BBC-B4C8-97D9C2F06C70}" destId="{7B8303FF-AABE-46D4-B94F-082D1C2F4B25}" srcOrd="0" destOrd="1" presId="urn:microsoft.com/office/officeart/2005/8/layout/vList6"/>
    <dgm:cxn modelId="{630E7D16-7B65-42C2-A43D-26EB533F85F7}" srcId="{3A51EF96-EAFF-4A49-ADD9-D7EDD7C4A420}" destId="{0AB17B85-0697-4EDC-B1FD-F22966BDB862}" srcOrd="0" destOrd="0" parTransId="{56F65C20-13DE-49B9-A14C-27A252255D79}" sibTransId="{DAAF7279-3819-4955-BAE3-F9617057644E}"/>
    <dgm:cxn modelId="{4A28C1D5-D2A7-4C1B-BB0A-AF1B4A3FE1BC}" srcId="{0AB17B85-0697-4EDC-B1FD-F22966BDB862}" destId="{CDB9283F-11D9-4BBC-B4C8-97D9C2F06C70}" srcOrd="1" destOrd="0" parTransId="{51514D0E-CB18-4202-AE11-65BB8B1CB865}" sibTransId="{3652501A-9BA4-4474-B26B-BA343C944F1A}"/>
    <dgm:cxn modelId="{7A427C30-846A-454B-BE05-DE2E47C1C01D}" type="presParOf" srcId="{2B7E7C4B-D69C-47B0-989F-490C2F2999B8}" destId="{EA5C5C26-9AF1-4591-8FB3-C69465A3259F}" srcOrd="0" destOrd="0" presId="urn:microsoft.com/office/officeart/2005/8/layout/vList6"/>
    <dgm:cxn modelId="{0551D036-6F03-4BCA-AF74-19914D7E5990}" type="presParOf" srcId="{EA5C5C26-9AF1-4591-8FB3-C69465A3259F}" destId="{2DA27A8F-1EB5-4E2A-AA89-E1F688EC207B}" srcOrd="0" destOrd="0" presId="urn:microsoft.com/office/officeart/2005/8/layout/vList6"/>
    <dgm:cxn modelId="{6759754B-F8F4-4261-A9D5-21F4942B1085}" type="presParOf" srcId="{EA5C5C26-9AF1-4591-8FB3-C69465A3259F}" destId="{7B8303FF-AABE-46D4-B94F-082D1C2F4B25}" srcOrd="1" destOrd="0" presId="urn:microsoft.com/office/officeart/2005/8/layout/vList6"/>
    <dgm:cxn modelId="{2312AB07-3D04-4892-8472-CCEA69894AEC}" type="presParOf" srcId="{2B7E7C4B-D69C-47B0-989F-490C2F2999B8}" destId="{2ADFCF70-CF8F-4883-A03D-36FF5FE01C60}" srcOrd="1" destOrd="0" presId="urn:microsoft.com/office/officeart/2005/8/layout/vList6"/>
    <dgm:cxn modelId="{D9709872-65E7-41CB-B65E-FB3249B7B07E}" type="presParOf" srcId="{2B7E7C4B-D69C-47B0-989F-490C2F2999B8}" destId="{DBC85A5C-35B5-425B-8EAB-A489AB320E3E}" srcOrd="2" destOrd="0" presId="urn:microsoft.com/office/officeart/2005/8/layout/vList6"/>
    <dgm:cxn modelId="{4906D53B-00BB-4D1D-AC17-9975B59EF6E1}" type="presParOf" srcId="{DBC85A5C-35B5-425B-8EAB-A489AB320E3E}" destId="{11FB995E-D42B-4154-9B8A-35553A8666BF}" srcOrd="0" destOrd="0" presId="urn:microsoft.com/office/officeart/2005/8/layout/vList6"/>
    <dgm:cxn modelId="{2C3ADCC9-FAB0-47AD-82CF-E49188148D8B}" type="presParOf" srcId="{DBC85A5C-35B5-425B-8EAB-A489AB320E3E}" destId="{FE774D88-A4C3-47C3-8D35-653D85830F00}" srcOrd="1" destOrd="0" presId="urn:microsoft.com/office/officeart/2005/8/layout/v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6DE8E81-787A-4CF8-8864-ED150314658E}"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D046CA7D-3E48-4C17-A5D1-62C144B176FB}">
      <dgm:prSet phldrT="[Text]" custT="1"/>
      <dgm:spPr/>
      <dgm:t>
        <a:bodyPr/>
        <a:lstStyle/>
        <a:p>
          <a:r>
            <a:rPr lang="en-US" sz="1600" dirty="0" smtClean="0"/>
            <a:t>Develop and nurture long-term relationships and alliances</a:t>
          </a:r>
          <a:endParaRPr lang="en-US" sz="1600" dirty="0"/>
        </a:p>
      </dgm:t>
    </dgm:pt>
    <dgm:pt modelId="{94FAA324-523C-4135-91F3-415F0F29C8F4}" type="parTrans" cxnId="{16700EF2-01F9-4DBF-9537-AF6B69C5C2D4}">
      <dgm:prSet/>
      <dgm:spPr/>
      <dgm:t>
        <a:bodyPr/>
        <a:lstStyle/>
        <a:p>
          <a:endParaRPr lang="en-US"/>
        </a:p>
      </dgm:t>
    </dgm:pt>
    <dgm:pt modelId="{07DC2C4E-B25B-452E-A62C-53567DFEFB81}" type="sibTrans" cxnId="{16700EF2-01F9-4DBF-9537-AF6B69C5C2D4}">
      <dgm:prSet/>
      <dgm:spPr/>
      <dgm:t>
        <a:bodyPr/>
        <a:lstStyle/>
        <a:p>
          <a:endParaRPr lang="en-US"/>
        </a:p>
      </dgm:t>
    </dgm:pt>
    <dgm:pt modelId="{6EE684D6-CD28-44A0-8402-BB9F05CFA5EA}">
      <dgm:prSet phldrT="[Text]" custT="1"/>
      <dgm:spPr/>
      <dgm:t>
        <a:bodyPr/>
        <a:lstStyle/>
        <a:p>
          <a:r>
            <a:rPr lang="en-US" sz="1600" dirty="0" smtClean="0"/>
            <a:t>The boundaries between functional areas are beginning to blur</a:t>
          </a:r>
          <a:endParaRPr lang="en-US" sz="1600" dirty="0"/>
        </a:p>
      </dgm:t>
    </dgm:pt>
    <dgm:pt modelId="{28BEADE0-7EBF-4996-9E0A-F55AABC53D9B}" type="parTrans" cxnId="{7D98D04C-8926-49CD-9491-E6DA2745B2BB}">
      <dgm:prSet/>
      <dgm:spPr/>
      <dgm:t>
        <a:bodyPr/>
        <a:lstStyle/>
        <a:p>
          <a:endParaRPr lang="en-US"/>
        </a:p>
      </dgm:t>
    </dgm:pt>
    <dgm:pt modelId="{8336C164-7B7E-42A7-AF1D-F4FCDEE05B4A}" type="sibTrans" cxnId="{7D98D04C-8926-49CD-9491-E6DA2745B2BB}">
      <dgm:prSet/>
      <dgm:spPr/>
      <dgm:t>
        <a:bodyPr/>
        <a:lstStyle/>
        <a:p>
          <a:endParaRPr lang="en-US"/>
        </a:p>
      </dgm:t>
    </dgm:pt>
    <dgm:pt modelId="{AFED0E27-6FB6-449A-A9F6-DF37D945A0BE}" type="pres">
      <dgm:prSet presAssocID="{26DE8E81-787A-4CF8-8864-ED150314658E}" presName="compositeShape" presStyleCnt="0">
        <dgm:presLayoutVars>
          <dgm:chMax val="2"/>
          <dgm:dir/>
          <dgm:resizeHandles val="exact"/>
        </dgm:presLayoutVars>
      </dgm:prSet>
      <dgm:spPr/>
      <dgm:t>
        <a:bodyPr/>
        <a:lstStyle/>
        <a:p>
          <a:endParaRPr lang="en-GB"/>
        </a:p>
      </dgm:t>
    </dgm:pt>
    <dgm:pt modelId="{F8DD671B-9F16-48D0-978C-9F4A104DAE06}" type="pres">
      <dgm:prSet presAssocID="{26DE8E81-787A-4CF8-8864-ED150314658E}" presName="divider" presStyleLbl="fgShp" presStyleIdx="0" presStyleCnt="1"/>
      <dgm:spPr/>
    </dgm:pt>
    <dgm:pt modelId="{4F8E5B56-BB41-46B9-9D45-751E3C913E36}" type="pres">
      <dgm:prSet presAssocID="{D046CA7D-3E48-4C17-A5D1-62C144B176FB}" presName="downArrow" presStyleLbl="node1" presStyleIdx="0" presStyleCnt="2"/>
      <dgm:spPr/>
    </dgm:pt>
    <dgm:pt modelId="{2F47745A-9729-41BC-828F-63F4F2F7CCEF}" type="pres">
      <dgm:prSet presAssocID="{D046CA7D-3E48-4C17-A5D1-62C144B176FB}" presName="downArrowText" presStyleLbl="revTx" presStyleIdx="0" presStyleCnt="2">
        <dgm:presLayoutVars>
          <dgm:bulletEnabled val="1"/>
        </dgm:presLayoutVars>
      </dgm:prSet>
      <dgm:spPr/>
      <dgm:t>
        <a:bodyPr/>
        <a:lstStyle/>
        <a:p>
          <a:endParaRPr lang="en-US"/>
        </a:p>
      </dgm:t>
    </dgm:pt>
    <dgm:pt modelId="{73DB5D29-D257-44B3-B18C-071AE8896E9E}" type="pres">
      <dgm:prSet presAssocID="{6EE684D6-CD28-44A0-8402-BB9F05CFA5EA}" presName="upArrow" presStyleLbl="node1" presStyleIdx="1" presStyleCnt="2"/>
      <dgm:spPr/>
    </dgm:pt>
    <dgm:pt modelId="{BEE608CE-37C2-4A5F-B532-1F0A44031AA4}" type="pres">
      <dgm:prSet presAssocID="{6EE684D6-CD28-44A0-8402-BB9F05CFA5EA}" presName="upArrowText" presStyleLbl="revTx" presStyleIdx="1" presStyleCnt="2">
        <dgm:presLayoutVars>
          <dgm:bulletEnabled val="1"/>
        </dgm:presLayoutVars>
      </dgm:prSet>
      <dgm:spPr/>
      <dgm:t>
        <a:bodyPr/>
        <a:lstStyle/>
        <a:p>
          <a:endParaRPr lang="en-US"/>
        </a:p>
      </dgm:t>
    </dgm:pt>
  </dgm:ptLst>
  <dgm:cxnLst>
    <dgm:cxn modelId="{16700EF2-01F9-4DBF-9537-AF6B69C5C2D4}" srcId="{26DE8E81-787A-4CF8-8864-ED150314658E}" destId="{D046CA7D-3E48-4C17-A5D1-62C144B176FB}" srcOrd="0" destOrd="0" parTransId="{94FAA324-523C-4135-91F3-415F0F29C8F4}" sibTransId="{07DC2C4E-B25B-452E-A62C-53567DFEFB81}"/>
    <dgm:cxn modelId="{1375CA03-AC8C-4B42-8AE9-10040A92A253}" type="presOf" srcId="{6EE684D6-CD28-44A0-8402-BB9F05CFA5EA}" destId="{BEE608CE-37C2-4A5F-B532-1F0A44031AA4}" srcOrd="0" destOrd="0" presId="urn:microsoft.com/office/officeart/2005/8/layout/arrow3"/>
    <dgm:cxn modelId="{7D98D04C-8926-49CD-9491-E6DA2745B2BB}" srcId="{26DE8E81-787A-4CF8-8864-ED150314658E}" destId="{6EE684D6-CD28-44A0-8402-BB9F05CFA5EA}" srcOrd="1" destOrd="0" parTransId="{28BEADE0-7EBF-4996-9E0A-F55AABC53D9B}" sibTransId="{8336C164-7B7E-42A7-AF1D-F4FCDEE05B4A}"/>
    <dgm:cxn modelId="{A9E97F24-7DFF-4958-ABE0-91EEDB67D990}" type="presOf" srcId="{D046CA7D-3E48-4C17-A5D1-62C144B176FB}" destId="{2F47745A-9729-41BC-828F-63F4F2F7CCEF}" srcOrd="0" destOrd="0" presId="urn:microsoft.com/office/officeart/2005/8/layout/arrow3"/>
    <dgm:cxn modelId="{113349A8-3285-4D5F-B7DE-8441DF64E430}" type="presOf" srcId="{26DE8E81-787A-4CF8-8864-ED150314658E}" destId="{AFED0E27-6FB6-449A-A9F6-DF37D945A0BE}" srcOrd="0" destOrd="0" presId="urn:microsoft.com/office/officeart/2005/8/layout/arrow3"/>
    <dgm:cxn modelId="{D0B29557-1830-412C-A225-1460F1944CA4}" type="presParOf" srcId="{AFED0E27-6FB6-449A-A9F6-DF37D945A0BE}" destId="{F8DD671B-9F16-48D0-978C-9F4A104DAE06}" srcOrd="0" destOrd="0" presId="urn:microsoft.com/office/officeart/2005/8/layout/arrow3"/>
    <dgm:cxn modelId="{D51F57C1-75AE-4802-ADF4-E538F08E4383}" type="presParOf" srcId="{AFED0E27-6FB6-449A-A9F6-DF37D945A0BE}" destId="{4F8E5B56-BB41-46B9-9D45-751E3C913E36}" srcOrd="1" destOrd="0" presId="urn:microsoft.com/office/officeart/2005/8/layout/arrow3"/>
    <dgm:cxn modelId="{B5AC38BF-BE13-4524-BD69-B973EF2EEE37}" type="presParOf" srcId="{AFED0E27-6FB6-449A-A9F6-DF37D945A0BE}" destId="{2F47745A-9729-41BC-828F-63F4F2F7CCEF}" srcOrd="2" destOrd="0" presId="urn:microsoft.com/office/officeart/2005/8/layout/arrow3"/>
    <dgm:cxn modelId="{9A19E5E5-4EE0-4865-B090-E2DE5B5FF1D8}" type="presParOf" srcId="{AFED0E27-6FB6-449A-A9F6-DF37D945A0BE}" destId="{73DB5D29-D257-44B3-B18C-071AE8896E9E}" srcOrd="3" destOrd="0" presId="urn:microsoft.com/office/officeart/2005/8/layout/arrow3"/>
    <dgm:cxn modelId="{50E552E9-D888-48ED-A5C6-7C50814D91A6}" type="presParOf" srcId="{AFED0E27-6FB6-449A-A9F6-DF37D945A0BE}" destId="{BEE608CE-37C2-4A5F-B532-1F0A44031AA4}" srcOrd="4" destOrd="0" presId="urn:microsoft.com/office/officeart/2005/8/layout/arrow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67044D-40C9-4A9C-BE96-AA9F477AD5BF}" type="doc">
      <dgm:prSet loTypeId="urn:microsoft.com/office/officeart/2005/8/layout/hProcess9" loCatId="process" qsTypeId="urn:microsoft.com/office/officeart/2005/8/quickstyle/simple1" qsCatId="simple" csTypeId="urn:microsoft.com/office/officeart/2005/8/colors/accent1_2" csCatId="accent1" phldr="1"/>
      <dgm:spPr/>
    </dgm:pt>
    <dgm:pt modelId="{DF702657-1B20-49E5-973F-E194F1239CD2}">
      <dgm:prSet phldrT="[Text]"/>
      <dgm:spPr/>
      <dgm:t>
        <a:bodyPr/>
        <a:lstStyle/>
        <a:p>
          <a:r>
            <a:rPr lang="en-US" dirty="0" smtClean="0"/>
            <a:t>Target Customers</a:t>
          </a:r>
          <a:endParaRPr lang="en-US" dirty="0"/>
        </a:p>
      </dgm:t>
    </dgm:pt>
    <dgm:pt modelId="{F395D15E-8DEA-49BC-9932-BA63572BA21E}" type="parTrans" cxnId="{6427BE1A-3FF6-400C-B1BB-77C2D402261B}">
      <dgm:prSet/>
      <dgm:spPr/>
      <dgm:t>
        <a:bodyPr/>
        <a:lstStyle/>
        <a:p>
          <a:endParaRPr lang="en-US"/>
        </a:p>
      </dgm:t>
    </dgm:pt>
    <dgm:pt modelId="{BDE74818-CD08-4CB2-BE0F-A0AFEE090F80}" type="sibTrans" cxnId="{6427BE1A-3FF6-400C-B1BB-77C2D402261B}">
      <dgm:prSet/>
      <dgm:spPr/>
      <dgm:t>
        <a:bodyPr/>
        <a:lstStyle/>
        <a:p>
          <a:endParaRPr lang="en-US"/>
        </a:p>
      </dgm:t>
    </dgm:pt>
    <dgm:pt modelId="{8D54995C-4282-47E6-A494-18B63316C144}">
      <dgm:prSet phldrT="[Text]"/>
      <dgm:spPr/>
      <dgm:t>
        <a:bodyPr/>
        <a:lstStyle/>
        <a:p>
          <a:r>
            <a:rPr lang="en-US" dirty="0" smtClean="0"/>
            <a:t>Develop Products</a:t>
          </a:r>
          <a:endParaRPr lang="en-US" dirty="0"/>
        </a:p>
      </dgm:t>
    </dgm:pt>
    <dgm:pt modelId="{1E6A7AB4-6F09-47E6-9F4C-D3D83AD66F79}" type="parTrans" cxnId="{6E7B260E-D049-4E1C-99EE-237300FE2663}">
      <dgm:prSet/>
      <dgm:spPr/>
      <dgm:t>
        <a:bodyPr/>
        <a:lstStyle/>
        <a:p>
          <a:endParaRPr lang="en-US"/>
        </a:p>
      </dgm:t>
    </dgm:pt>
    <dgm:pt modelId="{C9C1C09E-6670-402F-88A9-823F60C3BE7E}" type="sibTrans" cxnId="{6E7B260E-D049-4E1C-99EE-237300FE2663}">
      <dgm:prSet/>
      <dgm:spPr/>
      <dgm:t>
        <a:bodyPr/>
        <a:lstStyle/>
        <a:p>
          <a:endParaRPr lang="en-US"/>
        </a:p>
      </dgm:t>
    </dgm:pt>
    <dgm:pt modelId="{F80F4882-72F5-4086-8F1A-02A6C496BEFF}">
      <dgm:prSet phldrT="[Text]"/>
      <dgm:spPr/>
      <dgm:t>
        <a:bodyPr/>
        <a:lstStyle/>
        <a:p>
          <a:r>
            <a:rPr lang="en-US" dirty="0" smtClean="0"/>
            <a:t>Make them available</a:t>
          </a:r>
          <a:endParaRPr lang="en-US" dirty="0"/>
        </a:p>
      </dgm:t>
    </dgm:pt>
    <dgm:pt modelId="{31461FE3-56C0-49E1-B16D-99D8EE28CC84}" type="parTrans" cxnId="{E07953E6-E6C8-4813-8DFF-F7240459045A}">
      <dgm:prSet/>
      <dgm:spPr/>
      <dgm:t>
        <a:bodyPr/>
        <a:lstStyle/>
        <a:p>
          <a:endParaRPr lang="en-US"/>
        </a:p>
      </dgm:t>
    </dgm:pt>
    <dgm:pt modelId="{8C3AD4C4-6A6B-443F-B101-854A6839A8C8}" type="sibTrans" cxnId="{E07953E6-E6C8-4813-8DFF-F7240459045A}">
      <dgm:prSet/>
      <dgm:spPr/>
      <dgm:t>
        <a:bodyPr/>
        <a:lstStyle/>
        <a:p>
          <a:endParaRPr lang="en-US"/>
        </a:p>
      </dgm:t>
    </dgm:pt>
    <dgm:pt modelId="{4D6D6144-FFEF-4AD3-A661-200118BC87F3}">
      <dgm:prSet/>
      <dgm:spPr/>
      <dgm:t>
        <a:bodyPr/>
        <a:lstStyle/>
        <a:p>
          <a:r>
            <a:rPr lang="en-US" dirty="0" smtClean="0"/>
            <a:t>Create Awareness</a:t>
          </a:r>
          <a:endParaRPr lang="en-US" dirty="0"/>
        </a:p>
      </dgm:t>
    </dgm:pt>
    <dgm:pt modelId="{618EFF34-9438-42B4-A578-2D8086791F84}" type="parTrans" cxnId="{DC5A5BA4-2A52-4030-9DC3-68BA5E32AE24}">
      <dgm:prSet/>
      <dgm:spPr/>
      <dgm:t>
        <a:bodyPr/>
        <a:lstStyle/>
        <a:p>
          <a:endParaRPr lang="en-US"/>
        </a:p>
      </dgm:t>
    </dgm:pt>
    <dgm:pt modelId="{8BAAC983-C1AD-4E7C-83DA-5776B35F421A}" type="sibTrans" cxnId="{DC5A5BA4-2A52-4030-9DC3-68BA5E32AE24}">
      <dgm:prSet/>
      <dgm:spPr/>
      <dgm:t>
        <a:bodyPr/>
        <a:lstStyle/>
        <a:p>
          <a:endParaRPr lang="en-US"/>
        </a:p>
      </dgm:t>
    </dgm:pt>
    <dgm:pt modelId="{36F1C988-140B-42F3-A349-B1BC62C9AAD1}">
      <dgm:prSet/>
      <dgm:spPr/>
      <dgm:t>
        <a:bodyPr/>
        <a:lstStyle/>
        <a:p>
          <a:r>
            <a:rPr lang="en-US" dirty="0" smtClean="0"/>
            <a:t>Get feedback</a:t>
          </a:r>
          <a:endParaRPr lang="en-US" dirty="0"/>
        </a:p>
      </dgm:t>
    </dgm:pt>
    <dgm:pt modelId="{DB4E543D-F525-477B-ABB8-52D0060881EF}" type="parTrans" cxnId="{FCBA8288-13A4-4621-B5D3-30995177038E}">
      <dgm:prSet/>
      <dgm:spPr/>
      <dgm:t>
        <a:bodyPr/>
        <a:lstStyle/>
        <a:p>
          <a:endParaRPr lang="en-US"/>
        </a:p>
      </dgm:t>
    </dgm:pt>
    <dgm:pt modelId="{77177187-8D78-47DB-9B17-B991ED4E76A8}" type="sibTrans" cxnId="{FCBA8288-13A4-4621-B5D3-30995177038E}">
      <dgm:prSet/>
      <dgm:spPr/>
      <dgm:t>
        <a:bodyPr/>
        <a:lstStyle/>
        <a:p>
          <a:endParaRPr lang="en-US"/>
        </a:p>
      </dgm:t>
    </dgm:pt>
    <dgm:pt modelId="{FB902F59-4777-4155-B25C-BF4063142961}">
      <dgm:prSet/>
      <dgm:spPr/>
      <dgm:t>
        <a:bodyPr/>
        <a:lstStyle/>
        <a:p>
          <a:r>
            <a:rPr lang="en-US" dirty="0" smtClean="0"/>
            <a:t>Build long-term relationship </a:t>
          </a:r>
          <a:endParaRPr lang="en-US" dirty="0"/>
        </a:p>
      </dgm:t>
    </dgm:pt>
    <dgm:pt modelId="{248530BA-392F-45EF-93E7-96F863E9D6E7}" type="parTrans" cxnId="{9561D2B0-0189-4C22-A232-DB4854BBF8C8}">
      <dgm:prSet/>
      <dgm:spPr/>
      <dgm:t>
        <a:bodyPr/>
        <a:lstStyle/>
        <a:p>
          <a:endParaRPr lang="en-US"/>
        </a:p>
      </dgm:t>
    </dgm:pt>
    <dgm:pt modelId="{6624183C-C6FF-4AC5-B0A7-058E7392E913}" type="sibTrans" cxnId="{9561D2B0-0189-4C22-A232-DB4854BBF8C8}">
      <dgm:prSet/>
      <dgm:spPr/>
      <dgm:t>
        <a:bodyPr/>
        <a:lstStyle/>
        <a:p>
          <a:endParaRPr lang="en-US"/>
        </a:p>
      </dgm:t>
    </dgm:pt>
    <dgm:pt modelId="{FB5D0DD3-630F-4704-B8B3-C463D9EEBB7F}" type="pres">
      <dgm:prSet presAssocID="{7367044D-40C9-4A9C-BE96-AA9F477AD5BF}" presName="CompostProcess" presStyleCnt="0">
        <dgm:presLayoutVars>
          <dgm:dir/>
          <dgm:resizeHandles val="exact"/>
        </dgm:presLayoutVars>
      </dgm:prSet>
      <dgm:spPr/>
    </dgm:pt>
    <dgm:pt modelId="{37081A04-8F74-4254-A519-DB4CF21B34E9}" type="pres">
      <dgm:prSet presAssocID="{7367044D-40C9-4A9C-BE96-AA9F477AD5BF}" presName="arrow" presStyleLbl="bgShp" presStyleIdx="0" presStyleCnt="1"/>
      <dgm:spPr/>
    </dgm:pt>
    <dgm:pt modelId="{9222D218-2154-42E9-9EF7-982500974DE5}" type="pres">
      <dgm:prSet presAssocID="{7367044D-40C9-4A9C-BE96-AA9F477AD5BF}" presName="linearProcess" presStyleCnt="0"/>
      <dgm:spPr/>
    </dgm:pt>
    <dgm:pt modelId="{E37A891B-B2EC-421C-B06A-E2BB6030EE7E}" type="pres">
      <dgm:prSet presAssocID="{DF702657-1B20-49E5-973F-E194F1239CD2}" presName="textNode" presStyleLbl="node1" presStyleIdx="0" presStyleCnt="6">
        <dgm:presLayoutVars>
          <dgm:bulletEnabled val="1"/>
        </dgm:presLayoutVars>
      </dgm:prSet>
      <dgm:spPr/>
      <dgm:t>
        <a:bodyPr/>
        <a:lstStyle/>
        <a:p>
          <a:endParaRPr lang="en-US"/>
        </a:p>
      </dgm:t>
    </dgm:pt>
    <dgm:pt modelId="{B05F2B74-00C9-459D-8011-B73979C24D60}" type="pres">
      <dgm:prSet presAssocID="{BDE74818-CD08-4CB2-BE0F-A0AFEE090F80}" presName="sibTrans" presStyleCnt="0"/>
      <dgm:spPr/>
    </dgm:pt>
    <dgm:pt modelId="{6E95F67E-D922-4C57-BF83-84FD30B1F47A}" type="pres">
      <dgm:prSet presAssocID="{8D54995C-4282-47E6-A494-18B63316C144}" presName="textNode" presStyleLbl="node1" presStyleIdx="1" presStyleCnt="6">
        <dgm:presLayoutVars>
          <dgm:bulletEnabled val="1"/>
        </dgm:presLayoutVars>
      </dgm:prSet>
      <dgm:spPr/>
      <dgm:t>
        <a:bodyPr/>
        <a:lstStyle/>
        <a:p>
          <a:endParaRPr lang="en-US"/>
        </a:p>
      </dgm:t>
    </dgm:pt>
    <dgm:pt modelId="{743D0CD0-0DA5-4DD9-9EA9-B63BDB83AD8A}" type="pres">
      <dgm:prSet presAssocID="{C9C1C09E-6670-402F-88A9-823F60C3BE7E}" presName="sibTrans" presStyleCnt="0"/>
      <dgm:spPr/>
    </dgm:pt>
    <dgm:pt modelId="{F103CE5E-080F-48F4-9BD6-912E27CC3216}" type="pres">
      <dgm:prSet presAssocID="{F80F4882-72F5-4086-8F1A-02A6C496BEFF}" presName="textNode" presStyleLbl="node1" presStyleIdx="2" presStyleCnt="6">
        <dgm:presLayoutVars>
          <dgm:bulletEnabled val="1"/>
        </dgm:presLayoutVars>
      </dgm:prSet>
      <dgm:spPr/>
      <dgm:t>
        <a:bodyPr/>
        <a:lstStyle/>
        <a:p>
          <a:endParaRPr lang="en-US"/>
        </a:p>
      </dgm:t>
    </dgm:pt>
    <dgm:pt modelId="{922C8998-CD44-461C-BF1B-84270FD4C818}" type="pres">
      <dgm:prSet presAssocID="{8C3AD4C4-6A6B-443F-B101-854A6839A8C8}" presName="sibTrans" presStyleCnt="0"/>
      <dgm:spPr/>
    </dgm:pt>
    <dgm:pt modelId="{37735CED-7711-48D5-828C-F1B888400CEA}" type="pres">
      <dgm:prSet presAssocID="{4D6D6144-FFEF-4AD3-A661-200118BC87F3}" presName="textNode" presStyleLbl="node1" presStyleIdx="3" presStyleCnt="6">
        <dgm:presLayoutVars>
          <dgm:bulletEnabled val="1"/>
        </dgm:presLayoutVars>
      </dgm:prSet>
      <dgm:spPr/>
      <dgm:t>
        <a:bodyPr/>
        <a:lstStyle/>
        <a:p>
          <a:endParaRPr lang="en-US"/>
        </a:p>
      </dgm:t>
    </dgm:pt>
    <dgm:pt modelId="{7A346E9B-A8CC-4982-B786-2933AC8A5FB7}" type="pres">
      <dgm:prSet presAssocID="{8BAAC983-C1AD-4E7C-83DA-5776B35F421A}" presName="sibTrans" presStyleCnt="0"/>
      <dgm:spPr/>
    </dgm:pt>
    <dgm:pt modelId="{7C9C1DBD-B987-47DE-8438-3C6CB37DD293}" type="pres">
      <dgm:prSet presAssocID="{36F1C988-140B-42F3-A349-B1BC62C9AAD1}" presName="textNode" presStyleLbl="node1" presStyleIdx="4" presStyleCnt="6">
        <dgm:presLayoutVars>
          <dgm:bulletEnabled val="1"/>
        </dgm:presLayoutVars>
      </dgm:prSet>
      <dgm:spPr/>
      <dgm:t>
        <a:bodyPr/>
        <a:lstStyle/>
        <a:p>
          <a:endParaRPr lang="en-US"/>
        </a:p>
      </dgm:t>
    </dgm:pt>
    <dgm:pt modelId="{6562FBE0-06FB-4D4F-82FD-0075BD1044BD}" type="pres">
      <dgm:prSet presAssocID="{77177187-8D78-47DB-9B17-B991ED4E76A8}" presName="sibTrans" presStyleCnt="0"/>
      <dgm:spPr/>
    </dgm:pt>
    <dgm:pt modelId="{88A839C5-FD92-48D1-A216-DE7098D366E2}" type="pres">
      <dgm:prSet presAssocID="{FB902F59-4777-4155-B25C-BF4063142961}" presName="textNode" presStyleLbl="node1" presStyleIdx="5" presStyleCnt="6">
        <dgm:presLayoutVars>
          <dgm:bulletEnabled val="1"/>
        </dgm:presLayoutVars>
      </dgm:prSet>
      <dgm:spPr/>
      <dgm:t>
        <a:bodyPr/>
        <a:lstStyle/>
        <a:p>
          <a:endParaRPr lang="en-US"/>
        </a:p>
      </dgm:t>
    </dgm:pt>
  </dgm:ptLst>
  <dgm:cxnLst>
    <dgm:cxn modelId="{FCBA8288-13A4-4621-B5D3-30995177038E}" srcId="{7367044D-40C9-4A9C-BE96-AA9F477AD5BF}" destId="{36F1C988-140B-42F3-A349-B1BC62C9AAD1}" srcOrd="4" destOrd="0" parTransId="{DB4E543D-F525-477B-ABB8-52D0060881EF}" sibTransId="{77177187-8D78-47DB-9B17-B991ED4E76A8}"/>
    <dgm:cxn modelId="{F632F511-4D2A-41E6-B858-1D97D21B9C99}" type="presOf" srcId="{7367044D-40C9-4A9C-BE96-AA9F477AD5BF}" destId="{FB5D0DD3-630F-4704-B8B3-C463D9EEBB7F}" srcOrd="0" destOrd="0" presId="urn:microsoft.com/office/officeart/2005/8/layout/hProcess9"/>
    <dgm:cxn modelId="{6427BE1A-3FF6-400C-B1BB-77C2D402261B}" srcId="{7367044D-40C9-4A9C-BE96-AA9F477AD5BF}" destId="{DF702657-1B20-49E5-973F-E194F1239CD2}" srcOrd="0" destOrd="0" parTransId="{F395D15E-8DEA-49BC-9932-BA63572BA21E}" sibTransId="{BDE74818-CD08-4CB2-BE0F-A0AFEE090F80}"/>
    <dgm:cxn modelId="{9561D2B0-0189-4C22-A232-DB4854BBF8C8}" srcId="{7367044D-40C9-4A9C-BE96-AA9F477AD5BF}" destId="{FB902F59-4777-4155-B25C-BF4063142961}" srcOrd="5" destOrd="0" parTransId="{248530BA-392F-45EF-93E7-96F863E9D6E7}" sibTransId="{6624183C-C6FF-4AC5-B0A7-058E7392E913}"/>
    <dgm:cxn modelId="{73BC6841-3681-4BEE-B18C-40F1CD58EE93}" type="presOf" srcId="{FB902F59-4777-4155-B25C-BF4063142961}" destId="{88A839C5-FD92-48D1-A216-DE7098D366E2}" srcOrd="0" destOrd="0" presId="urn:microsoft.com/office/officeart/2005/8/layout/hProcess9"/>
    <dgm:cxn modelId="{E07953E6-E6C8-4813-8DFF-F7240459045A}" srcId="{7367044D-40C9-4A9C-BE96-AA9F477AD5BF}" destId="{F80F4882-72F5-4086-8F1A-02A6C496BEFF}" srcOrd="2" destOrd="0" parTransId="{31461FE3-56C0-49E1-B16D-99D8EE28CC84}" sibTransId="{8C3AD4C4-6A6B-443F-B101-854A6839A8C8}"/>
    <dgm:cxn modelId="{B436C702-5C98-48DE-A254-68440AF9D4D3}" type="presOf" srcId="{4D6D6144-FFEF-4AD3-A661-200118BC87F3}" destId="{37735CED-7711-48D5-828C-F1B888400CEA}" srcOrd="0" destOrd="0" presId="urn:microsoft.com/office/officeart/2005/8/layout/hProcess9"/>
    <dgm:cxn modelId="{6E7B260E-D049-4E1C-99EE-237300FE2663}" srcId="{7367044D-40C9-4A9C-BE96-AA9F477AD5BF}" destId="{8D54995C-4282-47E6-A494-18B63316C144}" srcOrd="1" destOrd="0" parTransId="{1E6A7AB4-6F09-47E6-9F4C-D3D83AD66F79}" sibTransId="{C9C1C09E-6670-402F-88A9-823F60C3BE7E}"/>
    <dgm:cxn modelId="{DC5A5BA4-2A52-4030-9DC3-68BA5E32AE24}" srcId="{7367044D-40C9-4A9C-BE96-AA9F477AD5BF}" destId="{4D6D6144-FFEF-4AD3-A661-200118BC87F3}" srcOrd="3" destOrd="0" parTransId="{618EFF34-9438-42B4-A578-2D8086791F84}" sibTransId="{8BAAC983-C1AD-4E7C-83DA-5776B35F421A}"/>
    <dgm:cxn modelId="{9019A7EB-F3DD-47B0-981D-C3FD04C9FB75}" type="presOf" srcId="{F80F4882-72F5-4086-8F1A-02A6C496BEFF}" destId="{F103CE5E-080F-48F4-9BD6-912E27CC3216}" srcOrd="0" destOrd="0" presId="urn:microsoft.com/office/officeart/2005/8/layout/hProcess9"/>
    <dgm:cxn modelId="{91623B1C-1ABE-4C60-91B6-DE0A0593B300}" type="presOf" srcId="{8D54995C-4282-47E6-A494-18B63316C144}" destId="{6E95F67E-D922-4C57-BF83-84FD30B1F47A}" srcOrd="0" destOrd="0" presId="urn:microsoft.com/office/officeart/2005/8/layout/hProcess9"/>
    <dgm:cxn modelId="{64994A8D-67CE-4FD6-992C-770F35537E75}" type="presOf" srcId="{DF702657-1B20-49E5-973F-E194F1239CD2}" destId="{E37A891B-B2EC-421C-B06A-E2BB6030EE7E}" srcOrd="0" destOrd="0" presId="urn:microsoft.com/office/officeart/2005/8/layout/hProcess9"/>
    <dgm:cxn modelId="{F6FF461E-EFEE-4B38-9714-2F7028FEBBDB}" type="presOf" srcId="{36F1C988-140B-42F3-A349-B1BC62C9AAD1}" destId="{7C9C1DBD-B987-47DE-8438-3C6CB37DD293}" srcOrd="0" destOrd="0" presId="urn:microsoft.com/office/officeart/2005/8/layout/hProcess9"/>
    <dgm:cxn modelId="{AD644BCB-F1C7-4033-85F6-2D96BD68932E}" type="presParOf" srcId="{FB5D0DD3-630F-4704-B8B3-C463D9EEBB7F}" destId="{37081A04-8F74-4254-A519-DB4CF21B34E9}" srcOrd="0" destOrd="0" presId="urn:microsoft.com/office/officeart/2005/8/layout/hProcess9"/>
    <dgm:cxn modelId="{A8E72C4E-C764-425C-B1FD-634981184514}" type="presParOf" srcId="{FB5D0DD3-630F-4704-B8B3-C463D9EEBB7F}" destId="{9222D218-2154-42E9-9EF7-982500974DE5}" srcOrd="1" destOrd="0" presId="urn:microsoft.com/office/officeart/2005/8/layout/hProcess9"/>
    <dgm:cxn modelId="{1F4F2FEA-9274-4EFB-8FFF-AB252CA985A4}" type="presParOf" srcId="{9222D218-2154-42E9-9EF7-982500974DE5}" destId="{E37A891B-B2EC-421C-B06A-E2BB6030EE7E}" srcOrd="0" destOrd="0" presId="urn:microsoft.com/office/officeart/2005/8/layout/hProcess9"/>
    <dgm:cxn modelId="{E67F86E4-60BC-427A-BFB1-41EC20EE860D}" type="presParOf" srcId="{9222D218-2154-42E9-9EF7-982500974DE5}" destId="{B05F2B74-00C9-459D-8011-B73979C24D60}" srcOrd="1" destOrd="0" presId="urn:microsoft.com/office/officeart/2005/8/layout/hProcess9"/>
    <dgm:cxn modelId="{AFA5ADE3-BD9D-4471-93D1-4EE0FAE2D68E}" type="presParOf" srcId="{9222D218-2154-42E9-9EF7-982500974DE5}" destId="{6E95F67E-D922-4C57-BF83-84FD30B1F47A}" srcOrd="2" destOrd="0" presId="urn:microsoft.com/office/officeart/2005/8/layout/hProcess9"/>
    <dgm:cxn modelId="{FA3FC1FE-67D6-437E-BF4C-2C7571FB71D9}" type="presParOf" srcId="{9222D218-2154-42E9-9EF7-982500974DE5}" destId="{743D0CD0-0DA5-4DD9-9EA9-B63BDB83AD8A}" srcOrd="3" destOrd="0" presId="urn:microsoft.com/office/officeart/2005/8/layout/hProcess9"/>
    <dgm:cxn modelId="{FF8F7768-4457-4F97-A601-1A746BC5BA1A}" type="presParOf" srcId="{9222D218-2154-42E9-9EF7-982500974DE5}" destId="{F103CE5E-080F-48F4-9BD6-912E27CC3216}" srcOrd="4" destOrd="0" presId="urn:microsoft.com/office/officeart/2005/8/layout/hProcess9"/>
    <dgm:cxn modelId="{D7B68086-C791-4C67-B95C-08FDBDAF9CCD}" type="presParOf" srcId="{9222D218-2154-42E9-9EF7-982500974DE5}" destId="{922C8998-CD44-461C-BF1B-84270FD4C818}" srcOrd="5" destOrd="0" presId="urn:microsoft.com/office/officeart/2005/8/layout/hProcess9"/>
    <dgm:cxn modelId="{5F796C2F-3179-4600-A1D0-1A0BD7EED7E2}" type="presParOf" srcId="{9222D218-2154-42E9-9EF7-982500974DE5}" destId="{37735CED-7711-48D5-828C-F1B888400CEA}" srcOrd="6" destOrd="0" presId="urn:microsoft.com/office/officeart/2005/8/layout/hProcess9"/>
    <dgm:cxn modelId="{F44DB435-6D73-4576-A70B-17FDA976B627}" type="presParOf" srcId="{9222D218-2154-42E9-9EF7-982500974DE5}" destId="{7A346E9B-A8CC-4982-B786-2933AC8A5FB7}" srcOrd="7" destOrd="0" presId="urn:microsoft.com/office/officeart/2005/8/layout/hProcess9"/>
    <dgm:cxn modelId="{D3A55F39-5D1F-429C-8A77-EC5AD815FA21}" type="presParOf" srcId="{9222D218-2154-42E9-9EF7-982500974DE5}" destId="{7C9C1DBD-B987-47DE-8438-3C6CB37DD293}" srcOrd="8" destOrd="0" presId="urn:microsoft.com/office/officeart/2005/8/layout/hProcess9"/>
    <dgm:cxn modelId="{1107C98B-42BC-40EC-B4CA-FF118E2F1B9D}" type="presParOf" srcId="{9222D218-2154-42E9-9EF7-982500974DE5}" destId="{6562FBE0-06FB-4D4F-82FD-0075BD1044BD}" srcOrd="9" destOrd="0" presId="urn:microsoft.com/office/officeart/2005/8/layout/hProcess9"/>
    <dgm:cxn modelId="{3BE26DC1-E91D-41BE-B512-F7E6D8BE4AE1}" type="presParOf" srcId="{9222D218-2154-42E9-9EF7-982500974DE5}" destId="{88A839C5-FD92-48D1-A216-DE7098D366E2}" srcOrd="10"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963AE7-72CE-45FB-B94E-1AE7F245C34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0FC2D38-ECCA-47EF-8DD9-FA1F8BEE9A7B}">
      <dgm:prSet phldrT="[Text]"/>
      <dgm:spPr/>
      <dgm:t>
        <a:bodyPr/>
        <a:lstStyle/>
        <a:p>
          <a:r>
            <a:rPr lang="en-US" dirty="0" smtClean="0"/>
            <a:t>Top Line</a:t>
          </a:r>
          <a:endParaRPr lang="en-US" dirty="0"/>
        </a:p>
      </dgm:t>
    </dgm:pt>
    <dgm:pt modelId="{A7F99417-6AD1-4F97-9AC5-437C50C490D1}" type="parTrans" cxnId="{864A9A21-4FA6-4FD7-A1F0-6D3FC2EA06FD}">
      <dgm:prSet/>
      <dgm:spPr/>
      <dgm:t>
        <a:bodyPr/>
        <a:lstStyle/>
        <a:p>
          <a:endParaRPr lang="en-US"/>
        </a:p>
      </dgm:t>
    </dgm:pt>
    <dgm:pt modelId="{403817C2-CB4C-4B50-A44D-8D7A89ADE931}" type="sibTrans" cxnId="{864A9A21-4FA6-4FD7-A1F0-6D3FC2EA06FD}">
      <dgm:prSet/>
      <dgm:spPr/>
      <dgm:t>
        <a:bodyPr/>
        <a:lstStyle/>
        <a:p>
          <a:endParaRPr lang="en-US"/>
        </a:p>
      </dgm:t>
    </dgm:pt>
    <dgm:pt modelId="{0123B8AB-38A7-4B9E-9302-568C054993B7}">
      <dgm:prSet phldrT="[Text]"/>
      <dgm:spPr/>
      <dgm:t>
        <a:bodyPr/>
        <a:lstStyle/>
        <a:p>
          <a:r>
            <a:rPr lang="en-US" dirty="0" smtClean="0"/>
            <a:t>Revenue</a:t>
          </a:r>
          <a:endParaRPr lang="en-US" dirty="0"/>
        </a:p>
      </dgm:t>
    </dgm:pt>
    <dgm:pt modelId="{A5158F3D-1571-4CEA-AAF1-110ADD41F371}" type="parTrans" cxnId="{812DF3FD-7E8D-44F7-89B8-30416717F62B}">
      <dgm:prSet/>
      <dgm:spPr/>
      <dgm:t>
        <a:bodyPr/>
        <a:lstStyle/>
        <a:p>
          <a:endParaRPr lang="en-US"/>
        </a:p>
      </dgm:t>
    </dgm:pt>
    <dgm:pt modelId="{D5FCB639-7209-4D0A-85F3-3809666ED244}" type="sibTrans" cxnId="{812DF3FD-7E8D-44F7-89B8-30416717F62B}">
      <dgm:prSet/>
      <dgm:spPr/>
      <dgm:t>
        <a:bodyPr/>
        <a:lstStyle/>
        <a:p>
          <a:endParaRPr lang="en-US"/>
        </a:p>
      </dgm:t>
    </dgm:pt>
    <dgm:pt modelId="{0E35085A-3828-46C6-9959-15552F74197C}">
      <dgm:prSet phldrT="[Text]"/>
      <dgm:spPr/>
      <dgm:t>
        <a:bodyPr/>
        <a:lstStyle/>
        <a:p>
          <a:r>
            <a:rPr lang="en-US" dirty="0" smtClean="0"/>
            <a:t>Customer Focus to provide really needed goods and services</a:t>
          </a:r>
          <a:endParaRPr lang="en-US" dirty="0"/>
        </a:p>
      </dgm:t>
    </dgm:pt>
    <dgm:pt modelId="{25903315-8691-4653-BED5-6832942E70C8}" type="parTrans" cxnId="{EBE01DE2-4B22-42BF-8B72-70C28DBDC1BC}">
      <dgm:prSet/>
      <dgm:spPr/>
      <dgm:t>
        <a:bodyPr/>
        <a:lstStyle/>
        <a:p>
          <a:endParaRPr lang="en-US"/>
        </a:p>
      </dgm:t>
    </dgm:pt>
    <dgm:pt modelId="{07D74105-F6A1-44B0-828B-75097A44703A}" type="sibTrans" cxnId="{EBE01DE2-4B22-42BF-8B72-70C28DBDC1BC}">
      <dgm:prSet/>
      <dgm:spPr/>
      <dgm:t>
        <a:bodyPr/>
        <a:lstStyle/>
        <a:p>
          <a:endParaRPr lang="en-US"/>
        </a:p>
      </dgm:t>
    </dgm:pt>
    <dgm:pt modelId="{3BC568FA-7503-4D47-BE7B-8BEEBFA70C34}">
      <dgm:prSet phldrT="[Text]"/>
      <dgm:spPr/>
      <dgm:t>
        <a:bodyPr/>
        <a:lstStyle/>
        <a:p>
          <a:r>
            <a:rPr lang="en-US" dirty="0" smtClean="0"/>
            <a:t>Bottom Line</a:t>
          </a:r>
          <a:endParaRPr lang="en-US" dirty="0"/>
        </a:p>
      </dgm:t>
    </dgm:pt>
    <dgm:pt modelId="{C1FEFB68-9867-4DF0-9664-8B2416901610}" type="parTrans" cxnId="{F4EBEA51-2247-4191-A07A-1843C8562085}">
      <dgm:prSet/>
      <dgm:spPr/>
      <dgm:t>
        <a:bodyPr/>
        <a:lstStyle/>
        <a:p>
          <a:endParaRPr lang="en-US"/>
        </a:p>
      </dgm:t>
    </dgm:pt>
    <dgm:pt modelId="{4430281C-F954-4433-A79B-725B960FBDDF}" type="sibTrans" cxnId="{F4EBEA51-2247-4191-A07A-1843C8562085}">
      <dgm:prSet/>
      <dgm:spPr/>
      <dgm:t>
        <a:bodyPr/>
        <a:lstStyle/>
        <a:p>
          <a:endParaRPr lang="en-US"/>
        </a:p>
      </dgm:t>
    </dgm:pt>
    <dgm:pt modelId="{A9B3FE3F-35C3-4741-B522-7A5AF4D133F4}">
      <dgm:prSet phldrT="[Text]"/>
      <dgm:spPr/>
      <dgm:t>
        <a:bodyPr/>
        <a:lstStyle/>
        <a:p>
          <a:r>
            <a:rPr lang="en-US" dirty="0" smtClean="0"/>
            <a:t>Enjoy Profitability</a:t>
          </a:r>
          <a:endParaRPr lang="en-US" dirty="0"/>
        </a:p>
      </dgm:t>
    </dgm:pt>
    <dgm:pt modelId="{2A19CDBB-D4F5-4273-B2D3-EE1D8224BEB7}" type="parTrans" cxnId="{0EF2DA6C-F7D2-4834-8AD6-991A8A76BEC3}">
      <dgm:prSet/>
      <dgm:spPr/>
      <dgm:t>
        <a:bodyPr/>
        <a:lstStyle/>
        <a:p>
          <a:endParaRPr lang="en-US"/>
        </a:p>
      </dgm:t>
    </dgm:pt>
    <dgm:pt modelId="{1C76FB47-97AB-48CD-98BF-95F411B6E5E2}" type="sibTrans" cxnId="{0EF2DA6C-F7D2-4834-8AD6-991A8A76BEC3}">
      <dgm:prSet/>
      <dgm:spPr/>
      <dgm:t>
        <a:bodyPr/>
        <a:lstStyle/>
        <a:p>
          <a:endParaRPr lang="en-US"/>
        </a:p>
      </dgm:t>
    </dgm:pt>
    <dgm:pt modelId="{9F14590D-F33F-4EAB-8571-37AFDC7EE3AB}" type="pres">
      <dgm:prSet presAssocID="{70963AE7-72CE-45FB-B94E-1AE7F245C34E}" presName="linearFlow" presStyleCnt="0">
        <dgm:presLayoutVars>
          <dgm:dir/>
          <dgm:animLvl val="lvl"/>
          <dgm:resizeHandles val="exact"/>
        </dgm:presLayoutVars>
      </dgm:prSet>
      <dgm:spPr/>
      <dgm:t>
        <a:bodyPr/>
        <a:lstStyle/>
        <a:p>
          <a:endParaRPr lang="en-US"/>
        </a:p>
      </dgm:t>
    </dgm:pt>
    <dgm:pt modelId="{1E09BFCB-4A54-4DF6-BA88-279E186A409A}" type="pres">
      <dgm:prSet presAssocID="{50FC2D38-ECCA-47EF-8DD9-FA1F8BEE9A7B}" presName="composite" presStyleCnt="0"/>
      <dgm:spPr/>
    </dgm:pt>
    <dgm:pt modelId="{0B383663-8CFC-404E-8AFC-144657C57271}" type="pres">
      <dgm:prSet presAssocID="{50FC2D38-ECCA-47EF-8DD9-FA1F8BEE9A7B}" presName="parentText" presStyleLbl="alignNode1" presStyleIdx="0" presStyleCnt="2">
        <dgm:presLayoutVars>
          <dgm:chMax val="1"/>
          <dgm:bulletEnabled val="1"/>
        </dgm:presLayoutVars>
      </dgm:prSet>
      <dgm:spPr/>
      <dgm:t>
        <a:bodyPr/>
        <a:lstStyle/>
        <a:p>
          <a:endParaRPr lang="en-US"/>
        </a:p>
      </dgm:t>
    </dgm:pt>
    <dgm:pt modelId="{40F43EA8-D446-4C0B-A37D-2064F24A2B07}" type="pres">
      <dgm:prSet presAssocID="{50FC2D38-ECCA-47EF-8DD9-FA1F8BEE9A7B}" presName="descendantText" presStyleLbl="alignAcc1" presStyleIdx="0" presStyleCnt="2">
        <dgm:presLayoutVars>
          <dgm:bulletEnabled val="1"/>
        </dgm:presLayoutVars>
      </dgm:prSet>
      <dgm:spPr/>
      <dgm:t>
        <a:bodyPr/>
        <a:lstStyle/>
        <a:p>
          <a:endParaRPr lang="en-US"/>
        </a:p>
      </dgm:t>
    </dgm:pt>
    <dgm:pt modelId="{CD866197-0344-4053-A21E-7525950F002E}" type="pres">
      <dgm:prSet presAssocID="{403817C2-CB4C-4B50-A44D-8D7A89ADE931}" presName="sp" presStyleCnt="0"/>
      <dgm:spPr/>
    </dgm:pt>
    <dgm:pt modelId="{A93C1599-6829-4C8F-8D2E-C8EDC4ED2EAD}" type="pres">
      <dgm:prSet presAssocID="{3BC568FA-7503-4D47-BE7B-8BEEBFA70C34}" presName="composite" presStyleCnt="0"/>
      <dgm:spPr/>
    </dgm:pt>
    <dgm:pt modelId="{86254154-367B-4EE9-ABFF-223CD851BEC6}" type="pres">
      <dgm:prSet presAssocID="{3BC568FA-7503-4D47-BE7B-8BEEBFA70C34}" presName="parentText" presStyleLbl="alignNode1" presStyleIdx="1" presStyleCnt="2">
        <dgm:presLayoutVars>
          <dgm:chMax val="1"/>
          <dgm:bulletEnabled val="1"/>
        </dgm:presLayoutVars>
      </dgm:prSet>
      <dgm:spPr/>
      <dgm:t>
        <a:bodyPr/>
        <a:lstStyle/>
        <a:p>
          <a:endParaRPr lang="en-US"/>
        </a:p>
      </dgm:t>
    </dgm:pt>
    <dgm:pt modelId="{49F47220-BEED-4212-B930-EC808B951D05}" type="pres">
      <dgm:prSet presAssocID="{3BC568FA-7503-4D47-BE7B-8BEEBFA70C34}" presName="descendantText" presStyleLbl="alignAcc1" presStyleIdx="1" presStyleCnt="2">
        <dgm:presLayoutVars>
          <dgm:bulletEnabled val="1"/>
        </dgm:presLayoutVars>
      </dgm:prSet>
      <dgm:spPr/>
      <dgm:t>
        <a:bodyPr/>
        <a:lstStyle/>
        <a:p>
          <a:endParaRPr lang="en-US"/>
        </a:p>
      </dgm:t>
    </dgm:pt>
  </dgm:ptLst>
  <dgm:cxnLst>
    <dgm:cxn modelId="{914EAC13-D289-4795-8563-DE443C53FCD4}" type="presOf" srcId="{A9B3FE3F-35C3-4741-B522-7A5AF4D133F4}" destId="{49F47220-BEED-4212-B930-EC808B951D05}" srcOrd="0" destOrd="0" presId="urn:microsoft.com/office/officeart/2005/8/layout/chevron2"/>
    <dgm:cxn modelId="{5108030A-E602-49AD-983A-1600B327DD78}" type="presOf" srcId="{0E35085A-3828-46C6-9959-15552F74197C}" destId="{40F43EA8-D446-4C0B-A37D-2064F24A2B07}" srcOrd="0" destOrd="1" presId="urn:microsoft.com/office/officeart/2005/8/layout/chevron2"/>
    <dgm:cxn modelId="{D13C5617-424B-4D0D-BDF7-3C92B1F91C45}" type="presOf" srcId="{70963AE7-72CE-45FB-B94E-1AE7F245C34E}" destId="{9F14590D-F33F-4EAB-8571-37AFDC7EE3AB}" srcOrd="0" destOrd="0" presId="urn:microsoft.com/office/officeart/2005/8/layout/chevron2"/>
    <dgm:cxn modelId="{EBE01DE2-4B22-42BF-8B72-70C28DBDC1BC}" srcId="{50FC2D38-ECCA-47EF-8DD9-FA1F8BEE9A7B}" destId="{0E35085A-3828-46C6-9959-15552F74197C}" srcOrd="1" destOrd="0" parTransId="{25903315-8691-4653-BED5-6832942E70C8}" sibTransId="{07D74105-F6A1-44B0-828B-75097A44703A}"/>
    <dgm:cxn modelId="{5514D3FF-3F77-4415-AFE9-137E3FF62457}" type="presOf" srcId="{0123B8AB-38A7-4B9E-9302-568C054993B7}" destId="{40F43EA8-D446-4C0B-A37D-2064F24A2B07}" srcOrd="0" destOrd="0" presId="urn:microsoft.com/office/officeart/2005/8/layout/chevron2"/>
    <dgm:cxn modelId="{0EF2DA6C-F7D2-4834-8AD6-991A8A76BEC3}" srcId="{3BC568FA-7503-4D47-BE7B-8BEEBFA70C34}" destId="{A9B3FE3F-35C3-4741-B522-7A5AF4D133F4}" srcOrd="0" destOrd="0" parTransId="{2A19CDBB-D4F5-4273-B2D3-EE1D8224BEB7}" sibTransId="{1C76FB47-97AB-48CD-98BF-95F411B6E5E2}"/>
    <dgm:cxn modelId="{F4EBEA51-2247-4191-A07A-1843C8562085}" srcId="{70963AE7-72CE-45FB-B94E-1AE7F245C34E}" destId="{3BC568FA-7503-4D47-BE7B-8BEEBFA70C34}" srcOrd="1" destOrd="0" parTransId="{C1FEFB68-9867-4DF0-9664-8B2416901610}" sibTransId="{4430281C-F954-4433-A79B-725B960FBDDF}"/>
    <dgm:cxn modelId="{11AB4961-8347-4335-89C5-BFA9A36910F6}" type="presOf" srcId="{50FC2D38-ECCA-47EF-8DD9-FA1F8BEE9A7B}" destId="{0B383663-8CFC-404E-8AFC-144657C57271}" srcOrd="0" destOrd="0" presId="urn:microsoft.com/office/officeart/2005/8/layout/chevron2"/>
    <dgm:cxn modelId="{37AFB4EA-00FA-45F0-AD80-C9BA7BFF24A1}" type="presOf" srcId="{3BC568FA-7503-4D47-BE7B-8BEEBFA70C34}" destId="{86254154-367B-4EE9-ABFF-223CD851BEC6}" srcOrd="0" destOrd="0" presId="urn:microsoft.com/office/officeart/2005/8/layout/chevron2"/>
    <dgm:cxn modelId="{812DF3FD-7E8D-44F7-89B8-30416717F62B}" srcId="{50FC2D38-ECCA-47EF-8DD9-FA1F8BEE9A7B}" destId="{0123B8AB-38A7-4B9E-9302-568C054993B7}" srcOrd="0" destOrd="0" parTransId="{A5158F3D-1571-4CEA-AAF1-110ADD41F371}" sibTransId="{D5FCB639-7209-4D0A-85F3-3809666ED244}"/>
    <dgm:cxn modelId="{864A9A21-4FA6-4FD7-A1F0-6D3FC2EA06FD}" srcId="{70963AE7-72CE-45FB-B94E-1AE7F245C34E}" destId="{50FC2D38-ECCA-47EF-8DD9-FA1F8BEE9A7B}" srcOrd="0" destOrd="0" parTransId="{A7F99417-6AD1-4F97-9AC5-437C50C490D1}" sibTransId="{403817C2-CB4C-4B50-A44D-8D7A89ADE931}"/>
    <dgm:cxn modelId="{35745E19-32BF-47AF-A507-44CE1917A7FE}" type="presParOf" srcId="{9F14590D-F33F-4EAB-8571-37AFDC7EE3AB}" destId="{1E09BFCB-4A54-4DF6-BA88-279E186A409A}" srcOrd="0" destOrd="0" presId="urn:microsoft.com/office/officeart/2005/8/layout/chevron2"/>
    <dgm:cxn modelId="{6FF5C259-B81D-4A83-B68F-8C8C35A3CDAC}" type="presParOf" srcId="{1E09BFCB-4A54-4DF6-BA88-279E186A409A}" destId="{0B383663-8CFC-404E-8AFC-144657C57271}" srcOrd="0" destOrd="0" presId="urn:microsoft.com/office/officeart/2005/8/layout/chevron2"/>
    <dgm:cxn modelId="{3E1C539E-98E6-43A8-A356-3375883AD4A7}" type="presParOf" srcId="{1E09BFCB-4A54-4DF6-BA88-279E186A409A}" destId="{40F43EA8-D446-4C0B-A37D-2064F24A2B07}" srcOrd="1" destOrd="0" presId="urn:microsoft.com/office/officeart/2005/8/layout/chevron2"/>
    <dgm:cxn modelId="{5EEAB7A1-080A-4E4C-A0F3-FFE8D9ED8A13}" type="presParOf" srcId="{9F14590D-F33F-4EAB-8571-37AFDC7EE3AB}" destId="{CD866197-0344-4053-A21E-7525950F002E}" srcOrd="1" destOrd="0" presId="urn:microsoft.com/office/officeart/2005/8/layout/chevron2"/>
    <dgm:cxn modelId="{36CDEF48-0267-409B-84E5-42F444BB6474}" type="presParOf" srcId="{9F14590D-F33F-4EAB-8571-37AFDC7EE3AB}" destId="{A93C1599-6829-4C8F-8D2E-C8EDC4ED2EAD}" srcOrd="2" destOrd="0" presId="urn:microsoft.com/office/officeart/2005/8/layout/chevron2"/>
    <dgm:cxn modelId="{90FE5BC9-9D1E-48F2-929E-5EE936F8F92E}" type="presParOf" srcId="{A93C1599-6829-4C8F-8D2E-C8EDC4ED2EAD}" destId="{86254154-367B-4EE9-ABFF-223CD851BEC6}" srcOrd="0" destOrd="0" presId="urn:microsoft.com/office/officeart/2005/8/layout/chevron2"/>
    <dgm:cxn modelId="{682DF136-E786-49A7-9038-6A76348FB75E}" type="presParOf" srcId="{A93C1599-6829-4C8F-8D2E-C8EDC4ED2EAD}" destId="{49F47220-BEED-4212-B930-EC808B951D05}"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99E6A6-43AB-4859-A855-ED1B171A4565}" type="doc">
      <dgm:prSet loTypeId="urn:microsoft.com/office/officeart/2005/8/layout/chevron1" loCatId="process" qsTypeId="urn:microsoft.com/office/officeart/2005/8/quickstyle/simple1" qsCatId="simple" csTypeId="urn:microsoft.com/office/officeart/2005/8/colors/accent1_2" csCatId="accent1" phldr="1"/>
      <dgm:spPr/>
    </dgm:pt>
    <dgm:pt modelId="{48EBB9F1-1762-4195-8587-0B800F6BEE5E}">
      <dgm:prSet phldrT="[Text]"/>
      <dgm:spPr/>
      <dgm:t>
        <a:bodyPr/>
        <a:lstStyle/>
        <a:p>
          <a:r>
            <a:rPr lang="en-US" dirty="0" smtClean="0"/>
            <a:t>More </a:t>
          </a:r>
          <a:r>
            <a:rPr lang="en-US" dirty="0" err="1" smtClean="0"/>
            <a:t>specialisation</a:t>
          </a:r>
          <a:endParaRPr lang="en-US" dirty="0"/>
        </a:p>
      </dgm:t>
    </dgm:pt>
    <dgm:pt modelId="{FDAE538C-52C9-43F7-B6DC-CE00F5673EC6}" type="parTrans" cxnId="{1DDD74A1-A525-46AD-AAE8-9EB8010968B9}">
      <dgm:prSet/>
      <dgm:spPr/>
      <dgm:t>
        <a:bodyPr/>
        <a:lstStyle/>
        <a:p>
          <a:endParaRPr lang="en-US"/>
        </a:p>
      </dgm:t>
    </dgm:pt>
    <dgm:pt modelId="{F72C4317-2FAF-409D-85C2-F13878BF048A}" type="sibTrans" cxnId="{1DDD74A1-A525-46AD-AAE8-9EB8010968B9}">
      <dgm:prSet/>
      <dgm:spPr/>
      <dgm:t>
        <a:bodyPr/>
        <a:lstStyle/>
        <a:p>
          <a:endParaRPr lang="en-US"/>
        </a:p>
      </dgm:t>
    </dgm:pt>
    <dgm:pt modelId="{D001854D-13AE-4546-9DCB-D32BD7DC8E01}">
      <dgm:prSet phldrT="[Text]"/>
      <dgm:spPr/>
      <dgm:t>
        <a:bodyPr/>
        <a:lstStyle/>
        <a:p>
          <a:r>
            <a:rPr lang="en-US" dirty="0" smtClean="0"/>
            <a:t>Relationships</a:t>
          </a:r>
        </a:p>
        <a:p>
          <a:r>
            <a:rPr lang="en-US" dirty="0" smtClean="0"/>
            <a:t>Exchanges</a:t>
          </a:r>
          <a:endParaRPr lang="en-US" dirty="0"/>
        </a:p>
      </dgm:t>
    </dgm:pt>
    <dgm:pt modelId="{094F094B-0E72-4FC0-BBDE-7E1D4F70F6DF}" type="parTrans" cxnId="{4FBE3D61-FFE5-4C40-B7E2-E4B0F99C7BB7}">
      <dgm:prSet/>
      <dgm:spPr/>
      <dgm:t>
        <a:bodyPr/>
        <a:lstStyle/>
        <a:p>
          <a:endParaRPr lang="en-US"/>
        </a:p>
      </dgm:t>
    </dgm:pt>
    <dgm:pt modelId="{3785A01A-9675-45CF-9D51-46D4EB5395C4}" type="sibTrans" cxnId="{4FBE3D61-FFE5-4C40-B7E2-E4B0F99C7BB7}">
      <dgm:prSet/>
      <dgm:spPr/>
      <dgm:t>
        <a:bodyPr/>
        <a:lstStyle/>
        <a:p>
          <a:endParaRPr lang="en-US"/>
        </a:p>
      </dgm:t>
    </dgm:pt>
    <dgm:pt modelId="{8F3FA531-3413-47D5-90C9-70209758447F}">
      <dgm:prSet phldrT="[Text]"/>
      <dgm:spPr/>
      <dgm:t>
        <a:bodyPr/>
        <a:lstStyle/>
        <a:p>
          <a:r>
            <a:rPr lang="en-US" dirty="0" smtClean="0"/>
            <a:t>Better Life style</a:t>
          </a:r>
          <a:endParaRPr lang="en-US" dirty="0"/>
        </a:p>
      </dgm:t>
    </dgm:pt>
    <dgm:pt modelId="{81B12472-1E59-45E0-9420-A5D05E986DE2}" type="parTrans" cxnId="{DA2319C8-DE3D-488E-82B6-719768F752CA}">
      <dgm:prSet/>
      <dgm:spPr/>
      <dgm:t>
        <a:bodyPr/>
        <a:lstStyle/>
        <a:p>
          <a:endParaRPr lang="en-US"/>
        </a:p>
      </dgm:t>
    </dgm:pt>
    <dgm:pt modelId="{93BFD01F-1EAB-491D-A9A2-959C9E93E05B}" type="sibTrans" cxnId="{DA2319C8-DE3D-488E-82B6-719768F752CA}">
      <dgm:prSet/>
      <dgm:spPr/>
      <dgm:t>
        <a:bodyPr/>
        <a:lstStyle/>
        <a:p>
          <a:endParaRPr lang="en-US"/>
        </a:p>
      </dgm:t>
    </dgm:pt>
    <dgm:pt modelId="{66EEF16A-FD27-416B-9552-C1DDB69AA8ED}" type="pres">
      <dgm:prSet presAssocID="{7F99E6A6-43AB-4859-A855-ED1B171A4565}" presName="Name0" presStyleCnt="0">
        <dgm:presLayoutVars>
          <dgm:dir/>
          <dgm:animLvl val="lvl"/>
          <dgm:resizeHandles val="exact"/>
        </dgm:presLayoutVars>
      </dgm:prSet>
      <dgm:spPr/>
    </dgm:pt>
    <dgm:pt modelId="{4E5A8062-F9D5-4113-89B8-B2B0789BCC03}" type="pres">
      <dgm:prSet presAssocID="{48EBB9F1-1762-4195-8587-0B800F6BEE5E}" presName="parTxOnly" presStyleLbl="node1" presStyleIdx="0" presStyleCnt="3">
        <dgm:presLayoutVars>
          <dgm:chMax val="0"/>
          <dgm:chPref val="0"/>
          <dgm:bulletEnabled val="1"/>
        </dgm:presLayoutVars>
      </dgm:prSet>
      <dgm:spPr/>
      <dgm:t>
        <a:bodyPr/>
        <a:lstStyle/>
        <a:p>
          <a:endParaRPr lang="en-US"/>
        </a:p>
      </dgm:t>
    </dgm:pt>
    <dgm:pt modelId="{009194AB-BDBC-4C33-BAD7-FF63251C66E1}" type="pres">
      <dgm:prSet presAssocID="{F72C4317-2FAF-409D-85C2-F13878BF048A}" presName="parTxOnlySpace" presStyleCnt="0"/>
      <dgm:spPr/>
    </dgm:pt>
    <dgm:pt modelId="{C7F6B973-4CDF-4492-A13B-AF205AF5ED3C}" type="pres">
      <dgm:prSet presAssocID="{D001854D-13AE-4546-9DCB-D32BD7DC8E01}" presName="parTxOnly" presStyleLbl="node1" presStyleIdx="1" presStyleCnt="3">
        <dgm:presLayoutVars>
          <dgm:chMax val="0"/>
          <dgm:chPref val="0"/>
          <dgm:bulletEnabled val="1"/>
        </dgm:presLayoutVars>
      </dgm:prSet>
      <dgm:spPr/>
      <dgm:t>
        <a:bodyPr/>
        <a:lstStyle/>
        <a:p>
          <a:endParaRPr lang="en-US"/>
        </a:p>
      </dgm:t>
    </dgm:pt>
    <dgm:pt modelId="{7A29144B-05B8-426D-8CE7-950C5C6187F0}" type="pres">
      <dgm:prSet presAssocID="{3785A01A-9675-45CF-9D51-46D4EB5395C4}" presName="parTxOnlySpace" presStyleCnt="0"/>
      <dgm:spPr/>
    </dgm:pt>
    <dgm:pt modelId="{98360541-7D15-44A1-AF7A-B7A12A7A278B}" type="pres">
      <dgm:prSet presAssocID="{8F3FA531-3413-47D5-90C9-70209758447F}" presName="parTxOnly" presStyleLbl="node1" presStyleIdx="2" presStyleCnt="3">
        <dgm:presLayoutVars>
          <dgm:chMax val="0"/>
          <dgm:chPref val="0"/>
          <dgm:bulletEnabled val="1"/>
        </dgm:presLayoutVars>
      </dgm:prSet>
      <dgm:spPr/>
      <dgm:t>
        <a:bodyPr/>
        <a:lstStyle/>
        <a:p>
          <a:endParaRPr lang="en-US"/>
        </a:p>
      </dgm:t>
    </dgm:pt>
  </dgm:ptLst>
  <dgm:cxnLst>
    <dgm:cxn modelId="{FF6DEEE5-8640-4AC3-ACE2-FE3D720BE62D}" type="presOf" srcId="{D001854D-13AE-4546-9DCB-D32BD7DC8E01}" destId="{C7F6B973-4CDF-4492-A13B-AF205AF5ED3C}" srcOrd="0" destOrd="0" presId="urn:microsoft.com/office/officeart/2005/8/layout/chevron1"/>
    <dgm:cxn modelId="{4067B31C-5263-42CB-A537-53F6C899C637}" type="presOf" srcId="{48EBB9F1-1762-4195-8587-0B800F6BEE5E}" destId="{4E5A8062-F9D5-4113-89B8-B2B0789BCC03}" srcOrd="0" destOrd="0" presId="urn:microsoft.com/office/officeart/2005/8/layout/chevron1"/>
    <dgm:cxn modelId="{4FBE3D61-FFE5-4C40-B7E2-E4B0F99C7BB7}" srcId="{7F99E6A6-43AB-4859-A855-ED1B171A4565}" destId="{D001854D-13AE-4546-9DCB-D32BD7DC8E01}" srcOrd="1" destOrd="0" parTransId="{094F094B-0E72-4FC0-BBDE-7E1D4F70F6DF}" sibTransId="{3785A01A-9675-45CF-9D51-46D4EB5395C4}"/>
    <dgm:cxn modelId="{9DF960E9-5D9E-4B9A-9EF5-AF314A6C0BEC}" type="presOf" srcId="{8F3FA531-3413-47D5-90C9-70209758447F}" destId="{98360541-7D15-44A1-AF7A-B7A12A7A278B}" srcOrd="0" destOrd="0" presId="urn:microsoft.com/office/officeart/2005/8/layout/chevron1"/>
    <dgm:cxn modelId="{39606CE5-2088-430B-8BD4-19BF6F152FCD}" type="presOf" srcId="{7F99E6A6-43AB-4859-A855-ED1B171A4565}" destId="{66EEF16A-FD27-416B-9552-C1DDB69AA8ED}" srcOrd="0" destOrd="0" presId="urn:microsoft.com/office/officeart/2005/8/layout/chevron1"/>
    <dgm:cxn modelId="{DA2319C8-DE3D-488E-82B6-719768F752CA}" srcId="{7F99E6A6-43AB-4859-A855-ED1B171A4565}" destId="{8F3FA531-3413-47D5-90C9-70209758447F}" srcOrd="2" destOrd="0" parTransId="{81B12472-1E59-45E0-9420-A5D05E986DE2}" sibTransId="{93BFD01F-1EAB-491D-A9A2-959C9E93E05B}"/>
    <dgm:cxn modelId="{1DDD74A1-A525-46AD-AAE8-9EB8010968B9}" srcId="{7F99E6A6-43AB-4859-A855-ED1B171A4565}" destId="{48EBB9F1-1762-4195-8587-0B800F6BEE5E}" srcOrd="0" destOrd="0" parTransId="{FDAE538C-52C9-43F7-B6DC-CE00F5673EC6}" sibTransId="{F72C4317-2FAF-409D-85C2-F13878BF048A}"/>
    <dgm:cxn modelId="{AA432598-F426-451D-85A3-F964BD5BE3F1}" type="presParOf" srcId="{66EEF16A-FD27-416B-9552-C1DDB69AA8ED}" destId="{4E5A8062-F9D5-4113-89B8-B2B0789BCC03}" srcOrd="0" destOrd="0" presId="urn:microsoft.com/office/officeart/2005/8/layout/chevron1"/>
    <dgm:cxn modelId="{70D15CFF-149D-415A-96F2-E1BEF84CBDE6}" type="presParOf" srcId="{66EEF16A-FD27-416B-9552-C1DDB69AA8ED}" destId="{009194AB-BDBC-4C33-BAD7-FF63251C66E1}" srcOrd="1" destOrd="0" presId="urn:microsoft.com/office/officeart/2005/8/layout/chevron1"/>
    <dgm:cxn modelId="{D3956E6E-7AEB-4E25-B5DB-CDCACDB15AE5}" type="presParOf" srcId="{66EEF16A-FD27-416B-9552-C1DDB69AA8ED}" destId="{C7F6B973-4CDF-4492-A13B-AF205AF5ED3C}" srcOrd="2" destOrd="0" presId="urn:microsoft.com/office/officeart/2005/8/layout/chevron1"/>
    <dgm:cxn modelId="{05EE9E96-C6DB-49CD-B3E4-6DEEB151730C}" type="presParOf" srcId="{66EEF16A-FD27-416B-9552-C1DDB69AA8ED}" destId="{7A29144B-05B8-426D-8CE7-950C5C6187F0}" srcOrd="3" destOrd="0" presId="urn:microsoft.com/office/officeart/2005/8/layout/chevron1"/>
    <dgm:cxn modelId="{DD418384-9DC2-42E2-8908-A437E90209FF}" type="presParOf" srcId="{66EEF16A-FD27-416B-9552-C1DDB69AA8ED}" destId="{98360541-7D15-44A1-AF7A-B7A12A7A278B}" srcOrd="4" destOrd="0" presId="urn:microsoft.com/office/officeart/2005/8/layout/chevr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7B6A414-8F02-41C8-B8AA-8C11F7C53854}" type="doc">
      <dgm:prSet loTypeId="urn:microsoft.com/office/officeart/2005/8/layout/hProcess9" loCatId="process" qsTypeId="urn:microsoft.com/office/officeart/2005/8/quickstyle/simple1" qsCatId="simple" csTypeId="urn:microsoft.com/office/officeart/2005/8/colors/accent1_2" csCatId="accent1" phldr="1"/>
      <dgm:spPr/>
    </dgm:pt>
    <dgm:pt modelId="{5E935A90-74B4-4EE6-8EF6-72863A112467}">
      <dgm:prSet phldrT="[Text]"/>
      <dgm:spPr/>
      <dgm:t>
        <a:bodyPr/>
        <a:lstStyle/>
        <a:p>
          <a:r>
            <a:rPr lang="en-US" dirty="0" smtClean="0"/>
            <a:t>Identify Partners</a:t>
          </a:r>
          <a:endParaRPr lang="en-US" dirty="0"/>
        </a:p>
      </dgm:t>
    </dgm:pt>
    <dgm:pt modelId="{26074190-9D81-462D-851E-556A4962090E}" type="parTrans" cxnId="{9C5747EA-2806-4AA1-9934-C0B8A7D118D9}">
      <dgm:prSet/>
      <dgm:spPr/>
      <dgm:t>
        <a:bodyPr/>
        <a:lstStyle/>
        <a:p>
          <a:endParaRPr lang="en-US"/>
        </a:p>
      </dgm:t>
    </dgm:pt>
    <dgm:pt modelId="{DEC2F1FE-44CE-4F08-B30C-35863638237F}" type="sibTrans" cxnId="{9C5747EA-2806-4AA1-9934-C0B8A7D118D9}">
      <dgm:prSet/>
      <dgm:spPr/>
      <dgm:t>
        <a:bodyPr/>
        <a:lstStyle/>
        <a:p>
          <a:endParaRPr lang="en-US"/>
        </a:p>
      </dgm:t>
    </dgm:pt>
    <dgm:pt modelId="{FFA6B208-6204-4935-8FC2-F03E7F8CBF52}">
      <dgm:prSet phldrT="[Text]"/>
      <dgm:spPr/>
      <dgm:t>
        <a:bodyPr/>
        <a:lstStyle/>
        <a:p>
          <a:r>
            <a:rPr lang="en-US" dirty="0" smtClean="0"/>
            <a:t>Develop Offerings</a:t>
          </a:r>
          <a:endParaRPr lang="en-US" dirty="0"/>
        </a:p>
      </dgm:t>
    </dgm:pt>
    <dgm:pt modelId="{F7F00F2E-5D38-47F2-BA0C-5D8123EFE0F2}" type="parTrans" cxnId="{CCE1AC29-81BB-4B04-9361-6A05B3DED089}">
      <dgm:prSet/>
      <dgm:spPr/>
      <dgm:t>
        <a:bodyPr/>
        <a:lstStyle/>
        <a:p>
          <a:endParaRPr lang="en-US"/>
        </a:p>
      </dgm:t>
    </dgm:pt>
    <dgm:pt modelId="{38252729-DF1F-4B6E-A40A-29C91D5BFCEF}" type="sibTrans" cxnId="{CCE1AC29-81BB-4B04-9361-6A05B3DED089}">
      <dgm:prSet/>
      <dgm:spPr/>
      <dgm:t>
        <a:bodyPr/>
        <a:lstStyle/>
        <a:p>
          <a:endParaRPr lang="en-US"/>
        </a:p>
      </dgm:t>
    </dgm:pt>
    <dgm:pt modelId="{00840D8B-CB5A-4D68-AFFC-8DCAA6A9C81B}">
      <dgm:prSet phldrT="[Text]"/>
      <dgm:spPr/>
      <dgm:t>
        <a:bodyPr/>
        <a:lstStyle/>
        <a:p>
          <a:r>
            <a:rPr lang="en-US" dirty="0" smtClean="0"/>
            <a:t>Communicate Information</a:t>
          </a:r>
          <a:endParaRPr lang="en-US" dirty="0"/>
        </a:p>
      </dgm:t>
    </dgm:pt>
    <dgm:pt modelId="{F2250119-B5F8-41EB-A1BD-B25FB86E427C}" type="parTrans" cxnId="{1E8D3DFF-70E3-4CCB-A509-E6E38630476B}">
      <dgm:prSet/>
      <dgm:spPr/>
      <dgm:t>
        <a:bodyPr/>
        <a:lstStyle/>
        <a:p>
          <a:endParaRPr lang="en-US"/>
        </a:p>
      </dgm:t>
    </dgm:pt>
    <dgm:pt modelId="{23CAA3F4-5EDE-421F-BCCD-9C7940018940}" type="sibTrans" cxnId="{1E8D3DFF-70E3-4CCB-A509-E6E38630476B}">
      <dgm:prSet/>
      <dgm:spPr/>
      <dgm:t>
        <a:bodyPr/>
        <a:lstStyle/>
        <a:p>
          <a:endParaRPr lang="en-US"/>
        </a:p>
      </dgm:t>
    </dgm:pt>
    <dgm:pt modelId="{48B88241-4D78-4609-9203-EEC183A7BA95}">
      <dgm:prSet/>
      <dgm:spPr/>
      <dgm:t>
        <a:bodyPr/>
        <a:lstStyle/>
        <a:p>
          <a:r>
            <a:rPr lang="en-US" dirty="0" smtClean="0"/>
            <a:t>Deliver Products</a:t>
          </a:r>
          <a:endParaRPr lang="en-US" dirty="0"/>
        </a:p>
      </dgm:t>
    </dgm:pt>
    <dgm:pt modelId="{83E2A57F-6F3A-4BD6-9DA0-E960BF76FA99}" type="parTrans" cxnId="{55821E65-4E28-4700-8E6E-177772C8C0AC}">
      <dgm:prSet/>
      <dgm:spPr/>
      <dgm:t>
        <a:bodyPr/>
        <a:lstStyle/>
        <a:p>
          <a:endParaRPr lang="en-US"/>
        </a:p>
      </dgm:t>
    </dgm:pt>
    <dgm:pt modelId="{8B918954-F46D-449D-A92B-0C14FB5A604E}" type="sibTrans" cxnId="{55821E65-4E28-4700-8E6E-177772C8C0AC}">
      <dgm:prSet/>
      <dgm:spPr/>
      <dgm:t>
        <a:bodyPr/>
        <a:lstStyle/>
        <a:p>
          <a:endParaRPr lang="en-US"/>
        </a:p>
      </dgm:t>
    </dgm:pt>
    <dgm:pt modelId="{1FED7370-71D4-4092-B1B7-FADB89FB6288}">
      <dgm:prSet/>
      <dgm:spPr/>
      <dgm:t>
        <a:bodyPr/>
        <a:lstStyle/>
        <a:p>
          <a:r>
            <a:rPr lang="en-US" dirty="0" smtClean="0"/>
            <a:t>Collect Payments</a:t>
          </a:r>
          <a:endParaRPr lang="en-US" dirty="0"/>
        </a:p>
      </dgm:t>
    </dgm:pt>
    <dgm:pt modelId="{89D462B0-2EE3-4621-A390-C1045B32E5DB}" type="parTrans" cxnId="{E5FD5E06-59E8-44A1-B5C7-DE87C6A1C244}">
      <dgm:prSet/>
      <dgm:spPr/>
      <dgm:t>
        <a:bodyPr/>
        <a:lstStyle/>
        <a:p>
          <a:endParaRPr lang="en-US"/>
        </a:p>
      </dgm:t>
    </dgm:pt>
    <dgm:pt modelId="{4BA61F00-61AF-4F4F-BD7D-A6C0CB89E329}" type="sibTrans" cxnId="{E5FD5E06-59E8-44A1-B5C7-DE87C6A1C244}">
      <dgm:prSet/>
      <dgm:spPr/>
      <dgm:t>
        <a:bodyPr/>
        <a:lstStyle/>
        <a:p>
          <a:endParaRPr lang="en-US"/>
        </a:p>
      </dgm:t>
    </dgm:pt>
    <dgm:pt modelId="{6F8A8C8E-D227-4B14-89A3-AAB4B46D37AE}" type="pres">
      <dgm:prSet presAssocID="{37B6A414-8F02-41C8-B8AA-8C11F7C53854}" presName="CompostProcess" presStyleCnt="0">
        <dgm:presLayoutVars>
          <dgm:dir/>
          <dgm:resizeHandles val="exact"/>
        </dgm:presLayoutVars>
      </dgm:prSet>
      <dgm:spPr/>
    </dgm:pt>
    <dgm:pt modelId="{8AC1C308-069C-4D76-9586-66F05249D0A2}" type="pres">
      <dgm:prSet presAssocID="{37B6A414-8F02-41C8-B8AA-8C11F7C53854}" presName="arrow" presStyleLbl="bgShp" presStyleIdx="0" presStyleCnt="1"/>
      <dgm:spPr/>
    </dgm:pt>
    <dgm:pt modelId="{D0F399FF-98C3-4DB0-B596-603F8CB2A261}" type="pres">
      <dgm:prSet presAssocID="{37B6A414-8F02-41C8-B8AA-8C11F7C53854}" presName="linearProcess" presStyleCnt="0"/>
      <dgm:spPr/>
    </dgm:pt>
    <dgm:pt modelId="{FBAABCF7-57EC-4343-935F-8968A8B2034A}" type="pres">
      <dgm:prSet presAssocID="{5E935A90-74B4-4EE6-8EF6-72863A112467}" presName="textNode" presStyleLbl="node1" presStyleIdx="0" presStyleCnt="5">
        <dgm:presLayoutVars>
          <dgm:bulletEnabled val="1"/>
        </dgm:presLayoutVars>
      </dgm:prSet>
      <dgm:spPr/>
      <dgm:t>
        <a:bodyPr/>
        <a:lstStyle/>
        <a:p>
          <a:endParaRPr lang="en-US"/>
        </a:p>
      </dgm:t>
    </dgm:pt>
    <dgm:pt modelId="{496C7A81-02EC-4EB7-9BBA-EAB52F19083F}" type="pres">
      <dgm:prSet presAssocID="{DEC2F1FE-44CE-4F08-B30C-35863638237F}" presName="sibTrans" presStyleCnt="0"/>
      <dgm:spPr/>
    </dgm:pt>
    <dgm:pt modelId="{A1FB8DCE-CA04-446A-9679-F3735835965E}" type="pres">
      <dgm:prSet presAssocID="{FFA6B208-6204-4935-8FC2-F03E7F8CBF52}" presName="textNode" presStyleLbl="node1" presStyleIdx="1" presStyleCnt="5">
        <dgm:presLayoutVars>
          <dgm:bulletEnabled val="1"/>
        </dgm:presLayoutVars>
      </dgm:prSet>
      <dgm:spPr/>
      <dgm:t>
        <a:bodyPr/>
        <a:lstStyle/>
        <a:p>
          <a:endParaRPr lang="en-US"/>
        </a:p>
      </dgm:t>
    </dgm:pt>
    <dgm:pt modelId="{1F83F962-8289-4AD9-90AB-551615A15FAF}" type="pres">
      <dgm:prSet presAssocID="{38252729-DF1F-4B6E-A40A-29C91D5BFCEF}" presName="sibTrans" presStyleCnt="0"/>
      <dgm:spPr/>
    </dgm:pt>
    <dgm:pt modelId="{47EE64F2-DB97-4AC3-9CFC-42251617C472}" type="pres">
      <dgm:prSet presAssocID="{00840D8B-CB5A-4D68-AFFC-8DCAA6A9C81B}" presName="textNode" presStyleLbl="node1" presStyleIdx="2" presStyleCnt="5">
        <dgm:presLayoutVars>
          <dgm:bulletEnabled val="1"/>
        </dgm:presLayoutVars>
      </dgm:prSet>
      <dgm:spPr/>
      <dgm:t>
        <a:bodyPr/>
        <a:lstStyle/>
        <a:p>
          <a:endParaRPr lang="en-US"/>
        </a:p>
      </dgm:t>
    </dgm:pt>
    <dgm:pt modelId="{2A035648-10CF-4DD1-84D3-B49B3DDF857C}" type="pres">
      <dgm:prSet presAssocID="{23CAA3F4-5EDE-421F-BCCD-9C7940018940}" presName="sibTrans" presStyleCnt="0"/>
      <dgm:spPr/>
    </dgm:pt>
    <dgm:pt modelId="{9B726A48-CEC9-4B42-9AD0-C5632886EA2E}" type="pres">
      <dgm:prSet presAssocID="{48B88241-4D78-4609-9203-EEC183A7BA95}" presName="textNode" presStyleLbl="node1" presStyleIdx="3" presStyleCnt="5">
        <dgm:presLayoutVars>
          <dgm:bulletEnabled val="1"/>
        </dgm:presLayoutVars>
      </dgm:prSet>
      <dgm:spPr/>
      <dgm:t>
        <a:bodyPr/>
        <a:lstStyle/>
        <a:p>
          <a:endParaRPr lang="en-US"/>
        </a:p>
      </dgm:t>
    </dgm:pt>
    <dgm:pt modelId="{082DA569-869B-4BDC-8C1E-79F8FBF08EBF}" type="pres">
      <dgm:prSet presAssocID="{8B918954-F46D-449D-A92B-0C14FB5A604E}" presName="sibTrans" presStyleCnt="0"/>
      <dgm:spPr/>
    </dgm:pt>
    <dgm:pt modelId="{C91B0930-F632-4A6D-8EBF-501E34D5CE80}" type="pres">
      <dgm:prSet presAssocID="{1FED7370-71D4-4092-B1B7-FADB89FB6288}" presName="textNode" presStyleLbl="node1" presStyleIdx="4" presStyleCnt="5">
        <dgm:presLayoutVars>
          <dgm:bulletEnabled val="1"/>
        </dgm:presLayoutVars>
      </dgm:prSet>
      <dgm:spPr/>
      <dgm:t>
        <a:bodyPr/>
        <a:lstStyle/>
        <a:p>
          <a:endParaRPr lang="en-US"/>
        </a:p>
      </dgm:t>
    </dgm:pt>
  </dgm:ptLst>
  <dgm:cxnLst>
    <dgm:cxn modelId="{4056AD55-8761-4697-BEE9-EC7DDA599595}" type="presOf" srcId="{48B88241-4D78-4609-9203-EEC183A7BA95}" destId="{9B726A48-CEC9-4B42-9AD0-C5632886EA2E}" srcOrd="0" destOrd="0" presId="urn:microsoft.com/office/officeart/2005/8/layout/hProcess9"/>
    <dgm:cxn modelId="{9F370A27-04E2-437F-94C8-215C7D2720BE}" type="presOf" srcId="{5E935A90-74B4-4EE6-8EF6-72863A112467}" destId="{FBAABCF7-57EC-4343-935F-8968A8B2034A}" srcOrd="0" destOrd="0" presId="urn:microsoft.com/office/officeart/2005/8/layout/hProcess9"/>
    <dgm:cxn modelId="{B60C3419-83EE-4025-B797-CB0AD2B60C04}" type="presOf" srcId="{00840D8B-CB5A-4D68-AFFC-8DCAA6A9C81B}" destId="{47EE64F2-DB97-4AC3-9CFC-42251617C472}" srcOrd="0" destOrd="0" presId="urn:microsoft.com/office/officeart/2005/8/layout/hProcess9"/>
    <dgm:cxn modelId="{E5FD5E06-59E8-44A1-B5C7-DE87C6A1C244}" srcId="{37B6A414-8F02-41C8-B8AA-8C11F7C53854}" destId="{1FED7370-71D4-4092-B1B7-FADB89FB6288}" srcOrd="4" destOrd="0" parTransId="{89D462B0-2EE3-4621-A390-C1045B32E5DB}" sibTransId="{4BA61F00-61AF-4F4F-BD7D-A6C0CB89E329}"/>
    <dgm:cxn modelId="{154DFE67-2814-4505-A734-CA42CEFD0B01}" type="presOf" srcId="{37B6A414-8F02-41C8-B8AA-8C11F7C53854}" destId="{6F8A8C8E-D227-4B14-89A3-AAB4B46D37AE}" srcOrd="0" destOrd="0" presId="urn:microsoft.com/office/officeart/2005/8/layout/hProcess9"/>
    <dgm:cxn modelId="{1E8D3DFF-70E3-4CCB-A509-E6E38630476B}" srcId="{37B6A414-8F02-41C8-B8AA-8C11F7C53854}" destId="{00840D8B-CB5A-4D68-AFFC-8DCAA6A9C81B}" srcOrd="2" destOrd="0" parTransId="{F2250119-B5F8-41EB-A1BD-B25FB86E427C}" sibTransId="{23CAA3F4-5EDE-421F-BCCD-9C7940018940}"/>
    <dgm:cxn modelId="{9C5747EA-2806-4AA1-9934-C0B8A7D118D9}" srcId="{37B6A414-8F02-41C8-B8AA-8C11F7C53854}" destId="{5E935A90-74B4-4EE6-8EF6-72863A112467}" srcOrd="0" destOrd="0" parTransId="{26074190-9D81-462D-851E-556A4962090E}" sibTransId="{DEC2F1FE-44CE-4F08-B30C-35863638237F}"/>
    <dgm:cxn modelId="{CCE1AC29-81BB-4B04-9361-6A05B3DED089}" srcId="{37B6A414-8F02-41C8-B8AA-8C11F7C53854}" destId="{FFA6B208-6204-4935-8FC2-F03E7F8CBF52}" srcOrd="1" destOrd="0" parTransId="{F7F00F2E-5D38-47F2-BA0C-5D8123EFE0F2}" sibTransId="{38252729-DF1F-4B6E-A40A-29C91D5BFCEF}"/>
    <dgm:cxn modelId="{2BD26F82-D4DE-40DF-A99B-5218455C90B6}" type="presOf" srcId="{1FED7370-71D4-4092-B1B7-FADB89FB6288}" destId="{C91B0930-F632-4A6D-8EBF-501E34D5CE80}" srcOrd="0" destOrd="0" presId="urn:microsoft.com/office/officeart/2005/8/layout/hProcess9"/>
    <dgm:cxn modelId="{BD147C5B-C18D-4532-AFB9-7E17F6040BB1}" type="presOf" srcId="{FFA6B208-6204-4935-8FC2-F03E7F8CBF52}" destId="{A1FB8DCE-CA04-446A-9679-F3735835965E}" srcOrd="0" destOrd="0" presId="urn:microsoft.com/office/officeart/2005/8/layout/hProcess9"/>
    <dgm:cxn modelId="{55821E65-4E28-4700-8E6E-177772C8C0AC}" srcId="{37B6A414-8F02-41C8-B8AA-8C11F7C53854}" destId="{48B88241-4D78-4609-9203-EEC183A7BA95}" srcOrd="3" destOrd="0" parTransId="{83E2A57F-6F3A-4BD6-9DA0-E960BF76FA99}" sibTransId="{8B918954-F46D-449D-A92B-0C14FB5A604E}"/>
    <dgm:cxn modelId="{F15D908D-02D0-4EC5-95E4-54FE6FF88395}" type="presParOf" srcId="{6F8A8C8E-D227-4B14-89A3-AAB4B46D37AE}" destId="{8AC1C308-069C-4D76-9586-66F05249D0A2}" srcOrd="0" destOrd="0" presId="urn:microsoft.com/office/officeart/2005/8/layout/hProcess9"/>
    <dgm:cxn modelId="{0CC60F73-4EE7-41F5-A8D3-E23A19DFBF68}" type="presParOf" srcId="{6F8A8C8E-D227-4B14-89A3-AAB4B46D37AE}" destId="{D0F399FF-98C3-4DB0-B596-603F8CB2A261}" srcOrd="1" destOrd="0" presId="urn:microsoft.com/office/officeart/2005/8/layout/hProcess9"/>
    <dgm:cxn modelId="{78DAB446-9889-448B-B607-E4B39C99C207}" type="presParOf" srcId="{D0F399FF-98C3-4DB0-B596-603F8CB2A261}" destId="{FBAABCF7-57EC-4343-935F-8968A8B2034A}" srcOrd="0" destOrd="0" presId="urn:microsoft.com/office/officeart/2005/8/layout/hProcess9"/>
    <dgm:cxn modelId="{6BADA124-787C-48B5-BFBB-8A65CEA8697E}" type="presParOf" srcId="{D0F399FF-98C3-4DB0-B596-603F8CB2A261}" destId="{496C7A81-02EC-4EB7-9BBA-EAB52F19083F}" srcOrd="1" destOrd="0" presId="urn:microsoft.com/office/officeart/2005/8/layout/hProcess9"/>
    <dgm:cxn modelId="{D84CB89E-7EB3-419B-B2E7-88BDFFA9A2CF}" type="presParOf" srcId="{D0F399FF-98C3-4DB0-B596-603F8CB2A261}" destId="{A1FB8DCE-CA04-446A-9679-F3735835965E}" srcOrd="2" destOrd="0" presId="urn:microsoft.com/office/officeart/2005/8/layout/hProcess9"/>
    <dgm:cxn modelId="{3E7A4F45-FBC5-4EA2-9935-0E97569A7BD1}" type="presParOf" srcId="{D0F399FF-98C3-4DB0-B596-603F8CB2A261}" destId="{1F83F962-8289-4AD9-90AB-551615A15FAF}" srcOrd="3" destOrd="0" presId="urn:microsoft.com/office/officeart/2005/8/layout/hProcess9"/>
    <dgm:cxn modelId="{F25913AD-E77D-45D5-964F-62688F11CE4A}" type="presParOf" srcId="{D0F399FF-98C3-4DB0-B596-603F8CB2A261}" destId="{47EE64F2-DB97-4AC3-9CFC-42251617C472}" srcOrd="4" destOrd="0" presId="urn:microsoft.com/office/officeart/2005/8/layout/hProcess9"/>
    <dgm:cxn modelId="{E4A91862-ED6F-4033-8155-9CF62C77A485}" type="presParOf" srcId="{D0F399FF-98C3-4DB0-B596-603F8CB2A261}" destId="{2A035648-10CF-4DD1-84D3-B49B3DDF857C}" srcOrd="5" destOrd="0" presId="urn:microsoft.com/office/officeart/2005/8/layout/hProcess9"/>
    <dgm:cxn modelId="{C9FEDAFF-D088-4AFE-B745-465E2CAB75BD}" type="presParOf" srcId="{D0F399FF-98C3-4DB0-B596-603F8CB2A261}" destId="{9B726A48-CEC9-4B42-9AD0-C5632886EA2E}" srcOrd="6" destOrd="0" presId="urn:microsoft.com/office/officeart/2005/8/layout/hProcess9"/>
    <dgm:cxn modelId="{B8EFA1DA-5206-4544-9D28-F7A143E22849}" type="presParOf" srcId="{D0F399FF-98C3-4DB0-B596-603F8CB2A261}" destId="{082DA569-869B-4BDC-8C1E-79F8FBF08EBF}" srcOrd="7" destOrd="0" presId="urn:microsoft.com/office/officeart/2005/8/layout/hProcess9"/>
    <dgm:cxn modelId="{431E23C5-398C-4928-B62E-64FBAC9F3CC4}" type="presParOf" srcId="{D0F399FF-98C3-4DB0-B596-603F8CB2A261}" destId="{C91B0930-F632-4A6D-8EBF-501E34D5CE80}" srcOrd="8"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ACCCD2-DFDC-48B1-A43E-4FD7AEEDDF5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D34D9FA-C295-449A-9926-B397EE4A779C}">
      <dgm:prSet phldrT="[Text]"/>
      <dgm:spPr/>
      <dgm:t>
        <a:bodyPr/>
        <a:lstStyle/>
        <a:p>
          <a:r>
            <a:rPr lang="en-US" dirty="0" smtClean="0"/>
            <a:t>Marketers</a:t>
          </a:r>
          <a:endParaRPr lang="en-US" dirty="0"/>
        </a:p>
      </dgm:t>
    </dgm:pt>
    <dgm:pt modelId="{D089C6A4-F3D7-49FB-A2C7-781714C3C407}" type="parTrans" cxnId="{AB694B70-BF47-4E04-916D-6F8E98486763}">
      <dgm:prSet/>
      <dgm:spPr/>
      <dgm:t>
        <a:bodyPr/>
        <a:lstStyle/>
        <a:p>
          <a:endParaRPr lang="en-US"/>
        </a:p>
      </dgm:t>
    </dgm:pt>
    <dgm:pt modelId="{43E3A1C8-9766-490F-ADDE-84CA8DCF9573}" type="sibTrans" cxnId="{AB694B70-BF47-4E04-916D-6F8E98486763}">
      <dgm:prSet/>
      <dgm:spPr/>
      <dgm:t>
        <a:bodyPr/>
        <a:lstStyle/>
        <a:p>
          <a:endParaRPr lang="en-US"/>
        </a:p>
      </dgm:t>
    </dgm:pt>
    <dgm:pt modelId="{9DF7B876-F9C3-4490-840A-AB3AFE42A426}">
      <dgm:prSet phldrT="[Text]"/>
      <dgm:spPr/>
      <dgm:t>
        <a:bodyPr/>
        <a:lstStyle/>
        <a:p>
          <a:r>
            <a:rPr lang="en-US" dirty="0" smtClean="0"/>
            <a:t>Profit</a:t>
          </a:r>
          <a:endParaRPr lang="en-US" dirty="0"/>
        </a:p>
      </dgm:t>
    </dgm:pt>
    <dgm:pt modelId="{1B23EBD9-B94E-4C9A-A2FD-17EF145909F3}" type="parTrans" cxnId="{FC0DB772-F9A8-43BB-948C-8A39F1D60547}">
      <dgm:prSet/>
      <dgm:spPr/>
      <dgm:t>
        <a:bodyPr/>
        <a:lstStyle/>
        <a:p>
          <a:endParaRPr lang="en-US"/>
        </a:p>
      </dgm:t>
    </dgm:pt>
    <dgm:pt modelId="{8ED08C29-529A-45FD-8712-BE6A45BDE3C8}" type="sibTrans" cxnId="{FC0DB772-F9A8-43BB-948C-8A39F1D60547}">
      <dgm:prSet/>
      <dgm:spPr/>
      <dgm:t>
        <a:bodyPr/>
        <a:lstStyle/>
        <a:p>
          <a:endParaRPr lang="en-US"/>
        </a:p>
      </dgm:t>
    </dgm:pt>
    <dgm:pt modelId="{37964034-2C62-4CCC-A233-FE481E7EE66F}">
      <dgm:prSet phldrT="[Text]"/>
      <dgm:spPr/>
      <dgm:t>
        <a:bodyPr/>
        <a:lstStyle/>
        <a:p>
          <a:r>
            <a:rPr lang="en-US" dirty="0" smtClean="0"/>
            <a:t>Goods</a:t>
          </a:r>
        </a:p>
        <a:p>
          <a:r>
            <a:rPr lang="en-US" i="1" dirty="0" smtClean="0"/>
            <a:t>BMW, Zara, Wall Mart … etc.</a:t>
          </a:r>
          <a:endParaRPr lang="en-US" i="1" dirty="0"/>
        </a:p>
      </dgm:t>
    </dgm:pt>
    <dgm:pt modelId="{60D41964-B28C-49A3-9D2E-5141A4BAEA22}" type="parTrans" cxnId="{BE0E0B62-E20B-4E7C-9BB9-95C97CAFEBB9}">
      <dgm:prSet/>
      <dgm:spPr/>
      <dgm:t>
        <a:bodyPr/>
        <a:lstStyle/>
        <a:p>
          <a:endParaRPr lang="en-US"/>
        </a:p>
      </dgm:t>
    </dgm:pt>
    <dgm:pt modelId="{70A4FB03-F07F-48F2-8A00-E3E37CBD92A9}" type="sibTrans" cxnId="{BE0E0B62-E20B-4E7C-9BB9-95C97CAFEBB9}">
      <dgm:prSet/>
      <dgm:spPr/>
      <dgm:t>
        <a:bodyPr/>
        <a:lstStyle/>
        <a:p>
          <a:endParaRPr lang="en-US"/>
        </a:p>
      </dgm:t>
    </dgm:pt>
    <dgm:pt modelId="{1DCD5DAB-73D9-44A7-B2F5-C04E9E76AAE4}">
      <dgm:prSet phldrT="[Text]"/>
      <dgm:spPr/>
      <dgm:t>
        <a:bodyPr/>
        <a:lstStyle/>
        <a:p>
          <a:r>
            <a:rPr lang="en-US" dirty="0" smtClean="0"/>
            <a:t>Services</a:t>
          </a:r>
        </a:p>
        <a:p>
          <a:r>
            <a:rPr lang="en-US" i="1" dirty="0" smtClean="0"/>
            <a:t>McDonalds, Air France … etc.</a:t>
          </a:r>
          <a:endParaRPr lang="en-US" i="1" dirty="0"/>
        </a:p>
      </dgm:t>
    </dgm:pt>
    <dgm:pt modelId="{4EBDA6AC-3C4D-44DE-846C-817C21BB8DD8}" type="parTrans" cxnId="{9B33C7AD-5C46-42CF-B183-E8E061E73BDA}">
      <dgm:prSet/>
      <dgm:spPr/>
      <dgm:t>
        <a:bodyPr/>
        <a:lstStyle/>
        <a:p>
          <a:endParaRPr lang="en-US"/>
        </a:p>
      </dgm:t>
    </dgm:pt>
    <dgm:pt modelId="{E3BBADB0-C986-48F6-B1DE-384FD60D2B7F}" type="sibTrans" cxnId="{9B33C7AD-5C46-42CF-B183-E8E061E73BDA}">
      <dgm:prSet/>
      <dgm:spPr/>
      <dgm:t>
        <a:bodyPr/>
        <a:lstStyle/>
        <a:p>
          <a:endParaRPr lang="en-US"/>
        </a:p>
      </dgm:t>
    </dgm:pt>
    <dgm:pt modelId="{034C2AF8-1854-4887-A202-F829699B396A}">
      <dgm:prSet phldrT="[Text]"/>
      <dgm:spPr/>
      <dgm:t>
        <a:bodyPr/>
        <a:lstStyle/>
        <a:p>
          <a:r>
            <a:rPr lang="en-US" dirty="0" smtClean="0"/>
            <a:t>Non Profit</a:t>
          </a:r>
        </a:p>
        <a:p>
          <a:r>
            <a:rPr lang="en-US" i="1" dirty="0" smtClean="0"/>
            <a:t>Museums, universities … etc</a:t>
          </a:r>
          <a:r>
            <a:rPr lang="en-US" dirty="0" smtClean="0"/>
            <a:t>.</a:t>
          </a:r>
          <a:endParaRPr lang="en-US" dirty="0"/>
        </a:p>
      </dgm:t>
    </dgm:pt>
    <dgm:pt modelId="{990BF010-5ED2-4A67-BEF9-0B7A5FC02B23}" type="parTrans" cxnId="{B459CCF1-9C6A-4834-A99D-88B40C83BA67}">
      <dgm:prSet/>
      <dgm:spPr/>
      <dgm:t>
        <a:bodyPr/>
        <a:lstStyle/>
        <a:p>
          <a:endParaRPr lang="en-US"/>
        </a:p>
      </dgm:t>
    </dgm:pt>
    <dgm:pt modelId="{70B281FC-3158-4347-A84B-83F9612D3C88}" type="sibTrans" cxnId="{B459CCF1-9C6A-4834-A99D-88B40C83BA67}">
      <dgm:prSet/>
      <dgm:spPr/>
      <dgm:t>
        <a:bodyPr/>
        <a:lstStyle/>
        <a:p>
          <a:endParaRPr lang="en-US"/>
        </a:p>
      </dgm:t>
    </dgm:pt>
    <dgm:pt modelId="{DFC30D7E-186B-4EA7-9476-72E19D87C573}" type="pres">
      <dgm:prSet presAssocID="{C4ACCCD2-DFDC-48B1-A43E-4FD7AEEDDF5B}" presName="hierChild1" presStyleCnt="0">
        <dgm:presLayoutVars>
          <dgm:chPref val="1"/>
          <dgm:dir/>
          <dgm:animOne val="branch"/>
          <dgm:animLvl val="lvl"/>
          <dgm:resizeHandles/>
        </dgm:presLayoutVars>
      </dgm:prSet>
      <dgm:spPr/>
      <dgm:t>
        <a:bodyPr/>
        <a:lstStyle/>
        <a:p>
          <a:endParaRPr lang="en-US"/>
        </a:p>
      </dgm:t>
    </dgm:pt>
    <dgm:pt modelId="{1A38C082-BCD6-42EE-9820-86BFD35D573E}" type="pres">
      <dgm:prSet presAssocID="{2D34D9FA-C295-449A-9926-B397EE4A779C}" presName="hierRoot1" presStyleCnt="0"/>
      <dgm:spPr/>
    </dgm:pt>
    <dgm:pt modelId="{1A535622-1466-4A47-B28F-B92D1DCB92C8}" type="pres">
      <dgm:prSet presAssocID="{2D34D9FA-C295-449A-9926-B397EE4A779C}" presName="composite" presStyleCnt="0"/>
      <dgm:spPr/>
    </dgm:pt>
    <dgm:pt modelId="{978F0B00-9CC2-4CDE-A346-11BFB57E316B}" type="pres">
      <dgm:prSet presAssocID="{2D34D9FA-C295-449A-9926-B397EE4A779C}" presName="background" presStyleLbl="node0" presStyleIdx="0" presStyleCnt="1"/>
      <dgm:spPr/>
    </dgm:pt>
    <dgm:pt modelId="{D3A7E27E-09EB-4E36-9C17-9745BC899A44}" type="pres">
      <dgm:prSet presAssocID="{2D34D9FA-C295-449A-9926-B397EE4A779C}" presName="text" presStyleLbl="fgAcc0" presStyleIdx="0" presStyleCnt="1">
        <dgm:presLayoutVars>
          <dgm:chPref val="3"/>
        </dgm:presLayoutVars>
      </dgm:prSet>
      <dgm:spPr/>
      <dgm:t>
        <a:bodyPr/>
        <a:lstStyle/>
        <a:p>
          <a:endParaRPr lang="en-US"/>
        </a:p>
      </dgm:t>
    </dgm:pt>
    <dgm:pt modelId="{B89A817E-4B87-4BB7-8A6B-7B1FB58CD833}" type="pres">
      <dgm:prSet presAssocID="{2D34D9FA-C295-449A-9926-B397EE4A779C}" presName="hierChild2" presStyleCnt="0"/>
      <dgm:spPr/>
    </dgm:pt>
    <dgm:pt modelId="{CD0FF165-8FCA-496E-A7FA-7E3132591193}" type="pres">
      <dgm:prSet presAssocID="{1B23EBD9-B94E-4C9A-A2FD-17EF145909F3}" presName="Name10" presStyleLbl="parChTrans1D2" presStyleIdx="0" presStyleCnt="2"/>
      <dgm:spPr/>
      <dgm:t>
        <a:bodyPr/>
        <a:lstStyle/>
        <a:p>
          <a:endParaRPr lang="en-US"/>
        </a:p>
      </dgm:t>
    </dgm:pt>
    <dgm:pt modelId="{A4E0A993-D637-4C22-910B-97621BA8B8FE}" type="pres">
      <dgm:prSet presAssocID="{9DF7B876-F9C3-4490-840A-AB3AFE42A426}" presName="hierRoot2" presStyleCnt="0"/>
      <dgm:spPr/>
    </dgm:pt>
    <dgm:pt modelId="{E0E85D98-AE74-4AFC-8CEA-129B1F032793}" type="pres">
      <dgm:prSet presAssocID="{9DF7B876-F9C3-4490-840A-AB3AFE42A426}" presName="composite2" presStyleCnt="0"/>
      <dgm:spPr/>
    </dgm:pt>
    <dgm:pt modelId="{21F4852B-3374-4E96-9860-2007FBF99EE5}" type="pres">
      <dgm:prSet presAssocID="{9DF7B876-F9C3-4490-840A-AB3AFE42A426}" presName="background2" presStyleLbl="node2" presStyleIdx="0" presStyleCnt="2"/>
      <dgm:spPr/>
    </dgm:pt>
    <dgm:pt modelId="{5016A460-63DE-4D92-A533-65BBFFCAEF62}" type="pres">
      <dgm:prSet presAssocID="{9DF7B876-F9C3-4490-840A-AB3AFE42A426}" presName="text2" presStyleLbl="fgAcc2" presStyleIdx="0" presStyleCnt="2">
        <dgm:presLayoutVars>
          <dgm:chPref val="3"/>
        </dgm:presLayoutVars>
      </dgm:prSet>
      <dgm:spPr/>
      <dgm:t>
        <a:bodyPr/>
        <a:lstStyle/>
        <a:p>
          <a:endParaRPr lang="en-US"/>
        </a:p>
      </dgm:t>
    </dgm:pt>
    <dgm:pt modelId="{94B4BC68-14C1-43CD-A3B3-F20767B67F1D}" type="pres">
      <dgm:prSet presAssocID="{9DF7B876-F9C3-4490-840A-AB3AFE42A426}" presName="hierChild3" presStyleCnt="0"/>
      <dgm:spPr/>
    </dgm:pt>
    <dgm:pt modelId="{46B667DF-334E-4B11-8C77-97542DF71206}" type="pres">
      <dgm:prSet presAssocID="{60D41964-B28C-49A3-9D2E-5141A4BAEA22}" presName="Name17" presStyleLbl="parChTrans1D3" presStyleIdx="0" presStyleCnt="2"/>
      <dgm:spPr/>
      <dgm:t>
        <a:bodyPr/>
        <a:lstStyle/>
        <a:p>
          <a:endParaRPr lang="en-US"/>
        </a:p>
      </dgm:t>
    </dgm:pt>
    <dgm:pt modelId="{34C488D8-CB98-48A4-9CFD-0474E348B2E1}" type="pres">
      <dgm:prSet presAssocID="{37964034-2C62-4CCC-A233-FE481E7EE66F}" presName="hierRoot3" presStyleCnt="0"/>
      <dgm:spPr/>
    </dgm:pt>
    <dgm:pt modelId="{4FC21DE5-69F2-4361-B608-6A9E905084CA}" type="pres">
      <dgm:prSet presAssocID="{37964034-2C62-4CCC-A233-FE481E7EE66F}" presName="composite3" presStyleCnt="0"/>
      <dgm:spPr/>
    </dgm:pt>
    <dgm:pt modelId="{367AE278-81D3-45F3-8904-E84E391918B1}" type="pres">
      <dgm:prSet presAssocID="{37964034-2C62-4CCC-A233-FE481E7EE66F}" presName="background3" presStyleLbl="node3" presStyleIdx="0" presStyleCnt="2"/>
      <dgm:spPr/>
    </dgm:pt>
    <dgm:pt modelId="{C0D7D542-EB65-4CFC-B4B4-8BCC8F19E808}" type="pres">
      <dgm:prSet presAssocID="{37964034-2C62-4CCC-A233-FE481E7EE66F}" presName="text3" presStyleLbl="fgAcc3" presStyleIdx="0" presStyleCnt="2">
        <dgm:presLayoutVars>
          <dgm:chPref val="3"/>
        </dgm:presLayoutVars>
      </dgm:prSet>
      <dgm:spPr/>
      <dgm:t>
        <a:bodyPr/>
        <a:lstStyle/>
        <a:p>
          <a:endParaRPr lang="en-US"/>
        </a:p>
      </dgm:t>
    </dgm:pt>
    <dgm:pt modelId="{B987AD98-992E-43F9-8E9B-60894ECDC6E3}" type="pres">
      <dgm:prSet presAssocID="{37964034-2C62-4CCC-A233-FE481E7EE66F}" presName="hierChild4" presStyleCnt="0"/>
      <dgm:spPr/>
    </dgm:pt>
    <dgm:pt modelId="{10B47E9A-C832-458B-AEDC-18C72F8F28F1}" type="pres">
      <dgm:prSet presAssocID="{4EBDA6AC-3C4D-44DE-846C-817C21BB8DD8}" presName="Name17" presStyleLbl="parChTrans1D3" presStyleIdx="1" presStyleCnt="2"/>
      <dgm:spPr/>
      <dgm:t>
        <a:bodyPr/>
        <a:lstStyle/>
        <a:p>
          <a:endParaRPr lang="en-US"/>
        </a:p>
      </dgm:t>
    </dgm:pt>
    <dgm:pt modelId="{3B0BE3B3-041B-460E-9FC2-EAE08B989C32}" type="pres">
      <dgm:prSet presAssocID="{1DCD5DAB-73D9-44A7-B2F5-C04E9E76AAE4}" presName="hierRoot3" presStyleCnt="0"/>
      <dgm:spPr/>
    </dgm:pt>
    <dgm:pt modelId="{D83A83A3-26D5-484D-8420-06D7C3687D33}" type="pres">
      <dgm:prSet presAssocID="{1DCD5DAB-73D9-44A7-B2F5-C04E9E76AAE4}" presName="composite3" presStyleCnt="0"/>
      <dgm:spPr/>
    </dgm:pt>
    <dgm:pt modelId="{A1263596-C042-4B33-9195-016E92F0F3B8}" type="pres">
      <dgm:prSet presAssocID="{1DCD5DAB-73D9-44A7-B2F5-C04E9E76AAE4}" presName="background3" presStyleLbl="node3" presStyleIdx="1" presStyleCnt="2"/>
      <dgm:spPr/>
    </dgm:pt>
    <dgm:pt modelId="{C3685B73-AA19-49B6-9B9B-42860B028AF3}" type="pres">
      <dgm:prSet presAssocID="{1DCD5DAB-73D9-44A7-B2F5-C04E9E76AAE4}" presName="text3" presStyleLbl="fgAcc3" presStyleIdx="1" presStyleCnt="2">
        <dgm:presLayoutVars>
          <dgm:chPref val="3"/>
        </dgm:presLayoutVars>
      </dgm:prSet>
      <dgm:spPr/>
      <dgm:t>
        <a:bodyPr/>
        <a:lstStyle/>
        <a:p>
          <a:endParaRPr lang="en-US"/>
        </a:p>
      </dgm:t>
    </dgm:pt>
    <dgm:pt modelId="{19FCD256-3FA1-4EEE-8BF7-85839ADE851E}" type="pres">
      <dgm:prSet presAssocID="{1DCD5DAB-73D9-44A7-B2F5-C04E9E76AAE4}" presName="hierChild4" presStyleCnt="0"/>
      <dgm:spPr/>
    </dgm:pt>
    <dgm:pt modelId="{797FDAC4-D7BD-4793-B546-96EA109D93A1}" type="pres">
      <dgm:prSet presAssocID="{990BF010-5ED2-4A67-BEF9-0B7A5FC02B23}" presName="Name10" presStyleLbl="parChTrans1D2" presStyleIdx="1" presStyleCnt="2"/>
      <dgm:spPr/>
      <dgm:t>
        <a:bodyPr/>
        <a:lstStyle/>
        <a:p>
          <a:endParaRPr lang="en-US"/>
        </a:p>
      </dgm:t>
    </dgm:pt>
    <dgm:pt modelId="{3549A5D5-689D-42B4-9DF7-5AF2194F4BA0}" type="pres">
      <dgm:prSet presAssocID="{034C2AF8-1854-4887-A202-F829699B396A}" presName="hierRoot2" presStyleCnt="0"/>
      <dgm:spPr/>
    </dgm:pt>
    <dgm:pt modelId="{73D544F0-305B-48B5-8DC4-ADE962A8F5B4}" type="pres">
      <dgm:prSet presAssocID="{034C2AF8-1854-4887-A202-F829699B396A}" presName="composite2" presStyleCnt="0"/>
      <dgm:spPr/>
    </dgm:pt>
    <dgm:pt modelId="{6F795F50-E54D-4DA9-BFB6-B3F9AFD4A18C}" type="pres">
      <dgm:prSet presAssocID="{034C2AF8-1854-4887-A202-F829699B396A}" presName="background2" presStyleLbl="node2" presStyleIdx="1" presStyleCnt="2"/>
      <dgm:spPr/>
    </dgm:pt>
    <dgm:pt modelId="{74342F90-90DE-4683-803F-7E3CB74688E3}" type="pres">
      <dgm:prSet presAssocID="{034C2AF8-1854-4887-A202-F829699B396A}" presName="text2" presStyleLbl="fgAcc2" presStyleIdx="1" presStyleCnt="2">
        <dgm:presLayoutVars>
          <dgm:chPref val="3"/>
        </dgm:presLayoutVars>
      </dgm:prSet>
      <dgm:spPr/>
      <dgm:t>
        <a:bodyPr/>
        <a:lstStyle/>
        <a:p>
          <a:endParaRPr lang="en-US"/>
        </a:p>
      </dgm:t>
    </dgm:pt>
    <dgm:pt modelId="{0E905154-AF20-4160-89F7-1545BD96CB18}" type="pres">
      <dgm:prSet presAssocID="{034C2AF8-1854-4887-A202-F829699B396A}" presName="hierChild3" presStyleCnt="0"/>
      <dgm:spPr/>
    </dgm:pt>
  </dgm:ptLst>
  <dgm:cxnLst>
    <dgm:cxn modelId="{43C75619-C719-4883-8ED0-F4CF1185CB63}" type="presOf" srcId="{4EBDA6AC-3C4D-44DE-846C-817C21BB8DD8}" destId="{10B47E9A-C832-458B-AEDC-18C72F8F28F1}" srcOrd="0" destOrd="0" presId="urn:microsoft.com/office/officeart/2005/8/layout/hierarchy1"/>
    <dgm:cxn modelId="{67F5C98A-B5D3-41C7-AB33-E64BB8F0FC87}" type="presOf" srcId="{034C2AF8-1854-4887-A202-F829699B396A}" destId="{74342F90-90DE-4683-803F-7E3CB74688E3}" srcOrd="0" destOrd="0" presId="urn:microsoft.com/office/officeart/2005/8/layout/hierarchy1"/>
    <dgm:cxn modelId="{FC4849B4-B5B5-4366-ACC8-EC0E415C269F}" type="presOf" srcId="{1DCD5DAB-73D9-44A7-B2F5-C04E9E76AAE4}" destId="{C3685B73-AA19-49B6-9B9B-42860B028AF3}" srcOrd="0" destOrd="0" presId="urn:microsoft.com/office/officeart/2005/8/layout/hierarchy1"/>
    <dgm:cxn modelId="{B0E3D085-1789-4E84-8FB9-19CA49803EA0}" type="presOf" srcId="{60D41964-B28C-49A3-9D2E-5141A4BAEA22}" destId="{46B667DF-334E-4B11-8C77-97542DF71206}" srcOrd="0" destOrd="0" presId="urn:microsoft.com/office/officeart/2005/8/layout/hierarchy1"/>
    <dgm:cxn modelId="{BE0E0B62-E20B-4E7C-9BB9-95C97CAFEBB9}" srcId="{9DF7B876-F9C3-4490-840A-AB3AFE42A426}" destId="{37964034-2C62-4CCC-A233-FE481E7EE66F}" srcOrd="0" destOrd="0" parTransId="{60D41964-B28C-49A3-9D2E-5141A4BAEA22}" sibTransId="{70A4FB03-F07F-48F2-8A00-E3E37CBD92A9}"/>
    <dgm:cxn modelId="{5316FD6E-3346-44AC-BC7F-FB5D086C7869}" type="presOf" srcId="{2D34D9FA-C295-449A-9926-B397EE4A779C}" destId="{D3A7E27E-09EB-4E36-9C17-9745BC899A44}" srcOrd="0" destOrd="0" presId="urn:microsoft.com/office/officeart/2005/8/layout/hierarchy1"/>
    <dgm:cxn modelId="{FC0DB772-F9A8-43BB-948C-8A39F1D60547}" srcId="{2D34D9FA-C295-449A-9926-B397EE4A779C}" destId="{9DF7B876-F9C3-4490-840A-AB3AFE42A426}" srcOrd="0" destOrd="0" parTransId="{1B23EBD9-B94E-4C9A-A2FD-17EF145909F3}" sibTransId="{8ED08C29-529A-45FD-8712-BE6A45BDE3C8}"/>
    <dgm:cxn modelId="{0083A001-CFC7-440C-A7D1-3BC96DAED5E2}" type="presOf" srcId="{37964034-2C62-4CCC-A233-FE481E7EE66F}" destId="{C0D7D542-EB65-4CFC-B4B4-8BCC8F19E808}" srcOrd="0" destOrd="0" presId="urn:microsoft.com/office/officeart/2005/8/layout/hierarchy1"/>
    <dgm:cxn modelId="{9B33C7AD-5C46-42CF-B183-E8E061E73BDA}" srcId="{9DF7B876-F9C3-4490-840A-AB3AFE42A426}" destId="{1DCD5DAB-73D9-44A7-B2F5-C04E9E76AAE4}" srcOrd="1" destOrd="0" parTransId="{4EBDA6AC-3C4D-44DE-846C-817C21BB8DD8}" sibTransId="{E3BBADB0-C986-48F6-B1DE-384FD60D2B7F}"/>
    <dgm:cxn modelId="{9A1DEE23-79F6-4777-A1E2-386ADEC3952E}" type="presOf" srcId="{9DF7B876-F9C3-4490-840A-AB3AFE42A426}" destId="{5016A460-63DE-4D92-A533-65BBFFCAEF62}" srcOrd="0" destOrd="0" presId="urn:microsoft.com/office/officeart/2005/8/layout/hierarchy1"/>
    <dgm:cxn modelId="{D62A9F7C-F3C0-43D6-B8C6-94FE634E4EFB}" type="presOf" srcId="{C4ACCCD2-DFDC-48B1-A43E-4FD7AEEDDF5B}" destId="{DFC30D7E-186B-4EA7-9476-72E19D87C573}" srcOrd="0" destOrd="0" presId="urn:microsoft.com/office/officeart/2005/8/layout/hierarchy1"/>
    <dgm:cxn modelId="{FECFE408-F313-4F03-94E2-198A32EE13B3}" type="presOf" srcId="{990BF010-5ED2-4A67-BEF9-0B7A5FC02B23}" destId="{797FDAC4-D7BD-4793-B546-96EA109D93A1}" srcOrd="0" destOrd="0" presId="urn:microsoft.com/office/officeart/2005/8/layout/hierarchy1"/>
    <dgm:cxn modelId="{AB694B70-BF47-4E04-916D-6F8E98486763}" srcId="{C4ACCCD2-DFDC-48B1-A43E-4FD7AEEDDF5B}" destId="{2D34D9FA-C295-449A-9926-B397EE4A779C}" srcOrd="0" destOrd="0" parTransId="{D089C6A4-F3D7-49FB-A2C7-781714C3C407}" sibTransId="{43E3A1C8-9766-490F-ADDE-84CA8DCF9573}"/>
    <dgm:cxn modelId="{B459CCF1-9C6A-4834-A99D-88B40C83BA67}" srcId="{2D34D9FA-C295-449A-9926-B397EE4A779C}" destId="{034C2AF8-1854-4887-A202-F829699B396A}" srcOrd="1" destOrd="0" parTransId="{990BF010-5ED2-4A67-BEF9-0B7A5FC02B23}" sibTransId="{70B281FC-3158-4347-A84B-83F9612D3C88}"/>
    <dgm:cxn modelId="{98491499-C11A-4883-8B44-AF9786C4054E}" type="presOf" srcId="{1B23EBD9-B94E-4C9A-A2FD-17EF145909F3}" destId="{CD0FF165-8FCA-496E-A7FA-7E3132591193}" srcOrd="0" destOrd="0" presId="urn:microsoft.com/office/officeart/2005/8/layout/hierarchy1"/>
    <dgm:cxn modelId="{9EA8BD59-D9E4-4860-9C29-471351D2E724}" type="presParOf" srcId="{DFC30D7E-186B-4EA7-9476-72E19D87C573}" destId="{1A38C082-BCD6-42EE-9820-86BFD35D573E}" srcOrd="0" destOrd="0" presId="urn:microsoft.com/office/officeart/2005/8/layout/hierarchy1"/>
    <dgm:cxn modelId="{70F84294-7530-4793-BF62-6A9F29FA0EAB}" type="presParOf" srcId="{1A38C082-BCD6-42EE-9820-86BFD35D573E}" destId="{1A535622-1466-4A47-B28F-B92D1DCB92C8}" srcOrd="0" destOrd="0" presId="urn:microsoft.com/office/officeart/2005/8/layout/hierarchy1"/>
    <dgm:cxn modelId="{DBA41FE5-4B4E-4CBB-B11D-880D939EAD0D}" type="presParOf" srcId="{1A535622-1466-4A47-B28F-B92D1DCB92C8}" destId="{978F0B00-9CC2-4CDE-A346-11BFB57E316B}" srcOrd="0" destOrd="0" presId="urn:microsoft.com/office/officeart/2005/8/layout/hierarchy1"/>
    <dgm:cxn modelId="{0EFD27B1-E707-4560-A0F3-1CB87CA89490}" type="presParOf" srcId="{1A535622-1466-4A47-B28F-B92D1DCB92C8}" destId="{D3A7E27E-09EB-4E36-9C17-9745BC899A44}" srcOrd="1" destOrd="0" presId="urn:microsoft.com/office/officeart/2005/8/layout/hierarchy1"/>
    <dgm:cxn modelId="{0CC234E3-4296-477F-88DE-3CE0CA499112}" type="presParOf" srcId="{1A38C082-BCD6-42EE-9820-86BFD35D573E}" destId="{B89A817E-4B87-4BB7-8A6B-7B1FB58CD833}" srcOrd="1" destOrd="0" presId="urn:microsoft.com/office/officeart/2005/8/layout/hierarchy1"/>
    <dgm:cxn modelId="{BC4C35F1-BD15-4A97-98BC-9CDC3BE5192A}" type="presParOf" srcId="{B89A817E-4B87-4BB7-8A6B-7B1FB58CD833}" destId="{CD0FF165-8FCA-496E-A7FA-7E3132591193}" srcOrd="0" destOrd="0" presId="urn:microsoft.com/office/officeart/2005/8/layout/hierarchy1"/>
    <dgm:cxn modelId="{8B1685E5-11FD-4563-AA35-7D055AB5C501}" type="presParOf" srcId="{B89A817E-4B87-4BB7-8A6B-7B1FB58CD833}" destId="{A4E0A993-D637-4C22-910B-97621BA8B8FE}" srcOrd="1" destOrd="0" presId="urn:microsoft.com/office/officeart/2005/8/layout/hierarchy1"/>
    <dgm:cxn modelId="{7843AFB8-7EF1-4215-8FDF-BFA1CEA5E542}" type="presParOf" srcId="{A4E0A993-D637-4C22-910B-97621BA8B8FE}" destId="{E0E85D98-AE74-4AFC-8CEA-129B1F032793}" srcOrd="0" destOrd="0" presId="urn:microsoft.com/office/officeart/2005/8/layout/hierarchy1"/>
    <dgm:cxn modelId="{CD864FD3-3B55-49E0-981E-B4B0B65A8ABF}" type="presParOf" srcId="{E0E85D98-AE74-4AFC-8CEA-129B1F032793}" destId="{21F4852B-3374-4E96-9860-2007FBF99EE5}" srcOrd="0" destOrd="0" presId="urn:microsoft.com/office/officeart/2005/8/layout/hierarchy1"/>
    <dgm:cxn modelId="{F6A339F5-B1D6-449E-81A9-41F916B4DD08}" type="presParOf" srcId="{E0E85D98-AE74-4AFC-8CEA-129B1F032793}" destId="{5016A460-63DE-4D92-A533-65BBFFCAEF62}" srcOrd="1" destOrd="0" presId="urn:microsoft.com/office/officeart/2005/8/layout/hierarchy1"/>
    <dgm:cxn modelId="{9AA3C611-9073-47C5-9193-2B08F285157B}" type="presParOf" srcId="{A4E0A993-D637-4C22-910B-97621BA8B8FE}" destId="{94B4BC68-14C1-43CD-A3B3-F20767B67F1D}" srcOrd="1" destOrd="0" presId="urn:microsoft.com/office/officeart/2005/8/layout/hierarchy1"/>
    <dgm:cxn modelId="{F7BDD0C9-1C74-40FF-BDB1-FE67619A96A2}" type="presParOf" srcId="{94B4BC68-14C1-43CD-A3B3-F20767B67F1D}" destId="{46B667DF-334E-4B11-8C77-97542DF71206}" srcOrd="0" destOrd="0" presId="urn:microsoft.com/office/officeart/2005/8/layout/hierarchy1"/>
    <dgm:cxn modelId="{C0949FCE-F393-4E7B-BAE0-43D0633AA979}" type="presParOf" srcId="{94B4BC68-14C1-43CD-A3B3-F20767B67F1D}" destId="{34C488D8-CB98-48A4-9CFD-0474E348B2E1}" srcOrd="1" destOrd="0" presId="urn:microsoft.com/office/officeart/2005/8/layout/hierarchy1"/>
    <dgm:cxn modelId="{84B0177A-A45B-4269-8141-1B4D5E6ABB31}" type="presParOf" srcId="{34C488D8-CB98-48A4-9CFD-0474E348B2E1}" destId="{4FC21DE5-69F2-4361-B608-6A9E905084CA}" srcOrd="0" destOrd="0" presId="urn:microsoft.com/office/officeart/2005/8/layout/hierarchy1"/>
    <dgm:cxn modelId="{04B121B9-BA5D-4DE1-A5AA-E9863F2BFF92}" type="presParOf" srcId="{4FC21DE5-69F2-4361-B608-6A9E905084CA}" destId="{367AE278-81D3-45F3-8904-E84E391918B1}" srcOrd="0" destOrd="0" presId="urn:microsoft.com/office/officeart/2005/8/layout/hierarchy1"/>
    <dgm:cxn modelId="{3CFFBA68-0A22-46DD-927C-2E5BBD3C3D10}" type="presParOf" srcId="{4FC21DE5-69F2-4361-B608-6A9E905084CA}" destId="{C0D7D542-EB65-4CFC-B4B4-8BCC8F19E808}" srcOrd="1" destOrd="0" presId="urn:microsoft.com/office/officeart/2005/8/layout/hierarchy1"/>
    <dgm:cxn modelId="{8D5F2A40-685F-4386-BF21-FB320540B5C8}" type="presParOf" srcId="{34C488D8-CB98-48A4-9CFD-0474E348B2E1}" destId="{B987AD98-992E-43F9-8E9B-60894ECDC6E3}" srcOrd="1" destOrd="0" presId="urn:microsoft.com/office/officeart/2005/8/layout/hierarchy1"/>
    <dgm:cxn modelId="{5A06E285-60B0-4098-A7F2-BA74D21D9A99}" type="presParOf" srcId="{94B4BC68-14C1-43CD-A3B3-F20767B67F1D}" destId="{10B47E9A-C832-458B-AEDC-18C72F8F28F1}" srcOrd="2" destOrd="0" presId="urn:microsoft.com/office/officeart/2005/8/layout/hierarchy1"/>
    <dgm:cxn modelId="{5734BA10-13BF-4A4C-B938-85E69CD39770}" type="presParOf" srcId="{94B4BC68-14C1-43CD-A3B3-F20767B67F1D}" destId="{3B0BE3B3-041B-460E-9FC2-EAE08B989C32}" srcOrd="3" destOrd="0" presId="urn:microsoft.com/office/officeart/2005/8/layout/hierarchy1"/>
    <dgm:cxn modelId="{7802A1D5-F8D8-4BEF-9E0F-00FD8C5A350E}" type="presParOf" srcId="{3B0BE3B3-041B-460E-9FC2-EAE08B989C32}" destId="{D83A83A3-26D5-484D-8420-06D7C3687D33}" srcOrd="0" destOrd="0" presId="urn:microsoft.com/office/officeart/2005/8/layout/hierarchy1"/>
    <dgm:cxn modelId="{590DDA21-F7EA-414A-904A-4672A8D87237}" type="presParOf" srcId="{D83A83A3-26D5-484D-8420-06D7C3687D33}" destId="{A1263596-C042-4B33-9195-016E92F0F3B8}" srcOrd="0" destOrd="0" presId="urn:microsoft.com/office/officeart/2005/8/layout/hierarchy1"/>
    <dgm:cxn modelId="{4BA4AB90-8E3A-4FB0-AFC7-BA63A7E2CE38}" type="presParOf" srcId="{D83A83A3-26D5-484D-8420-06D7C3687D33}" destId="{C3685B73-AA19-49B6-9B9B-42860B028AF3}" srcOrd="1" destOrd="0" presId="urn:microsoft.com/office/officeart/2005/8/layout/hierarchy1"/>
    <dgm:cxn modelId="{0EC57D3F-17C9-4AD7-883A-B1DADB487B65}" type="presParOf" srcId="{3B0BE3B3-041B-460E-9FC2-EAE08B989C32}" destId="{19FCD256-3FA1-4EEE-8BF7-85839ADE851E}" srcOrd="1" destOrd="0" presId="urn:microsoft.com/office/officeart/2005/8/layout/hierarchy1"/>
    <dgm:cxn modelId="{F51018E1-FD51-4EAF-BD47-A907F112B912}" type="presParOf" srcId="{B89A817E-4B87-4BB7-8A6B-7B1FB58CD833}" destId="{797FDAC4-D7BD-4793-B546-96EA109D93A1}" srcOrd="2" destOrd="0" presId="urn:microsoft.com/office/officeart/2005/8/layout/hierarchy1"/>
    <dgm:cxn modelId="{D0DB389D-1882-4375-BAE7-3DA1E99BF902}" type="presParOf" srcId="{B89A817E-4B87-4BB7-8A6B-7B1FB58CD833}" destId="{3549A5D5-689D-42B4-9DF7-5AF2194F4BA0}" srcOrd="3" destOrd="0" presId="urn:microsoft.com/office/officeart/2005/8/layout/hierarchy1"/>
    <dgm:cxn modelId="{A437FF19-69E2-4E66-A389-314F6D565372}" type="presParOf" srcId="{3549A5D5-689D-42B4-9DF7-5AF2194F4BA0}" destId="{73D544F0-305B-48B5-8DC4-ADE962A8F5B4}" srcOrd="0" destOrd="0" presId="urn:microsoft.com/office/officeart/2005/8/layout/hierarchy1"/>
    <dgm:cxn modelId="{58DDD2BE-40FB-4671-9572-5694DEDCE242}" type="presParOf" srcId="{73D544F0-305B-48B5-8DC4-ADE962A8F5B4}" destId="{6F795F50-E54D-4DA9-BFB6-B3F9AFD4A18C}" srcOrd="0" destOrd="0" presId="urn:microsoft.com/office/officeart/2005/8/layout/hierarchy1"/>
    <dgm:cxn modelId="{1285B795-3086-4334-8AFD-4E53FD558D13}" type="presParOf" srcId="{73D544F0-305B-48B5-8DC4-ADE962A8F5B4}" destId="{74342F90-90DE-4683-803F-7E3CB74688E3}" srcOrd="1" destOrd="0" presId="urn:microsoft.com/office/officeart/2005/8/layout/hierarchy1"/>
    <dgm:cxn modelId="{06FE185F-48DC-4A3F-B445-0FBD8E8073DB}" type="presParOf" srcId="{3549A5D5-689D-42B4-9DF7-5AF2194F4BA0}" destId="{0E905154-AF20-4160-89F7-1545BD96CB18}"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4ACCCD2-DFDC-48B1-A43E-4FD7AEEDDF5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D34D9FA-C295-449A-9926-B397EE4A779C}">
      <dgm:prSet phldrT="[Text]"/>
      <dgm:spPr/>
      <dgm:t>
        <a:bodyPr/>
        <a:lstStyle/>
        <a:p>
          <a:r>
            <a:rPr lang="en-US" dirty="0" smtClean="0"/>
            <a:t>Customers</a:t>
          </a:r>
          <a:endParaRPr lang="en-US" dirty="0"/>
        </a:p>
      </dgm:t>
    </dgm:pt>
    <dgm:pt modelId="{D089C6A4-F3D7-49FB-A2C7-781714C3C407}" type="parTrans" cxnId="{AB694B70-BF47-4E04-916D-6F8E98486763}">
      <dgm:prSet/>
      <dgm:spPr/>
      <dgm:t>
        <a:bodyPr/>
        <a:lstStyle/>
        <a:p>
          <a:endParaRPr lang="en-US"/>
        </a:p>
      </dgm:t>
    </dgm:pt>
    <dgm:pt modelId="{43E3A1C8-9766-490F-ADDE-84CA8DCF9573}" type="sibTrans" cxnId="{AB694B70-BF47-4E04-916D-6F8E98486763}">
      <dgm:prSet/>
      <dgm:spPr/>
      <dgm:t>
        <a:bodyPr/>
        <a:lstStyle/>
        <a:p>
          <a:endParaRPr lang="en-US"/>
        </a:p>
      </dgm:t>
    </dgm:pt>
    <dgm:pt modelId="{9DF7B876-F9C3-4490-840A-AB3AFE42A426}">
      <dgm:prSet phldrT="[Text]"/>
      <dgm:spPr/>
      <dgm:t>
        <a:bodyPr/>
        <a:lstStyle/>
        <a:p>
          <a:r>
            <a:rPr lang="en-US" dirty="0" smtClean="0"/>
            <a:t>Ultimate Customers</a:t>
          </a:r>
        </a:p>
        <a:p>
          <a:r>
            <a:rPr lang="en-US" i="1" dirty="0" smtClean="0"/>
            <a:t>End Users</a:t>
          </a:r>
          <a:endParaRPr lang="en-US" i="1" dirty="0"/>
        </a:p>
      </dgm:t>
    </dgm:pt>
    <dgm:pt modelId="{1B23EBD9-B94E-4C9A-A2FD-17EF145909F3}" type="parTrans" cxnId="{FC0DB772-F9A8-43BB-948C-8A39F1D60547}">
      <dgm:prSet/>
      <dgm:spPr/>
      <dgm:t>
        <a:bodyPr/>
        <a:lstStyle/>
        <a:p>
          <a:endParaRPr lang="en-US"/>
        </a:p>
      </dgm:t>
    </dgm:pt>
    <dgm:pt modelId="{8ED08C29-529A-45FD-8712-BE6A45BDE3C8}" type="sibTrans" cxnId="{FC0DB772-F9A8-43BB-948C-8A39F1D60547}">
      <dgm:prSet/>
      <dgm:spPr/>
      <dgm:t>
        <a:bodyPr/>
        <a:lstStyle/>
        <a:p>
          <a:endParaRPr lang="en-US"/>
        </a:p>
      </dgm:t>
    </dgm:pt>
    <dgm:pt modelId="{034C2AF8-1854-4887-A202-F829699B396A}">
      <dgm:prSet phldrT="[Text]"/>
      <dgm:spPr/>
      <dgm:t>
        <a:bodyPr/>
        <a:lstStyle/>
        <a:p>
          <a:r>
            <a:rPr lang="en-US" dirty="0" err="1" smtClean="0"/>
            <a:t>Organisations</a:t>
          </a:r>
          <a:r>
            <a:rPr lang="en-US" dirty="0" smtClean="0"/>
            <a:t> Customers</a:t>
          </a:r>
        </a:p>
      </dgm:t>
    </dgm:pt>
    <dgm:pt modelId="{990BF010-5ED2-4A67-BEF9-0B7A5FC02B23}" type="parTrans" cxnId="{B459CCF1-9C6A-4834-A99D-88B40C83BA67}">
      <dgm:prSet/>
      <dgm:spPr/>
      <dgm:t>
        <a:bodyPr/>
        <a:lstStyle/>
        <a:p>
          <a:endParaRPr lang="en-US"/>
        </a:p>
      </dgm:t>
    </dgm:pt>
    <dgm:pt modelId="{70B281FC-3158-4347-A84B-83F9612D3C88}" type="sibTrans" cxnId="{B459CCF1-9C6A-4834-A99D-88B40C83BA67}">
      <dgm:prSet/>
      <dgm:spPr/>
      <dgm:t>
        <a:bodyPr/>
        <a:lstStyle/>
        <a:p>
          <a:endParaRPr lang="en-US"/>
        </a:p>
      </dgm:t>
    </dgm:pt>
    <dgm:pt modelId="{D23FE0C1-43E5-40E8-8733-F92071D9174B}">
      <dgm:prSet/>
      <dgm:spPr/>
      <dgm:t>
        <a:bodyPr/>
        <a:lstStyle/>
        <a:p>
          <a:r>
            <a:rPr lang="en-US" dirty="0" smtClean="0"/>
            <a:t>Resale</a:t>
          </a:r>
          <a:endParaRPr lang="en-US" dirty="0"/>
        </a:p>
      </dgm:t>
    </dgm:pt>
    <dgm:pt modelId="{8D42E1DB-1E25-4ECC-9447-57CD689D7B96}" type="parTrans" cxnId="{4ED0C0BB-AEDD-4B71-9FB3-2CA132377891}">
      <dgm:prSet/>
      <dgm:spPr/>
    </dgm:pt>
    <dgm:pt modelId="{B2E31D59-57F5-4E7B-8890-3735996860BA}" type="sibTrans" cxnId="{4ED0C0BB-AEDD-4B71-9FB3-2CA132377891}">
      <dgm:prSet/>
      <dgm:spPr/>
    </dgm:pt>
    <dgm:pt modelId="{EBAF1382-BBED-41B9-9C2A-113B674B1679}">
      <dgm:prSet/>
      <dgm:spPr/>
      <dgm:t>
        <a:bodyPr/>
        <a:lstStyle/>
        <a:p>
          <a:r>
            <a:rPr lang="en-US" dirty="0" smtClean="0"/>
            <a:t>Production material</a:t>
          </a:r>
          <a:endParaRPr lang="en-US" dirty="0"/>
        </a:p>
      </dgm:t>
    </dgm:pt>
    <dgm:pt modelId="{9AC66F92-44A8-4596-8643-289CD0D022F9}" type="parTrans" cxnId="{62611FC1-39E5-4D89-A294-6E670ACCC0C2}">
      <dgm:prSet/>
      <dgm:spPr/>
    </dgm:pt>
    <dgm:pt modelId="{80ED6138-4540-4583-80E2-405EED6E9442}" type="sibTrans" cxnId="{62611FC1-39E5-4D89-A294-6E670ACCC0C2}">
      <dgm:prSet/>
      <dgm:spPr/>
    </dgm:pt>
    <dgm:pt modelId="{3D396B8B-2A92-4607-B7F9-46EF8E3591F1}">
      <dgm:prSet/>
      <dgm:spPr/>
      <dgm:t>
        <a:bodyPr/>
        <a:lstStyle/>
        <a:p>
          <a:r>
            <a:rPr lang="en-US" dirty="0" smtClean="0"/>
            <a:t>Day to day operation</a:t>
          </a:r>
          <a:endParaRPr lang="en-US" dirty="0"/>
        </a:p>
      </dgm:t>
    </dgm:pt>
    <dgm:pt modelId="{8342716A-3FE2-41F6-9F72-7F6DCA556976}" type="parTrans" cxnId="{83E2DA93-2659-41B2-8B0E-4423B4095A05}">
      <dgm:prSet/>
      <dgm:spPr/>
    </dgm:pt>
    <dgm:pt modelId="{A4A6E85F-AE9A-47DF-A638-6D2ADD1DDD99}" type="sibTrans" cxnId="{83E2DA93-2659-41B2-8B0E-4423B4095A05}">
      <dgm:prSet/>
      <dgm:spPr/>
    </dgm:pt>
    <dgm:pt modelId="{DFC30D7E-186B-4EA7-9476-72E19D87C573}" type="pres">
      <dgm:prSet presAssocID="{C4ACCCD2-DFDC-48B1-A43E-4FD7AEEDDF5B}" presName="hierChild1" presStyleCnt="0">
        <dgm:presLayoutVars>
          <dgm:chPref val="1"/>
          <dgm:dir/>
          <dgm:animOne val="branch"/>
          <dgm:animLvl val="lvl"/>
          <dgm:resizeHandles/>
        </dgm:presLayoutVars>
      </dgm:prSet>
      <dgm:spPr/>
      <dgm:t>
        <a:bodyPr/>
        <a:lstStyle/>
        <a:p>
          <a:endParaRPr lang="en-US"/>
        </a:p>
      </dgm:t>
    </dgm:pt>
    <dgm:pt modelId="{1A38C082-BCD6-42EE-9820-86BFD35D573E}" type="pres">
      <dgm:prSet presAssocID="{2D34D9FA-C295-449A-9926-B397EE4A779C}" presName="hierRoot1" presStyleCnt="0"/>
      <dgm:spPr/>
    </dgm:pt>
    <dgm:pt modelId="{1A535622-1466-4A47-B28F-B92D1DCB92C8}" type="pres">
      <dgm:prSet presAssocID="{2D34D9FA-C295-449A-9926-B397EE4A779C}" presName="composite" presStyleCnt="0"/>
      <dgm:spPr/>
    </dgm:pt>
    <dgm:pt modelId="{978F0B00-9CC2-4CDE-A346-11BFB57E316B}" type="pres">
      <dgm:prSet presAssocID="{2D34D9FA-C295-449A-9926-B397EE4A779C}" presName="background" presStyleLbl="node0" presStyleIdx="0" presStyleCnt="1"/>
      <dgm:spPr/>
    </dgm:pt>
    <dgm:pt modelId="{D3A7E27E-09EB-4E36-9C17-9745BC899A44}" type="pres">
      <dgm:prSet presAssocID="{2D34D9FA-C295-449A-9926-B397EE4A779C}" presName="text" presStyleLbl="fgAcc0" presStyleIdx="0" presStyleCnt="1">
        <dgm:presLayoutVars>
          <dgm:chPref val="3"/>
        </dgm:presLayoutVars>
      </dgm:prSet>
      <dgm:spPr/>
      <dgm:t>
        <a:bodyPr/>
        <a:lstStyle/>
        <a:p>
          <a:endParaRPr lang="en-US"/>
        </a:p>
      </dgm:t>
    </dgm:pt>
    <dgm:pt modelId="{B89A817E-4B87-4BB7-8A6B-7B1FB58CD833}" type="pres">
      <dgm:prSet presAssocID="{2D34D9FA-C295-449A-9926-B397EE4A779C}" presName="hierChild2" presStyleCnt="0"/>
      <dgm:spPr/>
    </dgm:pt>
    <dgm:pt modelId="{CD0FF165-8FCA-496E-A7FA-7E3132591193}" type="pres">
      <dgm:prSet presAssocID="{1B23EBD9-B94E-4C9A-A2FD-17EF145909F3}" presName="Name10" presStyleLbl="parChTrans1D2" presStyleIdx="0" presStyleCnt="2"/>
      <dgm:spPr/>
      <dgm:t>
        <a:bodyPr/>
        <a:lstStyle/>
        <a:p>
          <a:endParaRPr lang="en-US"/>
        </a:p>
      </dgm:t>
    </dgm:pt>
    <dgm:pt modelId="{A4E0A993-D637-4C22-910B-97621BA8B8FE}" type="pres">
      <dgm:prSet presAssocID="{9DF7B876-F9C3-4490-840A-AB3AFE42A426}" presName="hierRoot2" presStyleCnt="0"/>
      <dgm:spPr/>
    </dgm:pt>
    <dgm:pt modelId="{E0E85D98-AE74-4AFC-8CEA-129B1F032793}" type="pres">
      <dgm:prSet presAssocID="{9DF7B876-F9C3-4490-840A-AB3AFE42A426}" presName="composite2" presStyleCnt="0"/>
      <dgm:spPr/>
    </dgm:pt>
    <dgm:pt modelId="{21F4852B-3374-4E96-9860-2007FBF99EE5}" type="pres">
      <dgm:prSet presAssocID="{9DF7B876-F9C3-4490-840A-AB3AFE42A426}" presName="background2" presStyleLbl="node2" presStyleIdx="0" presStyleCnt="2"/>
      <dgm:spPr/>
    </dgm:pt>
    <dgm:pt modelId="{5016A460-63DE-4D92-A533-65BBFFCAEF62}" type="pres">
      <dgm:prSet presAssocID="{9DF7B876-F9C3-4490-840A-AB3AFE42A426}" presName="text2" presStyleLbl="fgAcc2" presStyleIdx="0" presStyleCnt="2">
        <dgm:presLayoutVars>
          <dgm:chPref val="3"/>
        </dgm:presLayoutVars>
      </dgm:prSet>
      <dgm:spPr/>
      <dgm:t>
        <a:bodyPr/>
        <a:lstStyle/>
        <a:p>
          <a:endParaRPr lang="en-US"/>
        </a:p>
      </dgm:t>
    </dgm:pt>
    <dgm:pt modelId="{94B4BC68-14C1-43CD-A3B3-F20767B67F1D}" type="pres">
      <dgm:prSet presAssocID="{9DF7B876-F9C3-4490-840A-AB3AFE42A426}" presName="hierChild3" presStyleCnt="0"/>
      <dgm:spPr/>
    </dgm:pt>
    <dgm:pt modelId="{797FDAC4-D7BD-4793-B546-96EA109D93A1}" type="pres">
      <dgm:prSet presAssocID="{990BF010-5ED2-4A67-BEF9-0B7A5FC02B23}" presName="Name10" presStyleLbl="parChTrans1D2" presStyleIdx="1" presStyleCnt="2"/>
      <dgm:spPr/>
      <dgm:t>
        <a:bodyPr/>
        <a:lstStyle/>
        <a:p>
          <a:endParaRPr lang="en-US"/>
        </a:p>
      </dgm:t>
    </dgm:pt>
    <dgm:pt modelId="{3549A5D5-689D-42B4-9DF7-5AF2194F4BA0}" type="pres">
      <dgm:prSet presAssocID="{034C2AF8-1854-4887-A202-F829699B396A}" presName="hierRoot2" presStyleCnt="0"/>
      <dgm:spPr/>
    </dgm:pt>
    <dgm:pt modelId="{73D544F0-305B-48B5-8DC4-ADE962A8F5B4}" type="pres">
      <dgm:prSet presAssocID="{034C2AF8-1854-4887-A202-F829699B396A}" presName="composite2" presStyleCnt="0"/>
      <dgm:spPr/>
    </dgm:pt>
    <dgm:pt modelId="{6F795F50-E54D-4DA9-BFB6-B3F9AFD4A18C}" type="pres">
      <dgm:prSet presAssocID="{034C2AF8-1854-4887-A202-F829699B396A}" presName="background2" presStyleLbl="node2" presStyleIdx="1" presStyleCnt="2"/>
      <dgm:spPr/>
    </dgm:pt>
    <dgm:pt modelId="{74342F90-90DE-4683-803F-7E3CB74688E3}" type="pres">
      <dgm:prSet presAssocID="{034C2AF8-1854-4887-A202-F829699B396A}" presName="text2" presStyleLbl="fgAcc2" presStyleIdx="1" presStyleCnt="2">
        <dgm:presLayoutVars>
          <dgm:chPref val="3"/>
        </dgm:presLayoutVars>
      </dgm:prSet>
      <dgm:spPr/>
      <dgm:t>
        <a:bodyPr/>
        <a:lstStyle/>
        <a:p>
          <a:endParaRPr lang="en-US"/>
        </a:p>
      </dgm:t>
    </dgm:pt>
    <dgm:pt modelId="{0E905154-AF20-4160-89F7-1545BD96CB18}" type="pres">
      <dgm:prSet presAssocID="{034C2AF8-1854-4887-A202-F829699B396A}" presName="hierChild3" presStyleCnt="0"/>
      <dgm:spPr/>
    </dgm:pt>
    <dgm:pt modelId="{6B1603ED-0674-459F-8D20-2A47E87F86DD}" type="pres">
      <dgm:prSet presAssocID="{8D42E1DB-1E25-4ECC-9447-57CD689D7B96}" presName="Name17" presStyleLbl="parChTrans1D3" presStyleIdx="0" presStyleCnt="3"/>
      <dgm:spPr/>
    </dgm:pt>
    <dgm:pt modelId="{0B550CAC-E03A-4FA2-AC70-A10B4007E17D}" type="pres">
      <dgm:prSet presAssocID="{D23FE0C1-43E5-40E8-8733-F92071D9174B}" presName="hierRoot3" presStyleCnt="0"/>
      <dgm:spPr/>
    </dgm:pt>
    <dgm:pt modelId="{FC100895-34F7-4719-8DA8-50B6FFDE01AB}" type="pres">
      <dgm:prSet presAssocID="{D23FE0C1-43E5-40E8-8733-F92071D9174B}" presName="composite3" presStyleCnt="0"/>
      <dgm:spPr/>
    </dgm:pt>
    <dgm:pt modelId="{4EAB8191-817C-4E35-865F-E5F0E446CB19}" type="pres">
      <dgm:prSet presAssocID="{D23FE0C1-43E5-40E8-8733-F92071D9174B}" presName="background3" presStyleLbl="node3" presStyleIdx="0" presStyleCnt="3"/>
      <dgm:spPr/>
    </dgm:pt>
    <dgm:pt modelId="{DEFE5D9A-92B0-46DC-B3F9-1542C20177FC}" type="pres">
      <dgm:prSet presAssocID="{D23FE0C1-43E5-40E8-8733-F92071D9174B}" presName="text3" presStyleLbl="fgAcc3" presStyleIdx="0" presStyleCnt="3">
        <dgm:presLayoutVars>
          <dgm:chPref val="3"/>
        </dgm:presLayoutVars>
      </dgm:prSet>
      <dgm:spPr/>
      <dgm:t>
        <a:bodyPr/>
        <a:lstStyle/>
        <a:p>
          <a:endParaRPr lang="en-US"/>
        </a:p>
      </dgm:t>
    </dgm:pt>
    <dgm:pt modelId="{A38858B1-C915-4DF6-9C04-41ABAD6ADC19}" type="pres">
      <dgm:prSet presAssocID="{D23FE0C1-43E5-40E8-8733-F92071D9174B}" presName="hierChild4" presStyleCnt="0"/>
      <dgm:spPr/>
    </dgm:pt>
    <dgm:pt modelId="{54D9FADA-6AB9-407D-8ECE-24758185DD38}" type="pres">
      <dgm:prSet presAssocID="{9AC66F92-44A8-4596-8643-289CD0D022F9}" presName="Name17" presStyleLbl="parChTrans1D3" presStyleIdx="1" presStyleCnt="3"/>
      <dgm:spPr/>
    </dgm:pt>
    <dgm:pt modelId="{773FBE30-21BA-4D04-89F7-0FCE1702BE46}" type="pres">
      <dgm:prSet presAssocID="{EBAF1382-BBED-41B9-9C2A-113B674B1679}" presName="hierRoot3" presStyleCnt="0"/>
      <dgm:spPr/>
    </dgm:pt>
    <dgm:pt modelId="{67D453D7-2E12-4533-BCCC-BBBB434E2DE5}" type="pres">
      <dgm:prSet presAssocID="{EBAF1382-BBED-41B9-9C2A-113B674B1679}" presName="composite3" presStyleCnt="0"/>
      <dgm:spPr/>
    </dgm:pt>
    <dgm:pt modelId="{737F4BA5-C938-4E2A-A23D-6A5F4BC44866}" type="pres">
      <dgm:prSet presAssocID="{EBAF1382-BBED-41B9-9C2A-113B674B1679}" presName="background3" presStyleLbl="node3" presStyleIdx="1" presStyleCnt="3"/>
      <dgm:spPr/>
    </dgm:pt>
    <dgm:pt modelId="{9FB8B920-1926-4117-B95F-195DDE07155B}" type="pres">
      <dgm:prSet presAssocID="{EBAF1382-BBED-41B9-9C2A-113B674B1679}" presName="text3" presStyleLbl="fgAcc3" presStyleIdx="1" presStyleCnt="3">
        <dgm:presLayoutVars>
          <dgm:chPref val="3"/>
        </dgm:presLayoutVars>
      </dgm:prSet>
      <dgm:spPr/>
      <dgm:t>
        <a:bodyPr/>
        <a:lstStyle/>
        <a:p>
          <a:endParaRPr lang="en-US"/>
        </a:p>
      </dgm:t>
    </dgm:pt>
    <dgm:pt modelId="{15BF331F-5522-4E8B-B888-43FB26F7742E}" type="pres">
      <dgm:prSet presAssocID="{EBAF1382-BBED-41B9-9C2A-113B674B1679}" presName="hierChild4" presStyleCnt="0"/>
      <dgm:spPr/>
    </dgm:pt>
    <dgm:pt modelId="{E355F57E-EBDE-45D9-88E5-50A4475CB753}" type="pres">
      <dgm:prSet presAssocID="{8342716A-3FE2-41F6-9F72-7F6DCA556976}" presName="Name17" presStyleLbl="parChTrans1D3" presStyleIdx="2" presStyleCnt="3"/>
      <dgm:spPr/>
    </dgm:pt>
    <dgm:pt modelId="{4E963004-CDD0-48C7-B868-601F27AE035A}" type="pres">
      <dgm:prSet presAssocID="{3D396B8B-2A92-4607-B7F9-46EF8E3591F1}" presName="hierRoot3" presStyleCnt="0"/>
      <dgm:spPr/>
    </dgm:pt>
    <dgm:pt modelId="{B96C2CB2-85A3-4DAD-A527-7389B951F529}" type="pres">
      <dgm:prSet presAssocID="{3D396B8B-2A92-4607-B7F9-46EF8E3591F1}" presName="composite3" presStyleCnt="0"/>
      <dgm:spPr/>
    </dgm:pt>
    <dgm:pt modelId="{402A0173-D443-4D71-BD35-7E571FE448EB}" type="pres">
      <dgm:prSet presAssocID="{3D396B8B-2A92-4607-B7F9-46EF8E3591F1}" presName="background3" presStyleLbl="node3" presStyleIdx="2" presStyleCnt="3"/>
      <dgm:spPr/>
    </dgm:pt>
    <dgm:pt modelId="{C829F6EE-B027-47CE-B7C0-7230EA66C5D4}" type="pres">
      <dgm:prSet presAssocID="{3D396B8B-2A92-4607-B7F9-46EF8E3591F1}" presName="text3" presStyleLbl="fgAcc3" presStyleIdx="2" presStyleCnt="3">
        <dgm:presLayoutVars>
          <dgm:chPref val="3"/>
        </dgm:presLayoutVars>
      </dgm:prSet>
      <dgm:spPr/>
      <dgm:t>
        <a:bodyPr/>
        <a:lstStyle/>
        <a:p>
          <a:endParaRPr lang="en-US"/>
        </a:p>
      </dgm:t>
    </dgm:pt>
    <dgm:pt modelId="{0DB3C604-0CB2-44FE-9CA2-737C6143D8C6}" type="pres">
      <dgm:prSet presAssocID="{3D396B8B-2A92-4607-B7F9-46EF8E3591F1}" presName="hierChild4" presStyleCnt="0"/>
      <dgm:spPr/>
    </dgm:pt>
  </dgm:ptLst>
  <dgm:cxnLst>
    <dgm:cxn modelId="{DB0A51E6-C0AA-4665-9967-EB0537DE5A29}" type="presOf" srcId="{2D34D9FA-C295-449A-9926-B397EE4A779C}" destId="{D3A7E27E-09EB-4E36-9C17-9745BC899A44}" srcOrd="0" destOrd="0" presId="urn:microsoft.com/office/officeart/2005/8/layout/hierarchy1"/>
    <dgm:cxn modelId="{BBC6A77F-581D-4E1F-B4C7-D3F44EFFED20}" type="presOf" srcId="{9AC66F92-44A8-4596-8643-289CD0D022F9}" destId="{54D9FADA-6AB9-407D-8ECE-24758185DD38}" srcOrd="0" destOrd="0" presId="urn:microsoft.com/office/officeart/2005/8/layout/hierarchy1"/>
    <dgm:cxn modelId="{24839490-BACE-46B1-9FC7-AED1BDE564C6}" type="presOf" srcId="{034C2AF8-1854-4887-A202-F829699B396A}" destId="{74342F90-90DE-4683-803F-7E3CB74688E3}" srcOrd="0" destOrd="0" presId="urn:microsoft.com/office/officeart/2005/8/layout/hierarchy1"/>
    <dgm:cxn modelId="{FDFFE1B0-C113-4763-BA5E-B731FE501C86}" type="presOf" srcId="{990BF010-5ED2-4A67-BEF9-0B7A5FC02B23}" destId="{797FDAC4-D7BD-4793-B546-96EA109D93A1}" srcOrd="0" destOrd="0" presId="urn:microsoft.com/office/officeart/2005/8/layout/hierarchy1"/>
    <dgm:cxn modelId="{58F82069-2BC0-4EED-8D94-FA7382B9E76F}" type="presOf" srcId="{1B23EBD9-B94E-4C9A-A2FD-17EF145909F3}" destId="{CD0FF165-8FCA-496E-A7FA-7E3132591193}" srcOrd="0" destOrd="0" presId="urn:microsoft.com/office/officeart/2005/8/layout/hierarchy1"/>
    <dgm:cxn modelId="{ABDF4B95-23A0-4859-B7EE-AC1FB9608B90}" type="presOf" srcId="{8342716A-3FE2-41F6-9F72-7F6DCA556976}" destId="{E355F57E-EBDE-45D9-88E5-50A4475CB753}" srcOrd="0" destOrd="0" presId="urn:microsoft.com/office/officeart/2005/8/layout/hierarchy1"/>
    <dgm:cxn modelId="{83E2DA93-2659-41B2-8B0E-4423B4095A05}" srcId="{034C2AF8-1854-4887-A202-F829699B396A}" destId="{3D396B8B-2A92-4607-B7F9-46EF8E3591F1}" srcOrd="2" destOrd="0" parTransId="{8342716A-3FE2-41F6-9F72-7F6DCA556976}" sibTransId="{A4A6E85F-AE9A-47DF-A638-6D2ADD1DDD99}"/>
    <dgm:cxn modelId="{402B58EF-3043-46C6-9639-E67F1CDF48EC}" type="presOf" srcId="{9DF7B876-F9C3-4490-840A-AB3AFE42A426}" destId="{5016A460-63DE-4D92-A533-65BBFFCAEF62}" srcOrd="0" destOrd="0" presId="urn:microsoft.com/office/officeart/2005/8/layout/hierarchy1"/>
    <dgm:cxn modelId="{B459CCF1-9C6A-4834-A99D-88B40C83BA67}" srcId="{2D34D9FA-C295-449A-9926-B397EE4A779C}" destId="{034C2AF8-1854-4887-A202-F829699B396A}" srcOrd="1" destOrd="0" parTransId="{990BF010-5ED2-4A67-BEF9-0B7A5FC02B23}" sibTransId="{70B281FC-3158-4347-A84B-83F9612D3C88}"/>
    <dgm:cxn modelId="{CC79F6DF-9B9B-486B-A086-1879B4AD1079}" type="presOf" srcId="{8D42E1DB-1E25-4ECC-9447-57CD689D7B96}" destId="{6B1603ED-0674-459F-8D20-2A47E87F86DD}" srcOrd="0" destOrd="0" presId="urn:microsoft.com/office/officeart/2005/8/layout/hierarchy1"/>
    <dgm:cxn modelId="{62611FC1-39E5-4D89-A294-6E670ACCC0C2}" srcId="{034C2AF8-1854-4887-A202-F829699B396A}" destId="{EBAF1382-BBED-41B9-9C2A-113B674B1679}" srcOrd="1" destOrd="0" parTransId="{9AC66F92-44A8-4596-8643-289CD0D022F9}" sibTransId="{80ED6138-4540-4583-80E2-405EED6E9442}"/>
    <dgm:cxn modelId="{FC0DB772-F9A8-43BB-948C-8A39F1D60547}" srcId="{2D34D9FA-C295-449A-9926-B397EE4A779C}" destId="{9DF7B876-F9C3-4490-840A-AB3AFE42A426}" srcOrd="0" destOrd="0" parTransId="{1B23EBD9-B94E-4C9A-A2FD-17EF145909F3}" sibTransId="{8ED08C29-529A-45FD-8712-BE6A45BDE3C8}"/>
    <dgm:cxn modelId="{F1EBC476-8DB7-44B1-B91B-8F2722CBDA18}" type="presOf" srcId="{C4ACCCD2-DFDC-48B1-A43E-4FD7AEEDDF5B}" destId="{DFC30D7E-186B-4EA7-9476-72E19D87C573}" srcOrd="0" destOrd="0" presId="urn:microsoft.com/office/officeart/2005/8/layout/hierarchy1"/>
    <dgm:cxn modelId="{AB694B70-BF47-4E04-916D-6F8E98486763}" srcId="{C4ACCCD2-DFDC-48B1-A43E-4FD7AEEDDF5B}" destId="{2D34D9FA-C295-449A-9926-B397EE4A779C}" srcOrd="0" destOrd="0" parTransId="{D089C6A4-F3D7-49FB-A2C7-781714C3C407}" sibTransId="{43E3A1C8-9766-490F-ADDE-84CA8DCF9573}"/>
    <dgm:cxn modelId="{4ED0C0BB-AEDD-4B71-9FB3-2CA132377891}" srcId="{034C2AF8-1854-4887-A202-F829699B396A}" destId="{D23FE0C1-43E5-40E8-8733-F92071D9174B}" srcOrd="0" destOrd="0" parTransId="{8D42E1DB-1E25-4ECC-9447-57CD689D7B96}" sibTransId="{B2E31D59-57F5-4E7B-8890-3735996860BA}"/>
    <dgm:cxn modelId="{708ED12A-D7ED-41D5-9ACE-373297D43597}" type="presOf" srcId="{D23FE0C1-43E5-40E8-8733-F92071D9174B}" destId="{DEFE5D9A-92B0-46DC-B3F9-1542C20177FC}" srcOrd="0" destOrd="0" presId="urn:microsoft.com/office/officeart/2005/8/layout/hierarchy1"/>
    <dgm:cxn modelId="{486ADA95-0F02-47CF-BEDB-1706B3714EE1}" type="presOf" srcId="{EBAF1382-BBED-41B9-9C2A-113B674B1679}" destId="{9FB8B920-1926-4117-B95F-195DDE07155B}" srcOrd="0" destOrd="0" presId="urn:microsoft.com/office/officeart/2005/8/layout/hierarchy1"/>
    <dgm:cxn modelId="{73C18B3D-7D31-4C40-BCA8-871F3767866A}" type="presOf" srcId="{3D396B8B-2A92-4607-B7F9-46EF8E3591F1}" destId="{C829F6EE-B027-47CE-B7C0-7230EA66C5D4}" srcOrd="0" destOrd="0" presId="urn:microsoft.com/office/officeart/2005/8/layout/hierarchy1"/>
    <dgm:cxn modelId="{1354AE8A-9047-4708-BE51-C9860B30C7F3}" type="presParOf" srcId="{DFC30D7E-186B-4EA7-9476-72E19D87C573}" destId="{1A38C082-BCD6-42EE-9820-86BFD35D573E}" srcOrd="0" destOrd="0" presId="urn:microsoft.com/office/officeart/2005/8/layout/hierarchy1"/>
    <dgm:cxn modelId="{5EE9EF6A-B22F-4CBE-AD37-19AFEF385C70}" type="presParOf" srcId="{1A38C082-BCD6-42EE-9820-86BFD35D573E}" destId="{1A535622-1466-4A47-B28F-B92D1DCB92C8}" srcOrd="0" destOrd="0" presId="urn:microsoft.com/office/officeart/2005/8/layout/hierarchy1"/>
    <dgm:cxn modelId="{55B0D3BE-FA03-45DB-B020-70DBEA127C7F}" type="presParOf" srcId="{1A535622-1466-4A47-B28F-B92D1DCB92C8}" destId="{978F0B00-9CC2-4CDE-A346-11BFB57E316B}" srcOrd="0" destOrd="0" presId="urn:microsoft.com/office/officeart/2005/8/layout/hierarchy1"/>
    <dgm:cxn modelId="{7AC88A20-D643-4FF7-B4F3-5CEC9F25AAD8}" type="presParOf" srcId="{1A535622-1466-4A47-B28F-B92D1DCB92C8}" destId="{D3A7E27E-09EB-4E36-9C17-9745BC899A44}" srcOrd="1" destOrd="0" presId="urn:microsoft.com/office/officeart/2005/8/layout/hierarchy1"/>
    <dgm:cxn modelId="{DBB6C298-41F7-453B-95FC-68EA3ADFB7CB}" type="presParOf" srcId="{1A38C082-BCD6-42EE-9820-86BFD35D573E}" destId="{B89A817E-4B87-4BB7-8A6B-7B1FB58CD833}" srcOrd="1" destOrd="0" presId="urn:microsoft.com/office/officeart/2005/8/layout/hierarchy1"/>
    <dgm:cxn modelId="{35A2D722-3E64-4887-B564-B231136243A9}" type="presParOf" srcId="{B89A817E-4B87-4BB7-8A6B-7B1FB58CD833}" destId="{CD0FF165-8FCA-496E-A7FA-7E3132591193}" srcOrd="0" destOrd="0" presId="urn:microsoft.com/office/officeart/2005/8/layout/hierarchy1"/>
    <dgm:cxn modelId="{432E30E9-1D79-4036-8865-25A31630D15B}" type="presParOf" srcId="{B89A817E-4B87-4BB7-8A6B-7B1FB58CD833}" destId="{A4E0A993-D637-4C22-910B-97621BA8B8FE}" srcOrd="1" destOrd="0" presId="urn:microsoft.com/office/officeart/2005/8/layout/hierarchy1"/>
    <dgm:cxn modelId="{5C30A844-B1D3-48A7-92E5-E90E4F7D3498}" type="presParOf" srcId="{A4E0A993-D637-4C22-910B-97621BA8B8FE}" destId="{E0E85D98-AE74-4AFC-8CEA-129B1F032793}" srcOrd="0" destOrd="0" presId="urn:microsoft.com/office/officeart/2005/8/layout/hierarchy1"/>
    <dgm:cxn modelId="{0BB966CF-450D-4CF5-9593-44253D4AE78C}" type="presParOf" srcId="{E0E85D98-AE74-4AFC-8CEA-129B1F032793}" destId="{21F4852B-3374-4E96-9860-2007FBF99EE5}" srcOrd="0" destOrd="0" presId="urn:microsoft.com/office/officeart/2005/8/layout/hierarchy1"/>
    <dgm:cxn modelId="{417AD40D-42A1-4554-80AD-DEA6A5DF9E89}" type="presParOf" srcId="{E0E85D98-AE74-4AFC-8CEA-129B1F032793}" destId="{5016A460-63DE-4D92-A533-65BBFFCAEF62}" srcOrd="1" destOrd="0" presId="urn:microsoft.com/office/officeart/2005/8/layout/hierarchy1"/>
    <dgm:cxn modelId="{0E7F8073-225A-41A0-B71D-FE96C13C1E25}" type="presParOf" srcId="{A4E0A993-D637-4C22-910B-97621BA8B8FE}" destId="{94B4BC68-14C1-43CD-A3B3-F20767B67F1D}" srcOrd="1" destOrd="0" presId="urn:microsoft.com/office/officeart/2005/8/layout/hierarchy1"/>
    <dgm:cxn modelId="{BA4DA3F3-F02E-4324-A41D-D6AD83572CC5}" type="presParOf" srcId="{B89A817E-4B87-4BB7-8A6B-7B1FB58CD833}" destId="{797FDAC4-D7BD-4793-B546-96EA109D93A1}" srcOrd="2" destOrd="0" presId="urn:microsoft.com/office/officeart/2005/8/layout/hierarchy1"/>
    <dgm:cxn modelId="{55E3C2F0-9D51-4006-98C2-C66192283BEE}" type="presParOf" srcId="{B89A817E-4B87-4BB7-8A6B-7B1FB58CD833}" destId="{3549A5D5-689D-42B4-9DF7-5AF2194F4BA0}" srcOrd="3" destOrd="0" presId="urn:microsoft.com/office/officeart/2005/8/layout/hierarchy1"/>
    <dgm:cxn modelId="{D4C03715-B8A2-422B-AD6C-048BB29511E9}" type="presParOf" srcId="{3549A5D5-689D-42B4-9DF7-5AF2194F4BA0}" destId="{73D544F0-305B-48B5-8DC4-ADE962A8F5B4}" srcOrd="0" destOrd="0" presId="urn:microsoft.com/office/officeart/2005/8/layout/hierarchy1"/>
    <dgm:cxn modelId="{650E4E02-75CA-496D-BAE7-99D10A8FCF6E}" type="presParOf" srcId="{73D544F0-305B-48B5-8DC4-ADE962A8F5B4}" destId="{6F795F50-E54D-4DA9-BFB6-B3F9AFD4A18C}" srcOrd="0" destOrd="0" presId="urn:microsoft.com/office/officeart/2005/8/layout/hierarchy1"/>
    <dgm:cxn modelId="{D11DEE65-7ADD-435D-9E88-B04C7541B6F2}" type="presParOf" srcId="{73D544F0-305B-48B5-8DC4-ADE962A8F5B4}" destId="{74342F90-90DE-4683-803F-7E3CB74688E3}" srcOrd="1" destOrd="0" presId="urn:microsoft.com/office/officeart/2005/8/layout/hierarchy1"/>
    <dgm:cxn modelId="{E3F563EB-B6C7-4B1C-B02F-3B1A6AEA34EF}" type="presParOf" srcId="{3549A5D5-689D-42B4-9DF7-5AF2194F4BA0}" destId="{0E905154-AF20-4160-89F7-1545BD96CB18}" srcOrd="1" destOrd="0" presId="urn:microsoft.com/office/officeart/2005/8/layout/hierarchy1"/>
    <dgm:cxn modelId="{EA2BC094-A408-4E89-A157-67B4A258B61D}" type="presParOf" srcId="{0E905154-AF20-4160-89F7-1545BD96CB18}" destId="{6B1603ED-0674-459F-8D20-2A47E87F86DD}" srcOrd="0" destOrd="0" presId="urn:microsoft.com/office/officeart/2005/8/layout/hierarchy1"/>
    <dgm:cxn modelId="{AC9F49AE-8E48-4524-B095-AAD699A2A4A3}" type="presParOf" srcId="{0E905154-AF20-4160-89F7-1545BD96CB18}" destId="{0B550CAC-E03A-4FA2-AC70-A10B4007E17D}" srcOrd="1" destOrd="0" presId="urn:microsoft.com/office/officeart/2005/8/layout/hierarchy1"/>
    <dgm:cxn modelId="{F59AE758-962B-4DB5-B5DD-D48A3340E823}" type="presParOf" srcId="{0B550CAC-E03A-4FA2-AC70-A10B4007E17D}" destId="{FC100895-34F7-4719-8DA8-50B6FFDE01AB}" srcOrd="0" destOrd="0" presId="urn:microsoft.com/office/officeart/2005/8/layout/hierarchy1"/>
    <dgm:cxn modelId="{2059E502-4759-4034-BA6C-EC5F94EC0B67}" type="presParOf" srcId="{FC100895-34F7-4719-8DA8-50B6FFDE01AB}" destId="{4EAB8191-817C-4E35-865F-E5F0E446CB19}" srcOrd="0" destOrd="0" presId="urn:microsoft.com/office/officeart/2005/8/layout/hierarchy1"/>
    <dgm:cxn modelId="{13301BC5-4746-47FC-96BE-E43AA9990958}" type="presParOf" srcId="{FC100895-34F7-4719-8DA8-50B6FFDE01AB}" destId="{DEFE5D9A-92B0-46DC-B3F9-1542C20177FC}" srcOrd="1" destOrd="0" presId="urn:microsoft.com/office/officeart/2005/8/layout/hierarchy1"/>
    <dgm:cxn modelId="{C51CFD4D-4AF1-4254-BC20-5F24C34F3AA4}" type="presParOf" srcId="{0B550CAC-E03A-4FA2-AC70-A10B4007E17D}" destId="{A38858B1-C915-4DF6-9C04-41ABAD6ADC19}" srcOrd="1" destOrd="0" presId="urn:microsoft.com/office/officeart/2005/8/layout/hierarchy1"/>
    <dgm:cxn modelId="{866F390F-FC86-469A-BE0D-34EA87451550}" type="presParOf" srcId="{0E905154-AF20-4160-89F7-1545BD96CB18}" destId="{54D9FADA-6AB9-407D-8ECE-24758185DD38}" srcOrd="2" destOrd="0" presId="urn:microsoft.com/office/officeart/2005/8/layout/hierarchy1"/>
    <dgm:cxn modelId="{DF9EEB52-E2A3-479F-8A2D-5357839DB6D7}" type="presParOf" srcId="{0E905154-AF20-4160-89F7-1545BD96CB18}" destId="{773FBE30-21BA-4D04-89F7-0FCE1702BE46}" srcOrd="3" destOrd="0" presId="urn:microsoft.com/office/officeart/2005/8/layout/hierarchy1"/>
    <dgm:cxn modelId="{951913D6-141C-43FA-A302-B9AAE88BB2F4}" type="presParOf" srcId="{773FBE30-21BA-4D04-89F7-0FCE1702BE46}" destId="{67D453D7-2E12-4533-BCCC-BBBB434E2DE5}" srcOrd="0" destOrd="0" presId="urn:microsoft.com/office/officeart/2005/8/layout/hierarchy1"/>
    <dgm:cxn modelId="{44EB4738-800B-471E-8BCC-1422C21125D8}" type="presParOf" srcId="{67D453D7-2E12-4533-BCCC-BBBB434E2DE5}" destId="{737F4BA5-C938-4E2A-A23D-6A5F4BC44866}" srcOrd="0" destOrd="0" presId="urn:microsoft.com/office/officeart/2005/8/layout/hierarchy1"/>
    <dgm:cxn modelId="{2BCE5A31-A09F-4829-9038-9A4B477E1239}" type="presParOf" srcId="{67D453D7-2E12-4533-BCCC-BBBB434E2DE5}" destId="{9FB8B920-1926-4117-B95F-195DDE07155B}" srcOrd="1" destOrd="0" presId="urn:microsoft.com/office/officeart/2005/8/layout/hierarchy1"/>
    <dgm:cxn modelId="{F970C733-F4BB-44C2-87B6-37556E59CC69}" type="presParOf" srcId="{773FBE30-21BA-4D04-89F7-0FCE1702BE46}" destId="{15BF331F-5522-4E8B-B888-43FB26F7742E}" srcOrd="1" destOrd="0" presId="urn:microsoft.com/office/officeart/2005/8/layout/hierarchy1"/>
    <dgm:cxn modelId="{FF407B2A-0778-4E3D-B7C6-D875C0396F9C}" type="presParOf" srcId="{0E905154-AF20-4160-89F7-1545BD96CB18}" destId="{E355F57E-EBDE-45D9-88E5-50A4475CB753}" srcOrd="4" destOrd="0" presId="urn:microsoft.com/office/officeart/2005/8/layout/hierarchy1"/>
    <dgm:cxn modelId="{309860A7-7B7E-4DDD-942F-E7824EFB7478}" type="presParOf" srcId="{0E905154-AF20-4160-89F7-1545BD96CB18}" destId="{4E963004-CDD0-48C7-B868-601F27AE035A}" srcOrd="5" destOrd="0" presId="urn:microsoft.com/office/officeart/2005/8/layout/hierarchy1"/>
    <dgm:cxn modelId="{E0620F77-8CBD-4C32-B972-897D5C54A282}" type="presParOf" srcId="{4E963004-CDD0-48C7-B868-601F27AE035A}" destId="{B96C2CB2-85A3-4DAD-A527-7389B951F529}" srcOrd="0" destOrd="0" presId="urn:microsoft.com/office/officeart/2005/8/layout/hierarchy1"/>
    <dgm:cxn modelId="{87E383A6-B3A9-47ED-8006-41BDAAD1129F}" type="presParOf" srcId="{B96C2CB2-85A3-4DAD-A527-7389B951F529}" destId="{402A0173-D443-4D71-BD35-7E571FE448EB}" srcOrd="0" destOrd="0" presId="urn:microsoft.com/office/officeart/2005/8/layout/hierarchy1"/>
    <dgm:cxn modelId="{17C5A8DC-1A22-46D7-B635-1D521D8781C0}" type="presParOf" srcId="{B96C2CB2-85A3-4DAD-A527-7389B951F529}" destId="{C829F6EE-B027-47CE-B7C0-7230EA66C5D4}" srcOrd="1" destOrd="0" presId="urn:microsoft.com/office/officeart/2005/8/layout/hierarchy1"/>
    <dgm:cxn modelId="{41D9DB85-D847-4919-B4D7-FD74824019B9}" type="presParOf" srcId="{4E963004-CDD0-48C7-B868-601F27AE035A}" destId="{0DB3C604-0CB2-44FE-9CA2-737C6143D8C6}"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A0F6450-3610-4E3E-90C0-90A02CF18C24}">
      <dsp:nvSpPr>
        <dsp:cNvPr id="0" name=""/>
        <dsp:cNvSpPr/>
      </dsp:nvSpPr>
      <dsp:spPr>
        <a:xfrm>
          <a:off x="2085974" y="1700046"/>
          <a:ext cx="1924050" cy="192405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Process</a:t>
          </a:r>
          <a:endParaRPr lang="en-US" sz="3300" kern="1200" dirty="0"/>
        </a:p>
      </dsp:txBody>
      <dsp:txXfrm>
        <a:off x="2085974" y="1700046"/>
        <a:ext cx="1924050" cy="1924050"/>
      </dsp:txXfrm>
    </dsp:sp>
    <dsp:sp modelId="{5D471AA9-A640-4FCA-9471-96773C07D44C}">
      <dsp:nvSpPr>
        <dsp:cNvPr id="0" name=""/>
        <dsp:cNvSpPr/>
      </dsp:nvSpPr>
      <dsp:spPr>
        <a:xfrm rot="12900000">
          <a:off x="778662" y="1340653"/>
          <a:ext cx="1547443" cy="548354"/>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CA890B9-3DBF-4445-A184-DBAE01E77238}">
      <dsp:nvSpPr>
        <dsp:cNvPr id="0" name=""/>
        <dsp:cNvSpPr/>
      </dsp:nvSpPr>
      <dsp:spPr>
        <a:xfrm>
          <a:off x="4664" y="439903"/>
          <a:ext cx="1827847" cy="1462278"/>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a:lnSpc>
              <a:spcPct val="90000"/>
            </a:lnSpc>
            <a:spcBef>
              <a:spcPct val="0"/>
            </a:spcBef>
            <a:spcAft>
              <a:spcPct val="35000"/>
            </a:spcAft>
          </a:pPr>
          <a:r>
            <a:rPr lang="en-US" sz="2900" kern="1200" dirty="0" smtClean="0"/>
            <a:t>Business</a:t>
          </a:r>
          <a:endParaRPr lang="en-US" sz="2900" kern="1200" dirty="0"/>
        </a:p>
      </dsp:txBody>
      <dsp:txXfrm>
        <a:off x="4664" y="439903"/>
        <a:ext cx="1827847" cy="1462278"/>
      </dsp:txXfrm>
    </dsp:sp>
    <dsp:sp modelId="{6F69DEAB-4502-49E1-8A9C-BAE152D00EE5}">
      <dsp:nvSpPr>
        <dsp:cNvPr id="0" name=""/>
        <dsp:cNvSpPr/>
      </dsp:nvSpPr>
      <dsp:spPr>
        <a:xfrm rot="19500000">
          <a:off x="3769893" y="1340653"/>
          <a:ext cx="1547443" cy="548354"/>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0B5B5A2-B12D-4C66-B3FF-467BF010EBE5}">
      <dsp:nvSpPr>
        <dsp:cNvPr id="0" name=""/>
        <dsp:cNvSpPr/>
      </dsp:nvSpPr>
      <dsp:spPr>
        <a:xfrm>
          <a:off x="4263487" y="439903"/>
          <a:ext cx="1827847" cy="1462278"/>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a:lnSpc>
              <a:spcPct val="90000"/>
            </a:lnSpc>
            <a:spcBef>
              <a:spcPct val="0"/>
            </a:spcBef>
            <a:spcAft>
              <a:spcPct val="35000"/>
            </a:spcAft>
          </a:pPr>
          <a:r>
            <a:rPr lang="en-US" sz="2900" kern="1200" dirty="0" smtClean="0"/>
            <a:t>Corporate</a:t>
          </a:r>
          <a:endParaRPr lang="en-US" sz="2900" kern="1200" dirty="0"/>
        </a:p>
      </dsp:txBody>
      <dsp:txXfrm>
        <a:off x="4263487" y="439903"/>
        <a:ext cx="1827847" cy="1462278"/>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FC08D9A-80C1-4053-A175-51B5570D6B16}">
      <dsp:nvSpPr>
        <dsp:cNvPr id="0" name=""/>
        <dsp:cNvSpPr/>
      </dsp:nvSpPr>
      <dsp:spPr>
        <a:xfrm>
          <a:off x="560069" y="0"/>
          <a:ext cx="6347460" cy="205739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ED2166-5F77-49CD-A4E0-B1C6D114E8E3}">
      <dsp:nvSpPr>
        <dsp:cNvPr id="0" name=""/>
        <dsp:cNvSpPr/>
      </dsp:nvSpPr>
      <dsp:spPr>
        <a:xfrm>
          <a:off x="235550" y="617219"/>
          <a:ext cx="2240280" cy="8229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Current status</a:t>
          </a:r>
        </a:p>
        <a:p>
          <a:pPr lvl="0" algn="ctr" defTabSz="800100">
            <a:lnSpc>
              <a:spcPct val="90000"/>
            </a:lnSpc>
            <a:spcBef>
              <a:spcPct val="0"/>
            </a:spcBef>
            <a:spcAft>
              <a:spcPct val="35000"/>
            </a:spcAft>
          </a:pPr>
          <a:r>
            <a:rPr lang="en-US" sz="1800" i="1" kern="1200" dirty="0" smtClean="0"/>
            <a:t>Physical, Emotional</a:t>
          </a:r>
          <a:endParaRPr lang="en-US" sz="1800" i="1" kern="1200" dirty="0"/>
        </a:p>
      </dsp:txBody>
      <dsp:txXfrm>
        <a:off x="235550" y="617219"/>
        <a:ext cx="2240280" cy="822959"/>
      </dsp:txXfrm>
    </dsp:sp>
    <dsp:sp modelId="{AD8CB79F-4A50-4F7E-A302-C0D9CAEEDD28}">
      <dsp:nvSpPr>
        <dsp:cNvPr id="0" name=""/>
        <dsp:cNvSpPr/>
      </dsp:nvSpPr>
      <dsp:spPr>
        <a:xfrm>
          <a:off x="2613659" y="617219"/>
          <a:ext cx="2240280" cy="8229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Need</a:t>
          </a:r>
          <a:endParaRPr lang="en-US" sz="1800" kern="1200" dirty="0"/>
        </a:p>
      </dsp:txBody>
      <dsp:txXfrm>
        <a:off x="2613659" y="617219"/>
        <a:ext cx="2240280" cy="822959"/>
      </dsp:txXfrm>
    </dsp:sp>
    <dsp:sp modelId="{00B8A2D1-7D0D-460F-8A72-E16825686441}">
      <dsp:nvSpPr>
        <dsp:cNvPr id="0" name=""/>
        <dsp:cNvSpPr/>
      </dsp:nvSpPr>
      <dsp:spPr>
        <a:xfrm>
          <a:off x="4991769" y="617219"/>
          <a:ext cx="2240280" cy="8229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Desired Status</a:t>
          </a:r>
        </a:p>
        <a:p>
          <a:pPr lvl="0" algn="ctr" defTabSz="800100">
            <a:lnSpc>
              <a:spcPct val="90000"/>
            </a:lnSpc>
            <a:spcBef>
              <a:spcPct val="0"/>
            </a:spcBef>
            <a:spcAft>
              <a:spcPct val="35000"/>
            </a:spcAft>
          </a:pPr>
          <a:r>
            <a:rPr lang="en-US" sz="1800" i="1" kern="1200" dirty="0" smtClean="0"/>
            <a:t>Physical, Emotional</a:t>
          </a:r>
          <a:endParaRPr lang="en-US" sz="1800" i="1" kern="1200" dirty="0"/>
        </a:p>
      </dsp:txBody>
      <dsp:txXfrm>
        <a:off x="4991769" y="617219"/>
        <a:ext cx="2240280" cy="822959"/>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EC799F4-9D65-4F6A-99D4-EED0E1FAC448}">
      <dsp:nvSpPr>
        <dsp:cNvPr id="0" name=""/>
        <dsp:cNvSpPr/>
      </dsp:nvSpPr>
      <dsp:spPr>
        <a:xfrm rot="21300000">
          <a:off x="25254" y="2000247"/>
          <a:ext cx="8179091" cy="936629"/>
        </a:xfrm>
        <a:prstGeom prst="mathMinus">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CEB17D-F1FA-47D7-997F-BB4953D8B211}">
      <dsp:nvSpPr>
        <dsp:cNvPr id="0" name=""/>
        <dsp:cNvSpPr/>
      </dsp:nvSpPr>
      <dsp:spPr>
        <a:xfrm>
          <a:off x="987552" y="246856"/>
          <a:ext cx="2468880" cy="1974850"/>
        </a:xfrm>
        <a:prstGeom prst="downArrow">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19523D-DE02-4415-8EB2-D7109E71A799}">
      <dsp:nvSpPr>
        <dsp:cNvPr id="0" name=""/>
        <dsp:cNvSpPr/>
      </dsp:nvSpPr>
      <dsp:spPr>
        <a:xfrm>
          <a:off x="4361687" y="0"/>
          <a:ext cx="2633472" cy="2073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Customer Focus</a:t>
          </a:r>
          <a:endParaRPr lang="en-US" sz="2400" kern="1200" dirty="0"/>
        </a:p>
      </dsp:txBody>
      <dsp:txXfrm>
        <a:off x="4361687" y="0"/>
        <a:ext cx="2633472" cy="2073592"/>
      </dsp:txXfrm>
    </dsp:sp>
    <dsp:sp modelId="{C972E979-BC7E-4061-BD59-01A9CDCA3065}">
      <dsp:nvSpPr>
        <dsp:cNvPr id="0" name=""/>
        <dsp:cNvSpPr/>
      </dsp:nvSpPr>
      <dsp:spPr>
        <a:xfrm>
          <a:off x="4773167" y="2715418"/>
          <a:ext cx="2468880" cy="1974850"/>
        </a:xfrm>
        <a:prstGeom prst="upArrow">
          <a:avLst/>
        </a:prstGeom>
        <a:solidFill>
          <a:srgbClr val="00B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2B37EE-8C21-4B15-B12D-4A19E0FC7EB5}">
      <dsp:nvSpPr>
        <dsp:cNvPr id="0" name=""/>
        <dsp:cNvSpPr/>
      </dsp:nvSpPr>
      <dsp:spPr>
        <a:xfrm>
          <a:off x="758953" y="2863532"/>
          <a:ext cx="3584445" cy="2073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Low Marketing Efforts</a:t>
          </a:r>
          <a:endParaRPr lang="en-US" sz="2400" kern="1200" dirty="0"/>
        </a:p>
      </dsp:txBody>
      <dsp:txXfrm>
        <a:off x="758953" y="2863532"/>
        <a:ext cx="3584445" cy="2073592"/>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68E218-C0BD-414B-816C-9EF54E674DF4}">
      <dsp:nvSpPr>
        <dsp:cNvPr id="0" name=""/>
        <dsp:cNvSpPr/>
      </dsp:nvSpPr>
      <dsp:spPr>
        <a:xfrm>
          <a:off x="3950248" y="1881523"/>
          <a:ext cx="1810069" cy="861428"/>
        </a:xfrm>
        <a:custGeom>
          <a:avLst/>
          <a:gdLst/>
          <a:ahLst/>
          <a:cxnLst/>
          <a:rect l="0" t="0" r="0" b="0"/>
          <a:pathLst>
            <a:path>
              <a:moveTo>
                <a:pt x="0" y="0"/>
              </a:moveTo>
              <a:lnTo>
                <a:pt x="0" y="587038"/>
              </a:lnTo>
              <a:lnTo>
                <a:pt x="1810069" y="587038"/>
              </a:lnTo>
              <a:lnTo>
                <a:pt x="1810069" y="86142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002528-62EC-477A-990E-15B0508AA810}">
      <dsp:nvSpPr>
        <dsp:cNvPr id="0" name=""/>
        <dsp:cNvSpPr/>
      </dsp:nvSpPr>
      <dsp:spPr>
        <a:xfrm>
          <a:off x="2140178" y="1881523"/>
          <a:ext cx="1810069" cy="861428"/>
        </a:xfrm>
        <a:custGeom>
          <a:avLst/>
          <a:gdLst/>
          <a:ahLst/>
          <a:cxnLst/>
          <a:rect l="0" t="0" r="0" b="0"/>
          <a:pathLst>
            <a:path>
              <a:moveTo>
                <a:pt x="1810069" y="0"/>
              </a:moveTo>
              <a:lnTo>
                <a:pt x="1810069" y="587038"/>
              </a:lnTo>
              <a:lnTo>
                <a:pt x="0" y="587038"/>
              </a:lnTo>
              <a:lnTo>
                <a:pt x="0" y="86142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88B0BE-9EA9-4E1A-A767-138A5E7BD1E6}">
      <dsp:nvSpPr>
        <dsp:cNvPr id="0" name=""/>
        <dsp:cNvSpPr/>
      </dsp:nvSpPr>
      <dsp:spPr>
        <a:xfrm>
          <a:off x="2469281" y="696"/>
          <a:ext cx="2961932" cy="188082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EF77BC-E8C9-4BF8-913F-BE8F49865865}">
      <dsp:nvSpPr>
        <dsp:cNvPr id="0" name=""/>
        <dsp:cNvSpPr/>
      </dsp:nvSpPr>
      <dsp:spPr>
        <a:xfrm>
          <a:off x="2798385" y="313345"/>
          <a:ext cx="2961932" cy="188082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Products</a:t>
          </a:r>
          <a:endParaRPr lang="en-US" sz="2600" kern="1200" dirty="0"/>
        </a:p>
      </dsp:txBody>
      <dsp:txXfrm>
        <a:off x="2798385" y="313345"/>
        <a:ext cx="2961932" cy="1880827"/>
      </dsp:txXfrm>
    </dsp:sp>
    <dsp:sp modelId="{305A1443-40E7-4615-B54D-9993CB1CFD70}">
      <dsp:nvSpPr>
        <dsp:cNvPr id="0" name=""/>
        <dsp:cNvSpPr/>
      </dsp:nvSpPr>
      <dsp:spPr>
        <a:xfrm>
          <a:off x="659211" y="2742952"/>
          <a:ext cx="2961932" cy="188082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628C46-25E8-4C51-AF78-9D63F2937B9D}">
      <dsp:nvSpPr>
        <dsp:cNvPr id="0" name=""/>
        <dsp:cNvSpPr/>
      </dsp:nvSpPr>
      <dsp:spPr>
        <a:xfrm>
          <a:off x="988315" y="3055601"/>
          <a:ext cx="2961932" cy="188082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Goods</a:t>
          </a:r>
        </a:p>
        <a:p>
          <a:pPr lvl="0" algn="ctr" defTabSz="1155700">
            <a:lnSpc>
              <a:spcPct val="90000"/>
            </a:lnSpc>
            <a:spcBef>
              <a:spcPct val="0"/>
            </a:spcBef>
            <a:spcAft>
              <a:spcPct val="35000"/>
            </a:spcAft>
          </a:pPr>
          <a:r>
            <a:rPr lang="en-US" sz="2600" i="1" kern="1200" dirty="0" smtClean="0"/>
            <a:t>Tangible, physically acquired</a:t>
          </a:r>
          <a:endParaRPr lang="en-US" sz="2600" i="1" kern="1200" dirty="0"/>
        </a:p>
      </dsp:txBody>
      <dsp:txXfrm>
        <a:off x="988315" y="3055601"/>
        <a:ext cx="2961932" cy="1880827"/>
      </dsp:txXfrm>
    </dsp:sp>
    <dsp:sp modelId="{B7738EF0-3E77-4FC5-8AF4-99095DF0937F}">
      <dsp:nvSpPr>
        <dsp:cNvPr id="0" name=""/>
        <dsp:cNvSpPr/>
      </dsp:nvSpPr>
      <dsp:spPr>
        <a:xfrm>
          <a:off x="4279351" y="2742952"/>
          <a:ext cx="2961932" cy="188082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B285F5-781E-4459-AB07-470C95761255}">
      <dsp:nvSpPr>
        <dsp:cNvPr id="0" name=""/>
        <dsp:cNvSpPr/>
      </dsp:nvSpPr>
      <dsp:spPr>
        <a:xfrm>
          <a:off x="4608455" y="3055601"/>
          <a:ext cx="2961932" cy="188082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Services</a:t>
          </a:r>
        </a:p>
        <a:p>
          <a:pPr lvl="0" algn="ctr" defTabSz="1155700">
            <a:lnSpc>
              <a:spcPct val="90000"/>
            </a:lnSpc>
            <a:spcBef>
              <a:spcPct val="0"/>
            </a:spcBef>
            <a:spcAft>
              <a:spcPct val="35000"/>
            </a:spcAft>
          </a:pPr>
          <a:r>
            <a:rPr lang="en-US" sz="2600" i="1" kern="1200" dirty="0" smtClean="0"/>
            <a:t>Less tangible, doesn’t end with ownership</a:t>
          </a:r>
          <a:endParaRPr lang="en-US" sz="2600" i="1" kern="1200" dirty="0"/>
        </a:p>
      </dsp:txBody>
      <dsp:txXfrm>
        <a:off x="4608455" y="3055601"/>
        <a:ext cx="2961932" cy="1880827"/>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AC1772-5AFE-4B33-A1CB-403D9966A675}">
      <dsp:nvSpPr>
        <dsp:cNvPr id="0" name=""/>
        <dsp:cNvSpPr/>
      </dsp:nvSpPr>
      <dsp:spPr>
        <a:xfrm rot="5400000">
          <a:off x="-222646" y="223826"/>
          <a:ext cx="1484312" cy="1039018"/>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Buy</a:t>
          </a:r>
          <a:endParaRPr lang="en-US" sz="2000" kern="1200" dirty="0"/>
        </a:p>
      </dsp:txBody>
      <dsp:txXfrm rot="5400000">
        <a:off x="-222646" y="223826"/>
        <a:ext cx="1484312" cy="1039018"/>
      </dsp:txXfrm>
    </dsp:sp>
    <dsp:sp modelId="{783F9694-2A8C-466A-A7BD-3975B21383FF}">
      <dsp:nvSpPr>
        <dsp:cNvPr id="0" name=""/>
        <dsp:cNvSpPr/>
      </dsp:nvSpPr>
      <dsp:spPr>
        <a:xfrm rot="5400000">
          <a:off x="3085107" y="-2044909"/>
          <a:ext cx="964803" cy="5056981"/>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Best benefit satisfying products</a:t>
          </a:r>
          <a:endParaRPr lang="en-US" sz="2000" kern="1200" dirty="0"/>
        </a:p>
      </dsp:txBody>
      <dsp:txXfrm rot="5400000">
        <a:off x="3085107" y="-2044909"/>
        <a:ext cx="964803" cy="5056981"/>
      </dsp:txXfrm>
    </dsp:sp>
    <dsp:sp modelId="{3AB97347-86C6-4EC1-8D8D-E2EC49D05492}">
      <dsp:nvSpPr>
        <dsp:cNvPr id="0" name=""/>
        <dsp:cNvSpPr/>
      </dsp:nvSpPr>
      <dsp:spPr>
        <a:xfrm rot="5400000">
          <a:off x="-222646" y="1512490"/>
          <a:ext cx="1484312" cy="1039018"/>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After sale</a:t>
          </a:r>
          <a:endParaRPr lang="en-US" sz="2000" kern="1200" dirty="0"/>
        </a:p>
      </dsp:txBody>
      <dsp:txXfrm rot="5400000">
        <a:off x="-222646" y="1512490"/>
        <a:ext cx="1484312" cy="1039018"/>
      </dsp:txXfrm>
    </dsp:sp>
    <dsp:sp modelId="{1743D736-D643-4FAC-9FBD-589FE40380EB}">
      <dsp:nvSpPr>
        <dsp:cNvPr id="0" name=""/>
        <dsp:cNvSpPr/>
      </dsp:nvSpPr>
      <dsp:spPr>
        <a:xfrm rot="5400000">
          <a:off x="3085107" y="-756245"/>
          <a:ext cx="964803" cy="5056981"/>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No bad surprise </a:t>
          </a:r>
          <a:endParaRPr lang="en-US" sz="2000" kern="1200" dirty="0"/>
        </a:p>
        <a:p>
          <a:pPr marL="228600" lvl="1" indent="-228600" algn="l" defTabSz="889000">
            <a:lnSpc>
              <a:spcPct val="90000"/>
            </a:lnSpc>
            <a:spcBef>
              <a:spcPct val="0"/>
            </a:spcBef>
            <a:spcAft>
              <a:spcPct val="15000"/>
            </a:spcAft>
            <a:buChar char="••"/>
          </a:pPr>
          <a:r>
            <a:rPr lang="en-US" sz="2000" kern="1200" dirty="0" smtClean="0"/>
            <a:t>Good complaints handling</a:t>
          </a:r>
          <a:endParaRPr lang="en-US" sz="2000" kern="1200" dirty="0"/>
        </a:p>
      </dsp:txBody>
      <dsp:txXfrm rot="5400000">
        <a:off x="3085107" y="-756245"/>
        <a:ext cx="964803" cy="5056981"/>
      </dsp:txXfrm>
    </dsp:sp>
    <dsp:sp modelId="{46A3C1B9-5358-4606-B407-8F714BC41AA8}">
      <dsp:nvSpPr>
        <dsp:cNvPr id="0" name=""/>
        <dsp:cNvSpPr/>
      </dsp:nvSpPr>
      <dsp:spPr>
        <a:xfrm rot="5400000">
          <a:off x="-222646" y="2801154"/>
          <a:ext cx="1484312" cy="1039018"/>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smtClean="0"/>
            <a:t>Loyalty</a:t>
          </a:r>
          <a:endParaRPr lang="en-US" sz="2000" kern="1200"/>
        </a:p>
      </dsp:txBody>
      <dsp:txXfrm rot="5400000">
        <a:off x="-222646" y="2801154"/>
        <a:ext cx="1484312" cy="1039018"/>
      </dsp:txXfrm>
    </dsp:sp>
    <dsp:sp modelId="{925A9B2B-89B5-4717-A665-FAEF19E78DC0}">
      <dsp:nvSpPr>
        <dsp:cNvPr id="0" name=""/>
        <dsp:cNvSpPr/>
      </dsp:nvSpPr>
      <dsp:spPr>
        <a:xfrm rot="5400000">
          <a:off x="3085107" y="532418"/>
          <a:ext cx="964803" cy="5056981"/>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Loyalty maintains profits</a:t>
          </a:r>
          <a:endParaRPr lang="en-US" sz="2000" kern="1200" dirty="0"/>
        </a:p>
        <a:p>
          <a:pPr marL="228600" lvl="1" indent="-228600" algn="l" defTabSz="889000">
            <a:lnSpc>
              <a:spcPct val="90000"/>
            </a:lnSpc>
            <a:spcBef>
              <a:spcPct val="0"/>
            </a:spcBef>
            <a:spcAft>
              <a:spcPct val="15000"/>
            </a:spcAft>
            <a:buChar char="••"/>
          </a:pPr>
          <a:r>
            <a:rPr lang="en-US" sz="2000" kern="1200" dirty="0" smtClean="0"/>
            <a:t>It is always easier to keep existing customers than to get new ones</a:t>
          </a:r>
          <a:endParaRPr lang="en-US" sz="2000" kern="1200" dirty="0"/>
        </a:p>
      </dsp:txBody>
      <dsp:txXfrm rot="5400000">
        <a:off x="3085107" y="532418"/>
        <a:ext cx="964803" cy="5056981"/>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8D569E-B931-4141-9DCE-FB278F276EBD}">
      <dsp:nvSpPr>
        <dsp:cNvPr id="0" name=""/>
        <dsp:cNvSpPr/>
      </dsp:nvSpPr>
      <dsp:spPr>
        <a:xfrm rot="16200000">
          <a:off x="-483392" y="487511"/>
          <a:ext cx="4937125" cy="3962102"/>
        </a:xfrm>
        <a:prstGeom prst="flowChartManualOperation">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0" tIns="0" rIns="253305" bIns="0" numCol="1" spcCol="1270" anchor="t" anchorCtr="0">
          <a:noAutofit/>
        </a:bodyPr>
        <a:lstStyle/>
        <a:p>
          <a:pPr lvl="0" algn="l" defTabSz="1778000">
            <a:lnSpc>
              <a:spcPct val="90000"/>
            </a:lnSpc>
            <a:spcBef>
              <a:spcPct val="0"/>
            </a:spcBef>
            <a:spcAft>
              <a:spcPct val="35000"/>
            </a:spcAft>
          </a:pPr>
          <a:r>
            <a:rPr lang="en-US" sz="4000" kern="1200" dirty="0" smtClean="0"/>
            <a:t>Before</a:t>
          </a:r>
          <a:endParaRPr lang="en-US" sz="4000" kern="1200" dirty="0"/>
        </a:p>
        <a:p>
          <a:pPr marL="285750" lvl="1" indent="-285750" algn="l" defTabSz="1377950">
            <a:lnSpc>
              <a:spcPct val="90000"/>
            </a:lnSpc>
            <a:spcBef>
              <a:spcPct val="0"/>
            </a:spcBef>
            <a:spcAft>
              <a:spcPct val="15000"/>
            </a:spcAft>
            <a:buChar char="••"/>
          </a:pPr>
          <a:r>
            <a:rPr lang="en-US" sz="3100" kern="1200" dirty="0" smtClean="0"/>
            <a:t>Best need satisfying benefit per dollar</a:t>
          </a:r>
          <a:endParaRPr lang="en-US" sz="3100" kern="1200" dirty="0"/>
        </a:p>
      </dsp:txBody>
      <dsp:txXfrm rot="16200000">
        <a:off x="-483392" y="487511"/>
        <a:ext cx="4937125" cy="3962102"/>
      </dsp:txXfrm>
    </dsp:sp>
    <dsp:sp modelId="{BB1DB9A6-6827-485F-BD27-0B01A7AA4FAA}">
      <dsp:nvSpPr>
        <dsp:cNvPr id="0" name=""/>
        <dsp:cNvSpPr/>
      </dsp:nvSpPr>
      <dsp:spPr>
        <a:xfrm rot="16200000">
          <a:off x="3775867" y="487511"/>
          <a:ext cx="4937125" cy="3962102"/>
        </a:xfrm>
        <a:prstGeom prst="flowChartManualOperation">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0" tIns="0" rIns="253305" bIns="0" numCol="1" spcCol="1270" anchor="t" anchorCtr="0">
          <a:noAutofit/>
        </a:bodyPr>
        <a:lstStyle/>
        <a:p>
          <a:pPr lvl="0" algn="l" defTabSz="1778000">
            <a:lnSpc>
              <a:spcPct val="90000"/>
            </a:lnSpc>
            <a:spcBef>
              <a:spcPct val="0"/>
            </a:spcBef>
            <a:spcAft>
              <a:spcPct val="35000"/>
            </a:spcAft>
          </a:pPr>
          <a:r>
            <a:rPr lang="en-US" sz="4000" kern="1200" dirty="0" smtClean="0"/>
            <a:t>After</a:t>
          </a:r>
          <a:endParaRPr lang="en-US" sz="4000" kern="1200" dirty="0"/>
        </a:p>
        <a:p>
          <a:pPr marL="285750" lvl="1" indent="-285750" algn="l" defTabSz="1377950">
            <a:lnSpc>
              <a:spcPct val="90000"/>
            </a:lnSpc>
            <a:spcBef>
              <a:spcPct val="0"/>
            </a:spcBef>
            <a:spcAft>
              <a:spcPct val="15000"/>
            </a:spcAft>
            <a:buChar char="••"/>
          </a:pPr>
          <a:r>
            <a:rPr lang="en-US" sz="3100" kern="1200" dirty="0" smtClean="0"/>
            <a:t>If benefits were up to expectations</a:t>
          </a:r>
          <a:endParaRPr lang="en-US" sz="3100" kern="1200" dirty="0"/>
        </a:p>
        <a:p>
          <a:pPr marL="285750" lvl="1" indent="-285750" algn="l" defTabSz="1377950">
            <a:lnSpc>
              <a:spcPct val="90000"/>
            </a:lnSpc>
            <a:spcBef>
              <a:spcPct val="0"/>
            </a:spcBef>
            <a:spcAft>
              <a:spcPct val="15000"/>
            </a:spcAft>
            <a:buChar char="••"/>
          </a:pPr>
          <a:r>
            <a:rPr lang="en-US" sz="3100" kern="1200" dirty="0" smtClean="0"/>
            <a:t>Customer satisfaction</a:t>
          </a:r>
          <a:endParaRPr lang="en-US" sz="3100" kern="1200" dirty="0"/>
        </a:p>
        <a:p>
          <a:pPr marL="285750" lvl="1" indent="-285750" algn="l" defTabSz="1377950">
            <a:lnSpc>
              <a:spcPct val="90000"/>
            </a:lnSpc>
            <a:spcBef>
              <a:spcPct val="0"/>
            </a:spcBef>
            <a:spcAft>
              <a:spcPct val="15000"/>
            </a:spcAft>
            <a:buChar char="••"/>
          </a:pPr>
          <a:r>
            <a:rPr lang="en-US" sz="3100" kern="1200" dirty="0" smtClean="0"/>
            <a:t>Handle complaints</a:t>
          </a:r>
          <a:endParaRPr lang="en-US" sz="3100" kern="1200" dirty="0"/>
        </a:p>
      </dsp:txBody>
      <dsp:txXfrm rot="16200000">
        <a:off x="3775867" y="487511"/>
        <a:ext cx="4937125" cy="3962102"/>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5DF403-8263-482D-B0FF-28E30A1E83C3}">
      <dsp:nvSpPr>
        <dsp:cNvPr id="0" name=""/>
        <dsp:cNvSpPr/>
      </dsp:nvSpPr>
      <dsp:spPr>
        <a:xfrm>
          <a:off x="647" y="1525"/>
          <a:ext cx="5637505" cy="8230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dirty="0" smtClean="0"/>
            <a:t>Market</a:t>
          </a:r>
          <a:endParaRPr lang="en-US" sz="3700" kern="1200" dirty="0"/>
        </a:p>
      </dsp:txBody>
      <dsp:txXfrm>
        <a:off x="647" y="1525"/>
        <a:ext cx="5637505" cy="823019"/>
      </dsp:txXfrm>
    </dsp:sp>
    <dsp:sp modelId="{A1AE453E-B6F2-40E0-864A-BB9ACF010663}">
      <dsp:nvSpPr>
        <dsp:cNvPr id="0" name=""/>
        <dsp:cNvSpPr/>
      </dsp:nvSpPr>
      <dsp:spPr>
        <a:xfrm>
          <a:off x="647" y="921990"/>
          <a:ext cx="3682593" cy="82301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Buyer</a:t>
          </a:r>
        </a:p>
        <a:p>
          <a:pPr lvl="0" algn="ctr" defTabSz="622300">
            <a:lnSpc>
              <a:spcPct val="90000"/>
            </a:lnSpc>
            <a:spcBef>
              <a:spcPct val="0"/>
            </a:spcBef>
            <a:spcAft>
              <a:spcPct val="35000"/>
            </a:spcAft>
          </a:pPr>
          <a:r>
            <a:rPr lang="en-US" sz="1400" i="1" kern="1200" dirty="0" smtClean="0"/>
            <a:t>Want (needs and wants) and able to buy (sufficient resources)</a:t>
          </a:r>
          <a:endParaRPr lang="en-US" sz="1400" i="1" kern="1200" dirty="0"/>
        </a:p>
      </dsp:txBody>
      <dsp:txXfrm>
        <a:off x="647" y="921990"/>
        <a:ext cx="3682593" cy="823019"/>
      </dsp:txXfrm>
    </dsp:sp>
    <dsp:sp modelId="{F9218EDD-E2EC-4B08-AF6A-4BB2553D87BA}">
      <dsp:nvSpPr>
        <dsp:cNvPr id="0" name=""/>
        <dsp:cNvSpPr/>
      </dsp:nvSpPr>
      <dsp:spPr>
        <a:xfrm>
          <a:off x="647" y="1842455"/>
          <a:ext cx="1803424" cy="82301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Segment</a:t>
          </a:r>
        </a:p>
        <a:p>
          <a:pPr lvl="0" algn="ctr" defTabSz="622300">
            <a:lnSpc>
              <a:spcPct val="90000"/>
            </a:lnSpc>
            <a:spcBef>
              <a:spcPct val="0"/>
            </a:spcBef>
            <a:spcAft>
              <a:spcPct val="35000"/>
            </a:spcAft>
          </a:pPr>
          <a:r>
            <a:rPr lang="en-US" sz="1400" kern="1200" dirty="0" smtClean="0"/>
            <a:t>I want Mercedes</a:t>
          </a:r>
          <a:endParaRPr lang="en-US" sz="1400" kern="1200" dirty="0"/>
        </a:p>
      </dsp:txBody>
      <dsp:txXfrm>
        <a:off x="647" y="1842455"/>
        <a:ext cx="1803424" cy="823019"/>
      </dsp:txXfrm>
    </dsp:sp>
    <dsp:sp modelId="{73CF384B-06CF-4BA7-BB30-EC95D8819183}">
      <dsp:nvSpPr>
        <dsp:cNvPr id="0" name=""/>
        <dsp:cNvSpPr/>
      </dsp:nvSpPr>
      <dsp:spPr>
        <a:xfrm>
          <a:off x="1879815" y="1842455"/>
          <a:ext cx="1803424" cy="82301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Segment</a:t>
          </a:r>
        </a:p>
        <a:p>
          <a:pPr lvl="0" algn="ctr" defTabSz="622300">
            <a:lnSpc>
              <a:spcPct val="90000"/>
            </a:lnSpc>
            <a:spcBef>
              <a:spcPct val="0"/>
            </a:spcBef>
            <a:spcAft>
              <a:spcPct val="35000"/>
            </a:spcAft>
          </a:pPr>
          <a:r>
            <a:rPr lang="en-US" sz="1400" kern="1200" dirty="0" smtClean="0"/>
            <a:t>Fiat is OK</a:t>
          </a:r>
          <a:endParaRPr lang="en-US" sz="1400" kern="1200" dirty="0"/>
        </a:p>
      </dsp:txBody>
      <dsp:txXfrm>
        <a:off x="1879815" y="1842455"/>
        <a:ext cx="1803424" cy="823019"/>
      </dsp:txXfrm>
    </dsp:sp>
    <dsp:sp modelId="{3CDDB40D-F36D-466F-9D4C-A259E8030731}">
      <dsp:nvSpPr>
        <dsp:cNvPr id="0" name=""/>
        <dsp:cNvSpPr/>
      </dsp:nvSpPr>
      <dsp:spPr>
        <a:xfrm>
          <a:off x="3834728" y="921990"/>
          <a:ext cx="1803424" cy="82301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Seller</a:t>
          </a:r>
        </a:p>
        <a:p>
          <a:pPr lvl="0" algn="ctr" defTabSz="622300">
            <a:lnSpc>
              <a:spcPct val="90000"/>
            </a:lnSpc>
            <a:spcBef>
              <a:spcPct val="0"/>
            </a:spcBef>
            <a:spcAft>
              <a:spcPct val="35000"/>
            </a:spcAft>
          </a:pPr>
          <a:r>
            <a:rPr lang="en-US" sz="1400" i="1" kern="1200" dirty="0" smtClean="0"/>
            <a:t>Goods and services providers</a:t>
          </a:r>
          <a:endParaRPr lang="en-US" sz="1400" i="1" kern="1200" dirty="0"/>
        </a:p>
      </dsp:txBody>
      <dsp:txXfrm>
        <a:off x="3834728" y="921990"/>
        <a:ext cx="1803424" cy="823019"/>
      </dsp:txXfrm>
    </dsp:sp>
    <dsp:sp modelId="{D5632EBC-E987-485E-9EF5-20ED850B4974}">
      <dsp:nvSpPr>
        <dsp:cNvPr id="0" name=""/>
        <dsp:cNvSpPr/>
      </dsp:nvSpPr>
      <dsp:spPr>
        <a:xfrm>
          <a:off x="3834728" y="1842455"/>
          <a:ext cx="1803424" cy="823019"/>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Brands</a:t>
          </a:r>
          <a:endParaRPr lang="en-US" sz="1400" kern="1200" dirty="0"/>
        </a:p>
      </dsp:txBody>
      <dsp:txXfrm>
        <a:off x="3834728" y="1842455"/>
        <a:ext cx="1803424" cy="823019"/>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210EAF-154B-49C2-BA1C-BC96B5213201}">
      <dsp:nvSpPr>
        <dsp:cNvPr id="0" name=""/>
        <dsp:cNvSpPr/>
      </dsp:nvSpPr>
      <dsp:spPr>
        <a:xfrm>
          <a:off x="609600" y="0"/>
          <a:ext cx="6088380" cy="3886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CDCAAD-CC23-4B1E-936C-0D0041191B12}">
      <dsp:nvSpPr>
        <dsp:cNvPr id="0" name=""/>
        <dsp:cNvSpPr/>
      </dsp:nvSpPr>
      <dsp:spPr>
        <a:xfrm>
          <a:off x="1090" y="1165859"/>
          <a:ext cx="2249072" cy="1554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Analyses</a:t>
          </a:r>
          <a:endParaRPr lang="en-US" sz="3600" kern="1200" dirty="0"/>
        </a:p>
      </dsp:txBody>
      <dsp:txXfrm>
        <a:off x="1090" y="1165859"/>
        <a:ext cx="2249072" cy="1554480"/>
      </dsp:txXfrm>
    </dsp:sp>
    <dsp:sp modelId="{B67E65E9-27B0-4D31-9B6C-F89D930E49AE}">
      <dsp:nvSpPr>
        <dsp:cNvPr id="0" name=""/>
        <dsp:cNvSpPr/>
      </dsp:nvSpPr>
      <dsp:spPr>
        <a:xfrm>
          <a:off x="2456863" y="1165859"/>
          <a:ext cx="2249072" cy="1554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Decisions</a:t>
          </a:r>
          <a:endParaRPr lang="en-US" sz="3600" kern="1200" dirty="0"/>
        </a:p>
      </dsp:txBody>
      <dsp:txXfrm>
        <a:off x="2456863" y="1165859"/>
        <a:ext cx="2249072" cy="1554480"/>
      </dsp:txXfrm>
    </dsp:sp>
    <dsp:sp modelId="{58DEB2C4-01A9-45D9-BAF4-BAF391042A41}">
      <dsp:nvSpPr>
        <dsp:cNvPr id="0" name=""/>
        <dsp:cNvSpPr/>
      </dsp:nvSpPr>
      <dsp:spPr>
        <a:xfrm>
          <a:off x="4912636" y="1165859"/>
          <a:ext cx="2249072" cy="15544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Activities</a:t>
          </a:r>
          <a:endParaRPr lang="en-US" sz="3600" kern="1200" dirty="0"/>
        </a:p>
      </dsp:txBody>
      <dsp:txXfrm>
        <a:off x="4912636" y="1165859"/>
        <a:ext cx="2249072" cy="1554480"/>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97A621-D347-4188-A49F-7538CFDFE62D}">
      <dsp:nvSpPr>
        <dsp:cNvPr id="0" name=""/>
        <dsp:cNvSpPr/>
      </dsp:nvSpPr>
      <dsp:spPr>
        <a:xfrm>
          <a:off x="400049" y="0"/>
          <a:ext cx="4533900" cy="312419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D12C1-D19D-4774-B2DE-7E20DAE56939}">
      <dsp:nvSpPr>
        <dsp:cNvPr id="0" name=""/>
        <dsp:cNvSpPr/>
      </dsp:nvSpPr>
      <dsp:spPr>
        <a:xfrm>
          <a:off x="138" y="937260"/>
          <a:ext cx="1016217" cy="124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Analysing</a:t>
          </a:r>
          <a:endParaRPr lang="en-US" sz="1100" kern="1200" dirty="0"/>
        </a:p>
      </dsp:txBody>
      <dsp:txXfrm>
        <a:off x="138" y="937260"/>
        <a:ext cx="1016217" cy="1249679"/>
      </dsp:txXfrm>
    </dsp:sp>
    <dsp:sp modelId="{B87AA49C-8F3B-4F1E-AF4D-0B6AB10433C3}">
      <dsp:nvSpPr>
        <dsp:cNvPr id="0" name=""/>
        <dsp:cNvSpPr/>
      </dsp:nvSpPr>
      <dsp:spPr>
        <a:xfrm>
          <a:off x="1079514" y="937260"/>
          <a:ext cx="1016217" cy="124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Planning</a:t>
          </a:r>
          <a:endParaRPr lang="en-US" sz="1100" kern="1200" dirty="0"/>
        </a:p>
      </dsp:txBody>
      <dsp:txXfrm>
        <a:off x="1079514" y="937260"/>
        <a:ext cx="1016217" cy="1249679"/>
      </dsp:txXfrm>
    </dsp:sp>
    <dsp:sp modelId="{7E66CD09-5400-459C-A5A7-4A64314E1C0A}">
      <dsp:nvSpPr>
        <dsp:cNvPr id="0" name=""/>
        <dsp:cNvSpPr/>
      </dsp:nvSpPr>
      <dsp:spPr>
        <a:xfrm>
          <a:off x="2158891" y="937260"/>
          <a:ext cx="1016217" cy="124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Implementing</a:t>
          </a:r>
          <a:endParaRPr lang="en-US" sz="1100" kern="1200" dirty="0"/>
        </a:p>
      </dsp:txBody>
      <dsp:txXfrm>
        <a:off x="2158891" y="937260"/>
        <a:ext cx="1016217" cy="1249679"/>
      </dsp:txXfrm>
    </dsp:sp>
    <dsp:sp modelId="{F42E07FA-A365-466A-969F-C690D3CEB605}">
      <dsp:nvSpPr>
        <dsp:cNvPr id="0" name=""/>
        <dsp:cNvSpPr/>
      </dsp:nvSpPr>
      <dsp:spPr>
        <a:xfrm>
          <a:off x="3238267" y="937260"/>
          <a:ext cx="1016217" cy="124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Coordinating</a:t>
          </a:r>
          <a:endParaRPr lang="en-US" sz="1100" kern="1200" dirty="0"/>
        </a:p>
      </dsp:txBody>
      <dsp:txXfrm>
        <a:off x="3238267" y="937260"/>
        <a:ext cx="1016217" cy="1249679"/>
      </dsp:txXfrm>
    </dsp:sp>
    <dsp:sp modelId="{3240620E-8993-4FD7-A24F-DB82B987F6A8}">
      <dsp:nvSpPr>
        <dsp:cNvPr id="0" name=""/>
        <dsp:cNvSpPr/>
      </dsp:nvSpPr>
      <dsp:spPr>
        <a:xfrm>
          <a:off x="4317643" y="937260"/>
          <a:ext cx="1016217" cy="124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Controlling</a:t>
          </a:r>
          <a:endParaRPr lang="en-US" sz="1100" kern="1200" dirty="0"/>
        </a:p>
      </dsp:txBody>
      <dsp:txXfrm>
        <a:off x="4317643" y="937260"/>
        <a:ext cx="1016217" cy="1249679"/>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97A621-D347-4188-A49F-7538CFDFE62D}">
      <dsp:nvSpPr>
        <dsp:cNvPr id="0" name=""/>
        <dsp:cNvSpPr/>
      </dsp:nvSpPr>
      <dsp:spPr>
        <a:xfrm>
          <a:off x="365759" y="0"/>
          <a:ext cx="4145280" cy="341312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4D12C1-D19D-4774-B2DE-7E20DAE56939}">
      <dsp:nvSpPr>
        <dsp:cNvPr id="0" name=""/>
        <dsp:cNvSpPr/>
      </dsp:nvSpPr>
      <dsp:spPr>
        <a:xfrm>
          <a:off x="2047" y="1023937"/>
          <a:ext cx="1168080" cy="13652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Conception</a:t>
          </a:r>
          <a:endParaRPr lang="en-US" sz="1500" kern="1200" dirty="0"/>
        </a:p>
      </dsp:txBody>
      <dsp:txXfrm>
        <a:off x="2047" y="1023937"/>
        <a:ext cx="1168080" cy="1365249"/>
      </dsp:txXfrm>
    </dsp:sp>
    <dsp:sp modelId="{B87AA49C-8F3B-4F1E-AF4D-0B6AB10433C3}">
      <dsp:nvSpPr>
        <dsp:cNvPr id="0" name=""/>
        <dsp:cNvSpPr/>
      </dsp:nvSpPr>
      <dsp:spPr>
        <a:xfrm>
          <a:off x="1236922" y="1023937"/>
          <a:ext cx="1168080" cy="13652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Pricing</a:t>
          </a:r>
          <a:endParaRPr lang="en-US" sz="1500" kern="1200" dirty="0"/>
        </a:p>
      </dsp:txBody>
      <dsp:txXfrm>
        <a:off x="1236922" y="1023937"/>
        <a:ext cx="1168080" cy="1365249"/>
      </dsp:txXfrm>
    </dsp:sp>
    <dsp:sp modelId="{7E66CD09-5400-459C-A5A7-4A64314E1C0A}">
      <dsp:nvSpPr>
        <dsp:cNvPr id="0" name=""/>
        <dsp:cNvSpPr/>
      </dsp:nvSpPr>
      <dsp:spPr>
        <a:xfrm>
          <a:off x="2471797" y="1023937"/>
          <a:ext cx="1168080" cy="13652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Promotion</a:t>
          </a:r>
          <a:endParaRPr lang="en-US" sz="1500" kern="1200" dirty="0"/>
        </a:p>
      </dsp:txBody>
      <dsp:txXfrm>
        <a:off x="2471797" y="1023937"/>
        <a:ext cx="1168080" cy="1365249"/>
      </dsp:txXfrm>
    </dsp:sp>
    <dsp:sp modelId="{F42E07FA-A365-466A-969F-C690D3CEB605}">
      <dsp:nvSpPr>
        <dsp:cNvPr id="0" name=""/>
        <dsp:cNvSpPr/>
      </dsp:nvSpPr>
      <dsp:spPr>
        <a:xfrm>
          <a:off x="3706671" y="1023937"/>
          <a:ext cx="1168080" cy="13652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Distribution</a:t>
          </a:r>
          <a:endParaRPr lang="en-US" sz="1500" kern="1200" dirty="0"/>
        </a:p>
      </dsp:txBody>
      <dsp:txXfrm>
        <a:off x="3706671" y="1023937"/>
        <a:ext cx="1168080" cy="1365249"/>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015AD34-5686-4554-86EA-0243D5290F09}">
      <dsp:nvSpPr>
        <dsp:cNvPr id="0" name=""/>
        <dsp:cNvSpPr/>
      </dsp:nvSpPr>
      <dsp:spPr>
        <a:xfrm>
          <a:off x="1918" y="0"/>
          <a:ext cx="2011188" cy="49371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Company</a:t>
          </a:r>
          <a:endParaRPr lang="en-US" sz="2400" kern="1200" dirty="0"/>
        </a:p>
      </dsp:txBody>
      <dsp:txXfrm>
        <a:off x="1918" y="1974850"/>
        <a:ext cx="2011188" cy="1974850"/>
      </dsp:txXfrm>
    </dsp:sp>
    <dsp:sp modelId="{89F72ECF-1663-46EB-A588-C1076B783016}">
      <dsp:nvSpPr>
        <dsp:cNvPr id="0" name=""/>
        <dsp:cNvSpPr/>
      </dsp:nvSpPr>
      <dsp:spPr>
        <a:xfrm>
          <a:off x="185481" y="296227"/>
          <a:ext cx="1644062" cy="1644062"/>
        </a:xfrm>
        <a:prstGeom prst="ellipse">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5FAB6C-861C-4D5B-9701-559B84D408C3}">
      <dsp:nvSpPr>
        <dsp:cNvPr id="0" name=""/>
        <dsp:cNvSpPr/>
      </dsp:nvSpPr>
      <dsp:spPr>
        <a:xfrm>
          <a:off x="2073443" y="0"/>
          <a:ext cx="2011188" cy="49371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Context</a:t>
          </a:r>
          <a:endParaRPr lang="en-US" sz="2400" kern="1200" dirty="0"/>
        </a:p>
      </dsp:txBody>
      <dsp:txXfrm>
        <a:off x="2073443" y="1974850"/>
        <a:ext cx="2011188" cy="1974850"/>
      </dsp:txXfrm>
    </dsp:sp>
    <dsp:sp modelId="{F1077340-C7E2-4FDF-AF49-2E88D5C5D00A}">
      <dsp:nvSpPr>
        <dsp:cNvPr id="0" name=""/>
        <dsp:cNvSpPr/>
      </dsp:nvSpPr>
      <dsp:spPr>
        <a:xfrm>
          <a:off x="2257006" y="296227"/>
          <a:ext cx="1644062" cy="1644062"/>
        </a:xfrm>
        <a:prstGeom prst="ellipse">
          <a:avLst/>
        </a:prstGeom>
        <a:blipFill rotWithShape="0">
          <a:blip xmlns:r="http://schemas.openxmlformats.org/officeDocument/2006/relationships" r:embed="rId2"/>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EE6056-A354-41E7-BB24-600187DDC423}">
      <dsp:nvSpPr>
        <dsp:cNvPr id="0" name=""/>
        <dsp:cNvSpPr/>
      </dsp:nvSpPr>
      <dsp:spPr>
        <a:xfrm>
          <a:off x="4144967" y="0"/>
          <a:ext cx="2011188" cy="49371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Customers</a:t>
          </a:r>
          <a:endParaRPr lang="en-US" sz="2400" kern="1200" dirty="0"/>
        </a:p>
      </dsp:txBody>
      <dsp:txXfrm>
        <a:off x="4144967" y="1974850"/>
        <a:ext cx="2011188" cy="1974850"/>
      </dsp:txXfrm>
    </dsp:sp>
    <dsp:sp modelId="{D5E1CE92-2C6C-446A-94E0-A73F734BABFF}">
      <dsp:nvSpPr>
        <dsp:cNvPr id="0" name=""/>
        <dsp:cNvSpPr/>
      </dsp:nvSpPr>
      <dsp:spPr>
        <a:xfrm>
          <a:off x="4328530" y="296227"/>
          <a:ext cx="1644062" cy="1644062"/>
        </a:xfrm>
        <a:prstGeom prst="ellipse">
          <a:avLst/>
        </a:prstGeom>
        <a:blipFill rotWithShape="0">
          <a:blip xmlns:r="http://schemas.openxmlformats.org/officeDocument/2006/relationships" r:embed="rId3"/>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4A5C01-9856-4B60-8076-2230061EB4F7}">
      <dsp:nvSpPr>
        <dsp:cNvPr id="0" name=""/>
        <dsp:cNvSpPr/>
      </dsp:nvSpPr>
      <dsp:spPr>
        <a:xfrm>
          <a:off x="6216492" y="0"/>
          <a:ext cx="2011188" cy="49371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n-US" sz="2400" kern="1200" dirty="0" smtClean="0"/>
            <a:t>Competitors</a:t>
          </a:r>
          <a:endParaRPr lang="en-US" sz="2400" kern="1200" dirty="0"/>
        </a:p>
      </dsp:txBody>
      <dsp:txXfrm>
        <a:off x="6216492" y="1974850"/>
        <a:ext cx="2011188" cy="1974850"/>
      </dsp:txXfrm>
    </dsp:sp>
    <dsp:sp modelId="{64761869-92F1-4D05-910F-6108EA471423}">
      <dsp:nvSpPr>
        <dsp:cNvPr id="0" name=""/>
        <dsp:cNvSpPr/>
      </dsp:nvSpPr>
      <dsp:spPr>
        <a:xfrm>
          <a:off x="6400055" y="296227"/>
          <a:ext cx="1644062" cy="1644062"/>
        </a:xfrm>
        <a:prstGeom prst="ellipse">
          <a:avLst/>
        </a:prstGeom>
        <a:blipFill rotWithShape="0">
          <a:blip xmlns:r="http://schemas.openxmlformats.org/officeDocument/2006/relationships" r:embed="rId4"/>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574943-795A-492B-AEA6-10A1D60BDAAB}">
      <dsp:nvSpPr>
        <dsp:cNvPr id="0" name=""/>
        <dsp:cNvSpPr/>
      </dsp:nvSpPr>
      <dsp:spPr>
        <a:xfrm>
          <a:off x="329183" y="3949699"/>
          <a:ext cx="7571232" cy="740568"/>
        </a:xfrm>
        <a:prstGeom prst="leftRight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0B2FFA-3C07-4112-AA20-F5225FEAE2D3}">
      <dsp:nvSpPr>
        <dsp:cNvPr id="0" name=""/>
        <dsp:cNvSpPr/>
      </dsp:nvSpPr>
      <dsp:spPr>
        <a:xfrm>
          <a:off x="0" y="604"/>
          <a:ext cx="1447800" cy="70739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Decision Rationale</a:t>
          </a:r>
          <a:endParaRPr lang="en-US" sz="1800" kern="1200" dirty="0"/>
        </a:p>
      </dsp:txBody>
      <dsp:txXfrm>
        <a:off x="0" y="604"/>
        <a:ext cx="1447800" cy="707398"/>
      </dsp:txXfrm>
    </dsp:sp>
    <dsp:sp modelId="{899E8D5E-E57A-4AC7-968A-474DF5D452C5}">
      <dsp:nvSpPr>
        <dsp:cNvPr id="0" name=""/>
        <dsp:cNvSpPr/>
      </dsp:nvSpPr>
      <dsp:spPr>
        <a:xfrm rot="5400000">
          <a:off x="591262" y="725688"/>
          <a:ext cx="265274" cy="3183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591262" y="725688"/>
        <a:ext cx="265274" cy="318329"/>
      </dsp:txXfrm>
    </dsp:sp>
    <dsp:sp modelId="{BFEE4608-46CD-48F4-B258-3C3D1EF5067C}">
      <dsp:nvSpPr>
        <dsp:cNvPr id="0" name=""/>
        <dsp:cNvSpPr/>
      </dsp:nvSpPr>
      <dsp:spPr>
        <a:xfrm>
          <a:off x="0" y="1061702"/>
          <a:ext cx="1447800" cy="70739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Relationships Value</a:t>
          </a:r>
          <a:endParaRPr lang="en-US" sz="1800" kern="1200" dirty="0"/>
        </a:p>
      </dsp:txBody>
      <dsp:txXfrm>
        <a:off x="0" y="1061702"/>
        <a:ext cx="1447800" cy="707398"/>
      </dsp:txXfrm>
    </dsp:sp>
    <dsp:sp modelId="{F096C224-7B13-4AB3-9248-E783EA6862C3}">
      <dsp:nvSpPr>
        <dsp:cNvPr id="0" name=""/>
        <dsp:cNvSpPr/>
      </dsp:nvSpPr>
      <dsp:spPr>
        <a:xfrm rot="5400000">
          <a:off x="591262" y="1786786"/>
          <a:ext cx="265274" cy="3183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591262" y="1786786"/>
        <a:ext cx="265274" cy="318329"/>
      </dsp:txXfrm>
    </dsp:sp>
    <dsp:sp modelId="{105F3CE6-BBB1-42BB-9D44-20BC1D632C96}">
      <dsp:nvSpPr>
        <dsp:cNvPr id="0" name=""/>
        <dsp:cNvSpPr/>
      </dsp:nvSpPr>
      <dsp:spPr>
        <a:xfrm>
          <a:off x="0" y="2122800"/>
          <a:ext cx="1447800" cy="70739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Practice</a:t>
          </a:r>
          <a:endParaRPr lang="en-US" sz="1800" kern="1200" dirty="0"/>
        </a:p>
      </dsp:txBody>
      <dsp:txXfrm>
        <a:off x="0" y="2122800"/>
        <a:ext cx="1447800" cy="707398"/>
      </dsp:txXfrm>
    </dsp:sp>
    <dsp:sp modelId="{A9263ACD-029D-408A-B928-BBA43A4ADB45}">
      <dsp:nvSpPr>
        <dsp:cNvPr id="0" name=""/>
        <dsp:cNvSpPr/>
      </dsp:nvSpPr>
      <dsp:spPr>
        <a:xfrm rot="5400000">
          <a:off x="591262" y="2847884"/>
          <a:ext cx="265274" cy="3183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591262" y="2847884"/>
        <a:ext cx="265274" cy="318329"/>
      </dsp:txXfrm>
    </dsp:sp>
    <dsp:sp modelId="{489AE419-9030-4A02-A3AE-15A82634B894}">
      <dsp:nvSpPr>
        <dsp:cNvPr id="0" name=""/>
        <dsp:cNvSpPr/>
      </dsp:nvSpPr>
      <dsp:spPr>
        <a:xfrm>
          <a:off x="0" y="3183898"/>
          <a:ext cx="1447800" cy="70739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Responsibility Matrix</a:t>
          </a:r>
          <a:endParaRPr lang="en-US" sz="1800" kern="1200" dirty="0"/>
        </a:p>
      </dsp:txBody>
      <dsp:txXfrm>
        <a:off x="0" y="3183898"/>
        <a:ext cx="1447800" cy="707398"/>
      </dsp:txXfrm>
    </dsp:sp>
    <dsp:sp modelId="{728498FA-ADCC-4C2A-ACAA-4A442B241B4A}">
      <dsp:nvSpPr>
        <dsp:cNvPr id="0" name=""/>
        <dsp:cNvSpPr/>
      </dsp:nvSpPr>
      <dsp:spPr>
        <a:xfrm rot="5400000">
          <a:off x="591262" y="3908982"/>
          <a:ext cx="265274" cy="3183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dirty="0"/>
        </a:p>
      </dsp:txBody>
      <dsp:txXfrm rot="5400000">
        <a:off x="591262" y="3908982"/>
        <a:ext cx="265274" cy="318329"/>
      </dsp:txXfrm>
    </dsp:sp>
    <dsp:sp modelId="{E1BC5E79-AA3F-43F7-BBCF-08D3AE7EC6D7}">
      <dsp:nvSpPr>
        <dsp:cNvPr id="0" name=""/>
        <dsp:cNvSpPr/>
      </dsp:nvSpPr>
      <dsp:spPr>
        <a:xfrm>
          <a:off x="0" y="4244996"/>
          <a:ext cx="1447800" cy="70739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New Tools</a:t>
          </a:r>
          <a:endParaRPr lang="en-US" sz="1800" kern="1200" dirty="0"/>
        </a:p>
      </dsp:txBody>
      <dsp:txXfrm>
        <a:off x="0" y="4244996"/>
        <a:ext cx="1447800" cy="707398"/>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38C09A2-75AB-410F-AA7C-FD0926D06E7C}">
      <dsp:nvSpPr>
        <dsp:cNvPr id="0" name=""/>
        <dsp:cNvSpPr/>
      </dsp:nvSpPr>
      <dsp:spPr>
        <a:xfrm rot="10800000">
          <a:off x="1721389" y="1500"/>
          <a:ext cx="5472684" cy="1371727"/>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94" tIns="129540" rIns="241808" bIns="129540" numCol="1" spcCol="1270" anchor="ctr" anchorCtr="0">
          <a:noAutofit/>
        </a:bodyPr>
        <a:lstStyle/>
        <a:p>
          <a:pPr lvl="0" algn="ctr" defTabSz="1511300">
            <a:lnSpc>
              <a:spcPct val="90000"/>
            </a:lnSpc>
            <a:spcBef>
              <a:spcPct val="0"/>
            </a:spcBef>
            <a:spcAft>
              <a:spcPct val="35000"/>
            </a:spcAft>
          </a:pPr>
          <a:r>
            <a:rPr lang="en-US" sz="3400" kern="1200" dirty="0" smtClean="0"/>
            <a:t>Corporate Strategy</a:t>
          </a:r>
        </a:p>
        <a:p>
          <a:pPr lvl="0" algn="ctr" defTabSz="1511300">
            <a:lnSpc>
              <a:spcPct val="90000"/>
            </a:lnSpc>
            <a:spcBef>
              <a:spcPct val="0"/>
            </a:spcBef>
            <a:spcAft>
              <a:spcPct val="35000"/>
            </a:spcAft>
          </a:pPr>
          <a:r>
            <a:rPr lang="en-US" sz="1800" i="1" kern="1200" dirty="0" smtClean="0"/>
            <a:t>Company’s mission, allocating resources</a:t>
          </a:r>
          <a:endParaRPr lang="en-US" sz="1800" i="1" kern="1200" dirty="0"/>
        </a:p>
      </dsp:txBody>
      <dsp:txXfrm rot="10800000">
        <a:off x="1721389" y="1500"/>
        <a:ext cx="5472684" cy="1371727"/>
      </dsp:txXfrm>
    </dsp:sp>
    <dsp:sp modelId="{336CD71A-4EB7-4100-8BF4-5D901858F33B}">
      <dsp:nvSpPr>
        <dsp:cNvPr id="0" name=""/>
        <dsp:cNvSpPr/>
      </dsp:nvSpPr>
      <dsp:spPr>
        <a:xfrm>
          <a:off x="1035526" y="1500"/>
          <a:ext cx="1371727" cy="1371727"/>
        </a:xfrm>
        <a:prstGeom prst="ellipse">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833258-F8A8-4DCC-B13D-827AA03227F2}">
      <dsp:nvSpPr>
        <dsp:cNvPr id="0" name=""/>
        <dsp:cNvSpPr/>
      </dsp:nvSpPr>
      <dsp:spPr>
        <a:xfrm rot="10800000">
          <a:off x="1721389" y="1782698"/>
          <a:ext cx="5472684" cy="1371727"/>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94" tIns="129540" rIns="241808" bIns="129540" numCol="1" spcCol="1270" anchor="ctr" anchorCtr="0">
          <a:noAutofit/>
        </a:bodyPr>
        <a:lstStyle/>
        <a:p>
          <a:pPr lvl="0" algn="ctr" defTabSz="1511300">
            <a:lnSpc>
              <a:spcPct val="90000"/>
            </a:lnSpc>
            <a:spcBef>
              <a:spcPct val="0"/>
            </a:spcBef>
            <a:spcAft>
              <a:spcPct val="35000"/>
            </a:spcAft>
          </a:pPr>
          <a:r>
            <a:rPr lang="en-US" sz="3400" kern="1200" dirty="0" smtClean="0"/>
            <a:t>BU Strategy</a:t>
          </a:r>
        </a:p>
        <a:p>
          <a:pPr lvl="0" algn="ctr" defTabSz="1511300">
            <a:lnSpc>
              <a:spcPct val="90000"/>
            </a:lnSpc>
            <a:spcBef>
              <a:spcPct val="0"/>
            </a:spcBef>
            <a:spcAft>
              <a:spcPct val="35000"/>
            </a:spcAft>
          </a:pPr>
          <a:r>
            <a:rPr lang="en-US" sz="1800" i="1" kern="1200" dirty="0" smtClean="0"/>
            <a:t>How to compete in a selected business</a:t>
          </a:r>
          <a:endParaRPr lang="en-US" sz="1800" i="1" kern="1200" dirty="0"/>
        </a:p>
      </dsp:txBody>
      <dsp:txXfrm rot="10800000">
        <a:off x="1721389" y="1782698"/>
        <a:ext cx="5472684" cy="1371727"/>
      </dsp:txXfrm>
    </dsp:sp>
    <dsp:sp modelId="{39242BA9-001C-4E19-9C13-6E19698F38A5}">
      <dsp:nvSpPr>
        <dsp:cNvPr id="0" name=""/>
        <dsp:cNvSpPr/>
      </dsp:nvSpPr>
      <dsp:spPr>
        <a:xfrm>
          <a:off x="1035526" y="1782698"/>
          <a:ext cx="1371727" cy="1371727"/>
        </a:xfrm>
        <a:prstGeom prst="ellipse">
          <a:avLst/>
        </a:prstGeom>
        <a:blipFill rotWithShape="0">
          <a:blip xmlns:r="http://schemas.openxmlformats.org/officeDocument/2006/relationships" r:embed="rId2"/>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F17313-7D8E-41E5-A31E-A4FB1AAB0A72}">
      <dsp:nvSpPr>
        <dsp:cNvPr id="0" name=""/>
        <dsp:cNvSpPr/>
      </dsp:nvSpPr>
      <dsp:spPr>
        <a:xfrm rot="10800000">
          <a:off x="1721389" y="3563896"/>
          <a:ext cx="5472684" cy="1371727"/>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94" tIns="121920" rIns="227584" bIns="121920" numCol="1" spcCol="1270" anchor="ctr" anchorCtr="0">
          <a:noAutofit/>
        </a:bodyPr>
        <a:lstStyle/>
        <a:p>
          <a:pPr lvl="0" algn="ctr" defTabSz="1422400">
            <a:lnSpc>
              <a:spcPct val="90000"/>
            </a:lnSpc>
            <a:spcBef>
              <a:spcPct val="0"/>
            </a:spcBef>
            <a:spcAft>
              <a:spcPct val="35000"/>
            </a:spcAft>
          </a:pPr>
          <a:r>
            <a:rPr lang="en-US" sz="3200" kern="1200" dirty="0" smtClean="0"/>
            <a:t>Marketing strategy</a:t>
          </a:r>
        </a:p>
        <a:p>
          <a:pPr lvl="0" algn="ctr" defTabSz="1422400">
            <a:lnSpc>
              <a:spcPct val="90000"/>
            </a:lnSpc>
            <a:spcBef>
              <a:spcPct val="0"/>
            </a:spcBef>
            <a:spcAft>
              <a:spcPct val="35000"/>
            </a:spcAft>
          </a:pPr>
          <a:r>
            <a:rPr lang="en-US" sz="1800" i="1" kern="1200" dirty="0" smtClean="0"/>
            <a:t>How to market a product</a:t>
          </a:r>
          <a:endParaRPr lang="en-US" sz="1800" i="1" kern="1200" dirty="0"/>
        </a:p>
      </dsp:txBody>
      <dsp:txXfrm rot="10800000">
        <a:off x="1721389" y="3563896"/>
        <a:ext cx="5472684" cy="1371727"/>
      </dsp:txXfrm>
    </dsp:sp>
    <dsp:sp modelId="{789E3228-F437-4FCF-A791-E6C4EC6D4D86}">
      <dsp:nvSpPr>
        <dsp:cNvPr id="0" name=""/>
        <dsp:cNvSpPr/>
      </dsp:nvSpPr>
      <dsp:spPr>
        <a:xfrm>
          <a:off x="1035526" y="3563896"/>
          <a:ext cx="1371727" cy="1371727"/>
        </a:xfrm>
        <a:prstGeom prst="ellipse">
          <a:avLst/>
        </a:prstGeom>
        <a:blipFill rotWithShape="0">
          <a:blip xmlns:r="http://schemas.openxmlformats.org/officeDocument/2006/relationships" r:embed="rId3"/>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310CD05-A604-457C-9BF9-BC3D1B9A211C}">
      <dsp:nvSpPr>
        <dsp:cNvPr id="0" name=""/>
        <dsp:cNvSpPr/>
      </dsp:nvSpPr>
      <dsp:spPr>
        <a:xfrm>
          <a:off x="4019163" y="2127377"/>
          <a:ext cx="3156019" cy="500659"/>
        </a:xfrm>
        <a:custGeom>
          <a:avLst/>
          <a:gdLst/>
          <a:ahLst/>
          <a:cxnLst/>
          <a:rect l="0" t="0" r="0" b="0"/>
          <a:pathLst>
            <a:path>
              <a:moveTo>
                <a:pt x="0" y="0"/>
              </a:moveTo>
              <a:lnTo>
                <a:pt x="0" y="341184"/>
              </a:lnTo>
              <a:lnTo>
                <a:pt x="3156019" y="341184"/>
              </a:lnTo>
              <a:lnTo>
                <a:pt x="3156019" y="50065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860737-EE6C-420F-A953-C6960C0492C3}">
      <dsp:nvSpPr>
        <dsp:cNvPr id="0" name=""/>
        <dsp:cNvSpPr/>
      </dsp:nvSpPr>
      <dsp:spPr>
        <a:xfrm>
          <a:off x="4019163" y="2127377"/>
          <a:ext cx="1052006" cy="500659"/>
        </a:xfrm>
        <a:custGeom>
          <a:avLst/>
          <a:gdLst/>
          <a:ahLst/>
          <a:cxnLst/>
          <a:rect l="0" t="0" r="0" b="0"/>
          <a:pathLst>
            <a:path>
              <a:moveTo>
                <a:pt x="0" y="0"/>
              </a:moveTo>
              <a:lnTo>
                <a:pt x="0" y="341184"/>
              </a:lnTo>
              <a:lnTo>
                <a:pt x="1052006" y="341184"/>
              </a:lnTo>
              <a:lnTo>
                <a:pt x="1052006" y="50065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FDE58F-602D-4451-95E2-688A9914B346}">
      <dsp:nvSpPr>
        <dsp:cNvPr id="0" name=""/>
        <dsp:cNvSpPr/>
      </dsp:nvSpPr>
      <dsp:spPr>
        <a:xfrm>
          <a:off x="2967156" y="2127377"/>
          <a:ext cx="1052006" cy="500659"/>
        </a:xfrm>
        <a:custGeom>
          <a:avLst/>
          <a:gdLst/>
          <a:ahLst/>
          <a:cxnLst/>
          <a:rect l="0" t="0" r="0" b="0"/>
          <a:pathLst>
            <a:path>
              <a:moveTo>
                <a:pt x="1052006" y="0"/>
              </a:moveTo>
              <a:lnTo>
                <a:pt x="1052006" y="341184"/>
              </a:lnTo>
              <a:lnTo>
                <a:pt x="0" y="341184"/>
              </a:lnTo>
              <a:lnTo>
                <a:pt x="0" y="50065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DC9A34-AEEC-41B6-BF25-0FB01D201806}">
      <dsp:nvSpPr>
        <dsp:cNvPr id="0" name=""/>
        <dsp:cNvSpPr/>
      </dsp:nvSpPr>
      <dsp:spPr>
        <a:xfrm>
          <a:off x="863143" y="2127377"/>
          <a:ext cx="3156019" cy="500659"/>
        </a:xfrm>
        <a:custGeom>
          <a:avLst/>
          <a:gdLst/>
          <a:ahLst/>
          <a:cxnLst/>
          <a:rect l="0" t="0" r="0" b="0"/>
          <a:pathLst>
            <a:path>
              <a:moveTo>
                <a:pt x="3156019" y="0"/>
              </a:moveTo>
              <a:lnTo>
                <a:pt x="3156019" y="341184"/>
              </a:lnTo>
              <a:lnTo>
                <a:pt x="0" y="341184"/>
              </a:lnTo>
              <a:lnTo>
                <a:pt x="0" y="50065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451C5B-15E2-4694-A323-E66141841AA4}">
      <dsp:nvSpPr>
        <dsp:cNvPr id="0" name=""/>
        <dsp:cNvSpPr/>
      </dsp:nvSpPr>
      <dsp:spPr>
        <a:xfrm>
          <a:off x="3158430" y="1034247"/>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35944B-F69D-4B3E-AE00-172C83F80438}">
      <dsp:nvSpPr>
        <dsp:cNvPr id="0" name=""/>
        <dsp:cNvSpPr/>
      </dsp:nvSpPr>
      <dsp:spPr>
        <a:xfrm>
          <a:off x="3349704" y="1215957"/>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Environmental Analysis</a:t>
          </a:r>
          <a:endParaRPr lang="en-US" sz="2000" kern="1200" dirty="0"/>
        </a:p>
      </dsp:txBody>
      <dsp:txXfrm>
        <a:off x="3349704" y="1215957"/>
        <a:ext cx="1721465" cy="1093130"/>
      </dsp:txXfrm>
    </dsp:sp>
    <dsp:sp modelId="{58E4E89B-504D-4908-A7D0-E39D41F2278C}">
      <dsp:nvSpPr>
        <dsp:cNvPr id="0" name=""/>
        <dsp:cNvSpPr/>
      </dsp:nvSpPr>
      <dsp:spPr>
        <a:xfrm>
          <a:off x="2411" y="2628037"/>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B4F468-D90E-43F0-83BB-44F2689CB9C7}">
      <dsp:nvSpPr>
        <dsp:cNvPr id="0" name=""/>
        <dsp:cNvSpPr/>
      </dsp:nvSpPr>
      <dsp:spPr>
        <a:xfrm>
          <a:off x="193684" y="2809747"/>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Demographic</a:t>
          </a:r>
          <a:endParaRPr lang="en-US" sz="2000" kern="1200" dirty="0"/>
        </a:p>
      </dsp:txBody>
      <dsp:txXfrm>
        <a:off x="193684" y="2809747"/>
        <a:ext cx="1721465" cy="1093130"/>
      </dsp:txXfrm>
    </dsp:sp>
    <dsp:sp modelId="{56B4E139-696B-40DF-B671-345F2CC0AEA5}">
      <dsp:nvSpPr>
        <dsp:cNvPr id="0" name=""/>
        <dsp:cNvSpPr/>
      </dsp:nvSpPr>
      <dsp:spPr>
        <a:xfrm>
          <a:off x="2106423" y="2628037"/>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9F6835-16F0-4356-B4B9-8F637EF55E4E}">
      <dsp:nvSpPr>
        <dsp:cNvPr id="0" name=""/>
        <dsp:cNvSpPr/>
      </dsp:nvSpPr>
      <dsp:spPr>
        <a:xfrm>
          <a:off x="2297697" y="2809747"/>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Economic</a:t>
          </a:r>
          <a:endParaRPr lang="en-US" sz="2000" kern="1200" dirty="0"/>
        </a:p>
      </dsp:txBody>
      <dsp:txXfrm>
        <a:off x="2297697" y="2809747"/>
        <a:ext cx="1721465" cy="1093130"/>
      </dsp:txXfrm>
    </dsp:sp>
    <dsp:sp modelId="{5B2249E4-1DA5-486B-8317-C285066B6B06}">
      <dsp:nvSpPr>
        <dsp:cNvPr id="0" name=""/>
        <dsp:cNvSpPr/>
      </dsp:nvSpPr>
      <dsp:spPr>
        <a:xfrm>
          <a:off x="4210436" y="2628037"/>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A8392-15AE-4363-B532-D4DE6789B134}">
      <dsp:nvSpPr>
        <dsp:cNvPr id="0" name=""/>
        <dsp:cNvSpPr/>
      </dsp:nvSpPr>
      <dsp:spPr>
        <a:xfrm>
          <a:off x="4401710" y="2809747"/>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Technological</a:t>
          </a:r>
          <a:endParaRPr lang="en-US" sz="2000" kern="1200" dirty="0"/>
        </a:p>
      </dsp:txBody>
      <dsp:txXfrm>
        <a:off x="4401710" y="2809747"/>
        <a:ext cx="1721465" cy="1093130"/>
      </dsp:txXfrm>
    </dsp:sp>
    <dsp:sp modelId="{35156E04-8B2B-442B-ACB5-EDF94CCD5B9D}">
      <dsp:nvSpPr>
        <dsp:cNvPr id="0" name=""/>
        <dsp:cNvSpPr/>
      </dsp:nvSpPr>
      <dsp:spPr>
        <a:xfrm>
          <a:off x="6314449" y="2628037"/>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175275-89E3-43A4-AA6C-B25C65D4E0CE}">
      <dsp:nvSpPr>
        <dsp:cNvPr id="0" name=""/>
        <dsp:cNvSpPr/>
      </dsp:nvSpPr>
      <dsp:spPr>
        <a:xfrm>
          <a:off x="6505723" y="2809747"/>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Social</a:t>
          </a:r>
          <a:endParaRPr lang="en-US" sz="2000" kern="1200" dirty="0"/>
        </a:p>
      </dsp:txBody>
      <dsp:txXfrm>
        <a:off x="6505723" y="2809747"/>
        <a:ext cx="1721465" cy="1093130"/>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C9F4462-5232-4D58-B8AF-26BABDFE0F15}">
      <dsp:nvSpPr>
        <dsp:cNvPr id="0" name=""/>
        <dsp:cNvSpPr/>
      </dsp:nvSpPr>
      <dsp:spPr>
        <a:xfrm>
          <a:off x="322871" y="301"/>
          <a:ext cx="3575074" cy="2145044"/>
        </a:xfrm>
        <a:prstGeom prst="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GB" sz="4500" kern="1200" smtClean="0"/>
            <a:t>Product</a:t>
          </a:r>
          <a:endParaRPr lang="en-GB" sz="4500" kern="1200" dirty="0"/>
        </a:p>
      </dsp:txBody>
      <dsp:txXfrm>
        <a:off x="322871" y="301"/>
        <a:ext cx="3575074" cy="2145044"/>
      </dsp:txXfrm>
    </dsp:sp>
    <dsp:sp modelId="{398A0C1B-FACD-4934-B57F-ADE6421CF159}">
      <dsp:nvSpPr>
        <dsp:cNvPr id="0" name=""/>
        <dsp:cNvSpPr/>
      </dsp:nvSpPr>
      <dsp:spPr>
        <a:xfrm>
          <a:off x="4255453" y="301"/>
          <a:ext cx="3575074" cy="2145044"/>
        </a:xfrm>
        <a:prstGeom prst="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GB" sz="4500" kern="1200" smtClean="0"/>
            <a:t>Price</a:t>
          </a:r>
          <a:endParaRPr lang="en-GB" sz="4500" kern="1200" dirty="0" smtClean="0"/>
        </a:p>
      </dsp:txBody>
      <dsp:txXfrm>
        <a:off x="4255453" y="301"/>
        <a:ext cx="3575074" cy="2145044"/>
      </dsp:txXfrm>
    </dsp:sp>
    <dsp:sp modelId="{2384BFCA-9FBD-47A5-AD15-A25A29B23503}">
      <dsp:nvSpPr>
        <dsp:cNvPr id="0" name=""/>
        <dsp:cNvSpPr/>
      </dsp:nvSpPr>
      <dsp:spPr>
        <a:xfrm>
          <a:off x="322871" y="2502853"/>
          <a:ext cx="3575074" cy="2145044"/>
        </a:xfrm>
        <a:prstGeom prst="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GB" sz="4500" kern="1200" smtClean="0"/>
            <a:t>Promotion</a:t>
          </a:r>
          <a:endParaRPr lang="en-GB" sz="4500" kern="1200" dirty="0" smtClean="0"/>
        </a:p>
      </dsp:txBody>
      <dsp:txXfrm>
        <a:off x="322871" y="2502853"/>
        <a:ext cx="3575074" cy="2145044"/>
      </dsp:txXfrm>
    </dsp:sp>
    <dsp:sp modelId="{8FB8489A-EEE3-4CFA-8833-0ED5DAD235DF}">
      <dsp:nvSpPr>
        <dsp:cNvPr id="0" name=""/>
        <dsp:cNvSpPr/>
      </dsp:nvSpPr>
      <dsp:spPr>
        <a:xfrm>
          <a:off x="4255453" y="2502853"/>
          <a:ext cx="3575074" cy="2145044"/>
        </a:xfrm>
        <a:prstGeom prst="rect">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GB" sz="4500" kern="1200" smtClean="0"/>
            <a:t>Place (Distribution)</a:t>
          </a:r>
          <a:endParaRPr lang="en-GB" sz="4500" kern="1200" dirty="0"/>
        </a:p>
      </dsp:txBody>
      <dsp:txXfrm>
        <a:off x="4255453" y="2502853"/>
        <a:ext cx="3575074" cy="2145044"/>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06E4CB-7729-48FC-B9F8-CBC31D2C71F2}">
      <dsp:nvSpPr>
        <dsp:cNvPr id="0" name=""/>
        <dsp:cNvSpPr/>
      </dsp:nvSpPr>
      <dsp:spPr>
        <a:xfrm>
          <a:off x="4019163" y="2127377"/>
          <a:ext cx="3156019" cy="500659"/>
        </a:xfrm>
        <a:custGeom>
          <a:avLst/>
          <a:gdLst/>
          <a:ahLst/>
          <a:cxnLst/>
          <a:rect l="0" t="0" r="0" b="0"/>
          <a:pathLst>
            <a:path>
              <a:moveTo>
                <a:pt x="0" y="0"/>
              </a:moveTo>
              <a:lnTo>
                <a:pt x="0" y="341184"/>
              </a:lnTo>
              <a:lnTo>
                <a:pt x="3156019" y="341184"/>
              </a:lnTo>
              <a:lnTo>
                <a:pt x="3156019" y="50065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2DA2C6-0DAC-4C5E-A20D-4B8EAA11471A}">
      <dsp:nvSpPr>
        <dsp:cNvPr id="0" name=""/>
        <dsp:cNvSpPr/>
      </dsp:nvSpPr>
      <dsp:spPr>
        <a:xfrm>
          <a:off x="4019163" y="2127377"/>
          <a:ext cx="1052006" cy="500659"/>
        </a:xfrm>
        <a:custGeom>
          <a:avLst/>
          <a:gdLst/>
          <a:ahLst/>
          <a:cxnLst/>
          <a:rect l="0" t="0" r="0" b="0"/>
          <a:pathLst>
            <a:path>
              <a:moveTo>
                <a:pt x="0" y="0"/>
              </a:moveTo>
              <a:lnTo>
                <a:pt x="0" y="341184"/>
              </a:lnTo>
              <a:lnTo>
                <a:pt x="1052006" y="341184"/>
              </a:lnTo>
              <a:lnTo>
                <a:pt x="1052006" y="50065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6D663B-C002-4F5E-A0A3-A2171B3B65B8}">
      <dsp:nvSpPr>
        <dsp:cNvPr id="0" name=""/>
        <dsp:cNvSpPr/>
      </dsp:nvSpPr>
      <dsp:spPr>
        <a:xfrm>
          <a:off x="2967156" y="2127377"/>
          <a:ext cx="1052006" cy="500659"/>
        </a:xfrm>
        <a:custGeom>
          <a:avLst/>
          <a:gdLst/>
          <a:ahLst/>
          <a:cxnLst/>
          <a:rect l="0" t="0" r="0" b="0"/>
          <a:pathLst>
            <a:path>
              <a:moveTo>
                <a:pt x="1052006" y="0"/>
              </a:moveTo>
              <a:lnTo>
                <a:pt x="1052006" y="341184"/>
              </a:lnTo>
              <a:lnTo>
                <a:pt x="0" y="341184"/>
              </a:lnTo>
              <a:lnTo>
                <a:pt x="0" y="50065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8DF0AC-A6D0-44AC-9C94-25C16D251881}">
      <dsp:nvSpPr>
        <dsp:cNvPr id="0" name=""/>
        <dsp:cNvSpPr/>
      </dsp:nvSpPr>
      <dsp:spPr>
        <a:xfrm>
          <a:off x="863143" y="2127377"/>
          <a:ext cx="3156019" cy="500659"/>
        </a:xfrm>
        <a:custGeom>
          <a:avLst/>
          <a:gdLst/>
          <a:ahLst/>
          <a:cxnLst/>
          <a:rect l="0" t="0" r="0" b="0"/>
          <a:pathLst>
            <a:path>
              <a:moveTo>
                <a:pt x="3156019" y="0"/>
              </a:moveTo>
              <a:lnTo>
                <a:pt x="3156019" y="341184"/>
              </a:lnTo>
              <a:lnTo>
                <a:pt x="0" y="341184"/>
              </a:lnTo>
              <a:lnTo>
                <a:pt x="0" y="50065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A57880-4FC5-44FA-8AA8-A2081870E3B5}">
      <dsp:nvSpPr>
        <dsp:cNvPr id="0" name=""/>
        <dsp:cNvSpPr/>
      </dsp:nvSpPr>
      <dsp:spPr>
        <a:xfrm>
          <a:off x="3158430" y="1034247"/>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79E0D8-E589-419C-952C-9598889F84D4}">
      <dsp:nvSpPr>
        <dsp:cNvPr id="0" name=""/>
        <dsp:cNvSpPr/>
      </dsp:nvSpPr>
      <dsp:spPr>
        <a:xfrm>
          <a:off x="3349704" y="1215957"/>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4Ps</a:t>
          </a:r>
          <a:endParaRPr lang="en-US" sz="2600" kern="1200" dirty="0"/>
        </a:p>
      </dsp:txBody>
      <dsp:txXfrm>
        <a:off x="3349704" y="1215957"/>
        <a:ext cx="1721465" cy="1093130"/>
      </dsp:txXfrm>
    </dsp:sp>
    <dsp:sp modelId="{D6C2C387-D73B-4515-A47F-3BF681D8C326}">
      <dsp:nvSpPr>
        <dsp:cNvPr id="0" name=""/>
        <dsp:cNvSpPr/>
      </dsp:nvSpPr>
      <dsp:spPr>
        <a:xfrm>
          <a:off x="2411" y="2628037"/>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0FDCCA-77D3-4FB5-8FC3-7C4A97085E1E}">
      <dsp:nvSpPr>
        <dsp:cNvPr id="0" name=""/>
        <dsp:cNvSpPr/>
      </dsp:nvSpPr>
      <dsp:spPr>
        <a:xfrm>
          <a:off x="193684" y="2809747"/>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Product</a:t>
          </a:r>
          <a:endParaRPr lang="en-US" sz="2600" kern="1200" dirty="0"/>
        </a:p>
      </dsp:txBody>
      <dsp:txXfrm>
        <a:off x="193684" y="2809747"/>
        <a:ext cx="1721465" cy="1093130"/>
      </dsp:txXfrm>
    </dsp:sp>
    <dsp:sp modelId="{5A1ABAFA-758A-4C29-992A-DF2D3CD19DD7}">
      <dsp:nvSpPr>
        <dsp:cNvPr id="0" name=""/>
        <dsp:cNvSpPr/>
      </dsp:nvSpPr>
      <dsp:spPr>
        <a:xfrm>
          <a:off x="2106423" y="2628037"/>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A01022-7726-4E95-906E-3A5978C3D8F3}">
      <dsp:nvSpPr>
        <dsp:cNvPr id="0" name=""/>
        <dsp:cNvSpPr/>
      </dsp:nvSpPr>
      <dsp:spPr>
        <a:xfrm>
          <a:off x="2297697" y="2809747"/>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Price</a:t>
          </a:r>
          <a:endParaRPr lang="en-US" sz="2600" kern="1200" dirty="0"/>
        </a:p>
      </dsp:txBody>
      <dsp:txXfrm>
        <a:off x="2297697" y="2809747"/>
        <a:ext cx="1721465" cy="1093130"/>
      </dsp:txXfrm>
    </dsp:sp>
    <dsp:sp modelId="{47A4EF45-0380-4A06-AB72-C12B7D2A4408}">
      <dsp:nvSpPr>
        <dsp:cNvPr id="0" name=""/>
        <dsp:cNvSpPr/>
      </dsp:nvSpPr>
      <dsp:spPr>
        <a:xfrm>
          <a:off x="4210436" y="2628037"/>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1B9189-3EF5-40C7-BCC9-AD914EC3A5C2}">
      <dsp:nvSpPr>
        <dsp:cNvPr id="0" name=""/>
        <dsp:cNvSpPr/>
      </dsp:nvSpPr>
      <dsp:spPr>
        <a:xfrm>
          <a:off x="4401710" y="2809747"/>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Promotion</a:t>
          </a:r>
          <a:endParaRPr lang="en-US" sz="2600" kern="1200" dirty="0"/>
        </a:p>
      </dsp:txBody>
      <dsp:txXfrm>
        <a:off x="4401710" y="2809747"/>
        <a:ext cx="1721465" cy="1093130"/>
      </dsp:txXfrm>
    </dsp:sp>
    <dsp:sp modelId="{C4B25F6A-68E9-4993-879A-9247EEC7AB4E}">
      <dsp:nvSpPr>
        <dsp:cNvPr id="0" name=""/>
        <dsp:cNvSpPr/>
      </dsp:nvSpPr>
      <dsp:spPr>
        <a:xfrm>
          <a:off x="6314449" y="2628037"/>
          <a:ext cx="1721465" cy="109313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02920-17DC-41BA-BB97-F8E2D2183F3E}">
      <dsp:nvSpPr>
        <dsp:cNvPr id="0" name=""/>
        <dsp:cNvSpPr/>
      </dsp:nvSpPr>
      <dsp:spPr>
        <a:xfrm>
          <a:off x="6505723" y="2809747"/>
          <a:ext cx="1721465" cy="109313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Place</a:t>
          </a:r>
          <a:endParaRPr lang="en-US" sz="2600" kern="1200" dirty="0"/>
        </a:p>
      </dsp:txBody>
      <dsp:txXfrm>
        <a:off x="6505723" y="2809747"/>
        <a:ext cx="1721465" cy="1093130"/>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18BB9F8-4A4E-4EB1-9C32-933CDECC4B69}">
      <dsp:nvSpPr>
        <dsp:cNvPr id="0" name=""/>
        <dsp:cNvSpPr/>
      </dsp:nvSpPr>
      <dsp:spPr>
        <a:xfrm rot="10800000">
          <a:off x="1721389" y="1500"/>
          <a:ext cx="5472684" cy="1371727"/>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94" tIns="102870" rIns="192024" bIns="102870" numCol="1" spcCol="1270" anchor="ctr" anchorCtr="0">
          <a:noAutofit/>
        </a:bodyPr>
        <a:lstStyle/>
        <a:p>
          <a:pPr lvl="0" algn="ctr" defTabSz="1200150">
            <a:lnSpc>
              <a:spcPct val="90000"/>
            </a:lnSpc>
            <a:spcBef>
              <a:spcPct val="0"/>
            </a:spcBef>
            <a:spcAft>
              <a:spcPct val="35000"/>
            </a:spcAft>
          </a:pPr>
          <a:r>
            <a:rPr lang="en-US" sz="2700" kern="1200" dirty="0" smtClean="0"/>
            <a:t>New Goods</a:t>
          </a:r>
        </a:p>
        <a:p>
          <a:pPr lvl="0" algn="ctr" defTabSz="1200150">
            <a:lnSpc>
              <a:spcPct val="90000"/>
            </a:lnSpc>
            <a:spcBef>
              <a:spcPct val="0"/>
            </a:spcBef>
            <a:spcAft>
              <a:spcPct val="35000"/>
            </a:spcAft>
          </a:pPr>
          <a:r>
            <a:rPr lang="en-US" sz="2700" i="1" kern="1200" dirty="0" smtClean="0"/>
            <a:t>Module 15</a:t>
          </a:r>
          <a:endParaRPr lang="en-US" sz="2700" i="1" kern="1200" dirty="0"/>
        </a:p>
      </dsp:txBody>
      <dsp:txXfrm rot="10800000">
        <a:off x="1721389" y="1500"/>
        <a:ext cx="5472684" cy="1371727"/>
      </dsp:txXfrm>
    </dsp:sp>
    <dsp:sp modelId="{B3EB8E8F-DBD0-4CA2-862A-3057B67B253E}">
      <dsp:nvSpPr>
        <dsp:cNvPr id="0" name=""/>
        <dsp:cNvSpPr/>
      </dsp:nvSpPr>
      <dsp:spPr>
        <a:xfrm>
          <a:off x="1035526" y="1500"/>
          <a:ext cx="1371727" cy="1371727"/>
        </a:xfrm>
        <a:prstGeom prst="ellipse">
          <a:avLst/>
        </a:prstGeom>
        <a:blipFill rotWithShape="0">
          <a:blip xmlns:r="http://schemas.openxmlformats.org/officeDocument/2006/relationships" r:embed="rId1"/>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9E7E33-5E6D-476D-8773-3FDF24F5F777}">
      <dsp:nvSpPr>
        <dsp:cNvPr id="0" name=""/>
        <dsp:cNvSpPr/>
      </dsp:nvSpPr>
      <dsp:spPr>
        <a:xfrm rot="10800000">
          <a:off x="1721389" y="1782698"/>
          <a:ext cx="5472684" cy="1371727"/>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94" tIns="102870" rIns="192024" bIns="102870" numCol="1" spcCol="1270" anchor="ctr" anchorCtr="0">
          <a:noAutofit/>
        </a:bodyPr>
        <a:lstStyle/>
        <a:p>
          <a:pPr lvl="0" algn="ctr" defTabSz="1200150">
            <a:lnSpc>
              <a:spcPct val="90000"/>
            </a:lnSpc>
            <a:spcBef>
              <a:spcPct val="0"/>
            </a:spcBef>
            <a:spcAft>
              <a:spcPct val="35000"/>
            </a:spcAft>
          </a:pPr>
          <a:r>
            <a:rPr lang="en-US" sz="2700" kern="1200" dirty="0" smtClean="0"/>
            <a:t>Growing Markets</a:t>
          </a:r>
        </a:p>
        <a:p>
          <a:pPr lvl="0" algn="ctr" defTabSz="1200150">
            <a:lnSpc>
              <a:spcPct val="90000"/>
            </a:lnSpc>
            <a:spcBef>
              <a:spcPct val="0"/>
            </a:spcBef>
            <a:spcAft>
              <a:spcPct val="35000"/>
            </a:spcAft>
          </a:pPr>
          <a:r>
            <a:rPr lang="en-US" sz="2700" i="1" kern="1200" dirty="0" smtClean="0"/>
            <a:t>Module 16</a:t>
          </a:r>
          <a:endParaRPr lang="en-US" sz="2700" i="1" kern="1200" dirty="0"/>
        </a:p>
      </dsp:txBody>
      <dsp:txXfrm rot="10800000">
        <a:off x="1721389" y="1782698"/>
        <a:ext cx="5472684" cy="1371727"/>
      </dsp:txXfrm>
    </dsp:sp>
    <dsp:sp modelId="{AC683753-76E9-4A0F-9330-F4121ED208A9}">
      <dsp:nvSpPr>
        <dsp:cNvPr id="0" name=""/>
        <dsp:cNvSpPr/>
      </dsp:nvSpPr>
      <dsp:spPr>
        <a:xfrm>
          <a:off x="1035526" y="1782698"/>
          <a:ext cx="1371727" cy="1371727"/>
        </a:xfrm>
        <a:prstGeom prst="ellipse">
          <a:avLst/>
        </a:prstGeom>
        <a:blipFill rotWithShape="0">
          <a:blip xmlns:r="http://schemas.openxmlformats.org/officeDocument/2006/relationships" r:embed="rId2"/>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DDCD00-F12C-498C-9360-75E58A87F6A0}">
      <dsp:nvSpPr>
        <dsp:cNvPr id="0" name=""/>
        <dsp:cNvSpPr/>
      </dsp:nvSpPr>
      <dsp:spPr>
        <a:xfrm rot="10800000">
          <a:off x="1721389" y="3563896"/>
          <a:ext cx="5472684" cy="1371727"/>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4894" tIns="102870" rIns="192024" bIns="102870" numCol="1" spcCol="1270" anchor="ctr" anchorCtr="0">
          <a:noAutofit/>
        </a:bodyPr>
        <a:lstStyle/>
        <a:p>
          <a:pPr lvl="0" algn="ctr" defTabSz="1200150">
            <a:lnSpc>
              <a:spcPct val="90000"/>
            </a:lnSpc>
            <a:spcBef>
              <a:spcPct val="0"/>
            </a:spcBef>
            <a:spcAft>
              <a:spcPct val="35000"/>
            </a:spcAft>
          </a:pPr>
          <a:r>
            <a:rPr lang="en-US" sz="2700" kern="1200" dirty="0" smtClean="0"/>
            <a:t>Mature and Declining Markets</a:t>
          </a:r>
        </a:p>
        <a:p>
          <a:pPr lvl="0" algn="ctr" defTabSz="1200150">
            <a:lnSpc>
              <a:spcPct val="90000"/>
            </a:lnSpc>
            <a:spcBef>
              <a:spcPct val="0"/>
            </a:spcBef>
            <a:spcAft>
              <a:spcPct val="35000"/>
            </a:spcAft>
          </a:pPr>
          <a:r>
            <a:rPr lang="en-US" sz="2700" i="1" kern="1200" dirty="0" smtClean="0"/>
            <a:t>Module 17</a:t>
          </a:r>
          <a:endParaRPr lang="en-US" sz="2700" i="1" kern="1200" dirty="0"/>
        </a:p>
      </dsp:txBody>
      <dsp:txXfrm rot="10800000">
        <a:off x="1721389" y="3563896"/>
        <a:ext cx="5472684" cy="1371727"/>
      </dsp:txXfrm>
    </dsp:sp>
    <dsp:sp modelId="{23C9F1D9-089D-41CA-9095-3D1AA73E4B3C}">
      <dsp:nvSpPr>
        <dsp:cNvPr id="0" name=""/>
        <dsp:cNvSpPr/>
      </dsp:nvSpPr>
      <dsp:spPr>
        <a:xfrm>
          <a:off x="1035526" y="3563896"/>
          <a:ext cx="1371727" cy="1371727"/>
        </a:xfrm>
        <a:prstGeom prst="ellipse">
          <a:avLst/>
        </a:prstGeom>
        <a:blipFill rotWithShape="0">
          <a:blip xmlns:r="http://schemas.openxmlformats.org/officeDocument/2006/relationships" r:embed="rId3"/>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0F286B1-0543-4BB1-917A-0227060F26B5}">
      <dsp:nvSpPr>
        <dsp:cNvPr id="0" name=""/>
        <dsp:cNvSpPr/>
      </dsp:nvSpPr>
      <dsp:spPr>
        <a:xfrm rot="21300000">
          <a:off x="21208" y="1521033"/>
          <a:ext cx="8187183" cy="844131"/>
        </a:xfrm>
        <a:prstGeom prst="mathMinus">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F82B91-F61C-453A-B849-3761951205E1}">
      <dsp:nvSpPr>
        <dsp:cNvPr id="0" name=""/>
        <dsp:cNvSpPr/>
      </dsp:nvSpPr>
      <dsp:spPr>
        <a:xfrm>
          <a:off x="987552" y="194309"/>
          <a:ext cx="2468880" cy="1554479"/>
        </a:xfrm>
        <a:prstGeom prst="downArrow">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3A28DE-59EB-44E3-A133-013AF79FD2FB}">
      <dsp:nvSpPr>
        <dsp:cNvPr id="0" name=""/>
        <dsp:cNvSpPr/>
      </dsp:nvSpPr>
      <dsp:spPr>
        <a:xfrm>
          <a:off x="4361687" y="0"/>
          <a:ext cx="2633472" cy="1632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284480" rIns="284480" bIns="284480" numCol="1" spcCol="1270" anchor="ctr" anchorCtr="0">
          <a:noAutofit/>
        </a:bodyPr>
        <a:lstStyle/>
        <a:p>
          <a:pPr lvl="0" algn="ctr" defTabSz="1778000">
            <a:lnSpc>
              <a:spcPct val="90000"/>
            </a:lnSpc>
            <a:spcBef>
              <a:spcPct val="0"/>
            </a:spcBef>
            <a:spcAft>
              <a:spcPct val="35000"/>
            </a:spcAft>
          </a:pPr>
          <a:r>
            <a:rPr lang="en-US" sz="4000" kern="1200" dirty="0" smtClean="0"/>
            <a:t>Strategy</a:t>
          </a:r>
          <a:endParaRPr lang="en-US" sz="4000" kern="1200" dirty="0"/>
        </a:p>
      </dsp:txBody>
      <dsp:txXfrm>
        <a:off x="4361687" y="0"/>
        <a:ext cx="2633472" cy="1632203"/>
      </dsp:txXfrm>
    </dsp:sp>
    <dsp:sp modelId="{E8EE46B5-0688-4C4E-A4DB-7985FDB88260}">
      <dsp:nvSpPr>
        <dsp:cNvPr id="0" name=""/>
        <dsp:cNvSpPr/>
      </dsp:nvSpPr>
      <dsp:spPr>
        <a:xfrm>
          <a:off x="4773167" y="2137409"/>
          <a:ext cx="2468880" cy="1554479"/>
        </a:xfrm>
        <a:prstGeom prst="upArrow">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E63FBF-EC67-4418-9A86-DDA1491D1488}">
      <dsp:nvSpPr>
        <dsp:cNvPr id="0" name=""/>
        <dsp:cNvSpPr/>
      </dsp:nvSpPr>
      <dsp:spPr>
        <a:xfrm>
          <a:off x="758953" y="2253995"/>
          <a:ext cx="3584445" cy="1632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284480" rIns="284480" bIns="284480" numCol="1" spcCol="1270" anchor="ctr" anchorCtr="0">
          <a:noAutofit/>
        </a:bodyPr>
        <a:lstStyle/>
        <a:p>
          <a:pPr lvl="0" algn="ctr" defTabSz="1778000">
            <a:lnSpc>
              <a:spcPct val="90000"/>
            </a:lnSpc>
            <a:spcBef>
              <a:spcPct val="0"/>
            </a:spcBef>
            <a:spcAft>
              <a:spcPct val="35000"/>
            </a:spcAft>
          </a:pPr>
          <a:r>
            <a:rPr lang="en-US" sz="4000" kern="1200" dirty="0" smtClean="0"/>
            <a:t>On-ground Capacity</a:t>
          </a:r>
          <a:endParaRPr lang="en-US" sz="4000" kern="1200" dirty="0"/>
        </a:p>
      </dsp:txBody>
      <dsp:txXfrm>
        <a:off x="758953" y="2253995"/>
        <a:ext cx="3584445" cy="1632203"/>
      </dsp:txXfrm>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D6C82C-4EDD-46DA-AD60-667046E9D04A}">
      <dsp:nvSpPr>
        <dsp:cNvPr id="0" name=""/>
        <dsp:cNvSpPr/>
      </dsp:nvSpPr>
      <dsp:spPr>
        <a:xfrm>
          <a:off x="0" y="0"/>
          <a:ext cx="6583679" cy="10896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Current Situation</a:t>
          </a:r>
        </a:p>
        <a:p>
          <a:pPr lvl="0" algn="l" defTabSz="1244600">
            <a:lnSpc>
              <a:spcPct val="90000"/>
            </a:lnSpc>
            <a:spcBef>
              <a:spcPct val="0"/>
            </a:spcBef>
            <a:spcAft>
              <a:spcPct val="35000"/>
            </a:spcAft>
          </a:pPr>
          <a:r>
            <a:rPr lang="en-US" sz="1800" kern="1200" dirty="0" smtClean="0"/>
            <a:t>Summary, 4Cs, Performance &amp; SWOT</a:t>
          </a:r>
          <a:endParaRPr lang="en-US" sz="1800" kern="1200" dirty="0"/>
        </a:p>
      </dsp:txBody>
      <dsp:txXfrm>
        <a:off x="0" y="0"/>
        <a:ext cx="5379605" cy="1089659"/>
      </dsp:txXfrm>
    </dsp:sp>
    <dsp:sp modelId="{155D2417-776C-4BD5-A9DA-FF9AC8CE90EB}">
      <dsp:nvSpPr>
        <dsp:cNvPr id="0" name=""/>
        <dsp:cNvSpPr/>
      </dsp:nvSpPr>
      <dsp:spPr>
        <a:xfrm>
          <a:off x="551383" y="1287779"/>
          <a:ext cx="6583679" cy="10896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Adopted Strategy</a:t>
          </a:r>
        </a:p>
        <a:p>
          <a:pPr lvl="0" algn="l" defTabSz="1244600">
            <a:lnSpc>
              <a:spcPct val="90000"/>
            </a:lnSpc>
            <a:spcBef>
              <a:spcPct val="0"/>
            </a:spcBef>
            <a:spcAft>
              <a:spcPct val="35000"/>
            </a:spcAft>
          </a:pPr>
          <a:r>
            <a:rPr lang="en-US" sz="1800" kern="1200" dirty="0" smtClean="0"/>
            <a:t>Objectives and Marketing strategy</a:t>
          </a:r>
          <a:endParaRPr lang="en-US" sz="1800" kern="1200" dirty="0"/>
        </a:p>
      </dsp:txBody>
      <dsp:txXfrm>
        <a:off x="551383" y="1287779"/>
        <a:ext cx="5324017" cy="1089659"/>
      </dsp:txXfrm>
    </dsp:sp>
    <dsp:sp modelId="{EFCB2D1A-25BE-45F5-AD4C-F838EA2CB427}">
      <dsp:nvSpPr>
        <dsp:cNvPr id="0" name=""/>
        <dsp:cNvSpPr/>
      </dsp:nvSpPr>
      <dsp:spPr>
        <a:xfrm>
          <a:off x="1094536" y="2575559"/>
          <a:ext cx="6583679" cy="10896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Action Plan</a:t>
          </a:r>
        </a:p>
        <a:p>
          <a:pPr lvl="0" algn="l" defTabSz="1244600">
            <a:lnSpc>
              <a:spcPct val="90000"/>
            </a:lnSpc>
            <a:spcBef>
              <a:spcPct val="0"/>
            </a:spcBef>
            <a:spcAft>
              <a:spcPct val="35000"/>
            </a:spcAft>
          </a:pPr>
          <a:r>
            <a:rPr lang="en-US" sz="1800" kern="1200" dirty="0" smtClean="0"/>
            <a:t>Target market, 4Ps Actions, who, when and how much</a:t>
          </a:r>
        </a:p>
        <a:p>
          <a:pPr lvl="0" algn="l" defTabSz="1244600">
            <a:lnSpc>
              <a:spcPct val="90000"/>
            </a:lnSpc>
            <a:spcBef>
              <a:spcPct val="0"/>
            </a:spcBef>
            <a:spcAft>
              <a:spcPct val="35000"/>
            </a:spcAft>
          </a:pPr>
          <a:r>
            <a:rPr lang="en-US" sz="1800" kern="1200" dirty="0" smtClean="0"/>
            <a:t>Controls, Projected profits and loss statement</a:t>
          </a:r>
        </a:p>
      </dsp:txBody>
      <dsp:txXfrm>
        <a:off x="1094536" y="2575559"/>
        <a:ext cx="5332247" cy="1089659"/>
      </dsp:txXfrm>
    </dsp:sp>
    <dsp:sp modelId="{BF728CA6-DAE5-4F69-91BC-D6EDFF8EAA48}">
      <dsp:nvSpPr>
        <dsp:cNvPr id="0" name=""/>
        <dsp:cNvSpPr/>
      </dsp:nvSpPr>
      <dsp:spPr>
        <a:xfrm>
          <a:off x="1645919" y="3863339"/>
          <a:ext cx="6583679" cy="108965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Contingency Plans</a:t>
          </a:r>
        </a:p>
        <a:p>
          <a:pPr lvl="0" algn="l" defTabSz="1244600">
            <a:lnSpc>
              <a:spcPct val="90000"/>
            </a:lnSpc>
            <a:spcBef>
              <a:spcPct val="0"/>
            </a:spcBef>
            <a:spcAft>
              <a:spcPct val="35000"/>
            </a:spcAft>
          </a:pPr>
          <a:r>
            <a:rPr lang="en-US" sz="1800" kern="1200" dirty="0" smtClean="0"/>
            <a:t>When certain threat happens</a:t>
          </a:r>
        </a:p>
      </dsp:txBody>
      <dsp:txXfrm>
        <a:off x="1645919" y="3863339"/>
        <a:ext cx="5324017" cy="1089659"/>
      </dsp:txXfrm>
    </dsp:sp>
    <dsp:sp modelId="{E2A609EC-43C2-4DD6-95DC-71E260FD95FC}">
      <dsp:nvSpPr>
        <dsp:cNvPr id="0" name=""/>
        <dsp:cNvSpPr/>
      </dsp:nvSpPr>
      <dsp:spPr>
        <a:xfrm>
          <a:off x="5875401" y="834580"/>
          <a:ext cx="708278" cy="708278"/>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5875401" y="834580"/>
        <a:ext cx="708278" cy="708278"/>
      </dsp:txXfrm>
    </dsp:sp>
    <dsp:sp modelId="{086F2E10-B330-48E0-A943-0F86DADE31E5}">
      <dsp:nvSpPr>
        <dsp:cNvPr id="0" name=""/>
        <dsp:cNvSpPr/>
      </dsp:nvSpPr>
      <dsp:spPr>
        <a:xfrm>
          <a:off x="6426784" y="2122360"/>
          <a:ext cx="708278" cy="708278"/>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6426784" y="2122360"/>
        <a:ext cx="708278" cy="708278"/>
      </dsp:txXfrm>
    </dsp:sp>
    <dsp:sp modelId="{52F091B5-79D7-43D4-87AE-DC702D24F235}">
      <dsp:nvSpPr>
        <dsp:cNvPr id="0" name=""/>
        <dsp:cNvSpPr/>
      </dsp:nvSpPr>
      <dsp:spPr>
        <a:xfrm>
          <a:off x="6969937" y="3410139"/>
          <a:ext cx="708278" cy="708278"/>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6969937" y="3410139"/>
        <a:ext cx="708278" cy="708278"/>
      </dsp:txXfrm>
    </dsp:sp>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1A56B98-99E4-4800-90EF-58728F39312B}">
      <dsp:nvSpPr>
        <dsp:cNvPr id="0" name=""/>
        <dsp:cNvSpPr/>
      </dsp:nvSpPr>
      <dsp:spPr>
        <a:xfrm>
          <a:off x="3498160" y="2128742"/>
          <a:ext cx="2746905" cy="435759"/>
        </a:xfrm>
        <a:custGeom>
          <a:avLst/>
          <a:gdLst/>
          <a:ahLst/>
          <a:cxnLst/>
          <a:rect l="0" t="0" r="0" b="0"/>
          <a:pathLst>
            <a:path>
              <a:moveTo>
                <a:pt x="0" y="0"/>
              </a:moveTo>
              <a:lnTo>
                <a:pt x="0" y="296957"/>
              </a:lnTo>
              <a:lnTo>
                <a:pt x="2746905" y="296957"/>
              </a:lnTo>
              <a:lnTo>
                <a:pt x="2746905" y="43575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65E474-0335-4431-93D0-5991E7BB20DC}">
      <dsp:nvSpPr>
        <dsp:cNvPr id="0" name=""/>
        <dsp:cNvSpPr/>
      </dsp:nvSpPr>
      <dsp:spPr>
        <a:xfrm>
          <a:off x="3498160" y="2128742"/>
          <a:ext cx="915635" cy="435759"/>
        </a:xfrm>
        <a:custGeom>
          <a:avLst/>
          <a:gdLst/>
          <a:ahLst/>
          <a:cxnLst/>
          <a:rect l="0" t="0" r="0" b="0"/>
          <a:pathLst>
            <a:path>
              <a:moveTo>
                <a:pt x="0" y="0"/>
              </a:moveTo>
              <a:lnTo>
                <a:pt x="0" y="296957"/>
              </a:lnTo>
              <a:lnTo>
                <a:pt x="915635" y="296957"/>
              </a:lnTo>
              <a:lnTo>
                <a:pt x="915635" y="43575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F7D24-03D8-423D-8A99-4AE5CCD874DA}">
      <dsp:nvSpPr>
        <dsp:cNvPr id="0" name=""/>
        <dsp:cNvSpPr/>
      </dsp:nvSpPr>
      <dsp:spPr>
        <a:xfrm>
          <a:off x="2582525" y="2128742"/>
          <a:ext cx="915635" cy="435759"/>
        </a:xfrm>
        <a:custGeom>
          <a:avLst/>
          <a:gdLst/>
          <a:ahLst/>
          <a:cxnLst/>
          <a:rect l="0" t="0" r="0" b="0"/>
          <a:pathLst>
            <a:path>
              <a:moveTo>
                <a:pt x="915635" y="0"/>
              </a:moveTo>
              <a:lnTo>
                <a:pt x="915635" y="296957"/>
              </a:lnTo>
              <a:lnTo>
                <a:pt x="0" y="296957"/>
              </a:lnTo>
              <a:lnTo>
                <a:pt x="0" y="43575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7A7311-3262-4A69-85F0-147204534604}">
      <dsp:nvSpPr>
        <dsp:cNvPr id="0" name=""/>
        <dsp:cNvSpPr/>
      </dsp:nvSpPr>
      <dsp:spPr>
        <a:xfrm>
          <a:off x="751254" y="2128742"/>
          <a:ext cx="2746905" cy="435759"/>
        </a:xfrm>
        <a:custGeom>
          <a:avLst/>
          <a:gdLst/>
          <a:ahLst/>
          <a:cxnLst/>
          <a:rect l="0" t="0" r="0" b="0"/>
          <a:pathLst>
            <a:path>
              <a:moveTo>
                <a:pt x="2746905" y="0"/>
              </a:moveTo>
              <a:lnTo>
                <a:pt x="2746905" y="296957"/>
              </a:lnTo>
              <a:lnTo>
                <a:pt x="0" y="296957"/>
              </a:lnTo>
              <a:lnTo>
                <a:pt x="0" y="43575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0D425C-D57C-4C65-8B04-3B895449BE99}">
      <dsp:nvSpPr>
        <dsp:cNvPr id="0" name=""/>
        <dsp:cNvSpPr/>
      </dsp:nvSpPr>
      <dsp:spPr>
        <a:xfrm>
          <a:off x="2749004" y="1177314"/>
          <a:ext cx="1498312" cy="95142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340822-F54D-41D1-B354-8D79C66D6D20}">
      <dsp:nvSpPr>
        <dsp:cNvPr id="0" name=""/>
        <dsp:cNvSpPr/>
      </dsp:nvSpPr>
      <dsp:spPr>
        <a:xfrm>
          <a:off x="2915483" y="1335469"/>
          <a:ext cx="1498312" cy="95142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Distribution</a:t>
          </a:r>
          <a:endParaRPr lang="en-US" sz="1700" kern="1200" dirty="0"/>
        </a:p>
      </dsp:txBody>
      <dsp:txXfrm>
        <a:off x="2915483" y="1335469"/>
        <a:ext cx="1498312" cy="951428"/>
      </dsp:txXfrm>
    </dsp:sp>
    <dsp:sp modelId="{243DBB9F-2DCA-45F6-ACD5-58CDCB1C7FDF}">
      <dsp:nvSpPr>
        <dsp:cNvPr id="0" name=""/>
        <dsp:cNvSpPr/>
      </dsp:nvSpPr>
      <dsp:spPr>
        <a:xfrm>
          <a:off x="2098" y="2564501"/>
          <a:ext cx="1498312" cy="95142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35B58D-352F-4D7F-BF40-D87BD912142F}">
      <dsp:nvSpPr>
        <dsp:cNvPr id="0" name=""/>
        <dsp:cNvSpPr/>
      </dsp:nvSpPr>
      <dsp:spPr>
        <a:xfrm>
          <a:off x="168577" y="2722657"/>
          <a:ext cx="1498312" cy="95142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Merchant Wholesaler</a:t>
          </a:r>
        </a:p>
        <a:p>
          <a:pPr lvl="0" algn="ctr" defTabSz="755650">
            <a:lnSpc>
              <a:spcPct val="90000"/>
            </a:lnSpc>
            <a:spcBef>
              <a:spcPct val="0"/>
            </a:spcBef>
            <a:spcAft>
              <a:spcPct val="35000"/>
            </a:spcAft>
          </a:pPr>
          <a:r>
            <a:rPr lang="en-US" sz="1700" i="1" kern="1200" dirty="0" smtClean="0"/>
            <a:t>Take the title</a:t>
          </a:r>
          <a:endParaRPr lang="en-US" sz="1700" i="1" kern="1200" dirty="0"/>
        </a:p>
      </dsp:txBody>
      <dsp:txXfrm>
        <a:off x="168577" y="2722657"/>
        <a:ext cx="1498312" cy="951428"/>
      </dsp:txXfrm>
    </dsp:sp>
    <dsp:sp modelId="{B2E32469-0882-48FF-9A77-E51581D066A6}">
      <dsp:nvSpPr>
        <dsp:cNvPr id="0" name=""/>
        <dsp:cNvSpPr/>
      </dsp:nvSpPr>
      <dsp:spPr>
        <a:xfrm>
          <a:off x="1833369" y="2564501"/>
          <a:ext cx="1498312" cy="95142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5BB3DD-1578-4029-B566-065836B36918}">
      <dsp:nvSpPr>
        <dsp:cNvPr id="0" name=""/>
        <dsp:cNvSpPr/>
      </dsp:nvSpPr>
      <dsp:spPr>
        <a:xfrm>
          <a:off x="1999848" y="2722657"/>
          <a:ext cx="1498312" cy="95142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Agent middlemen</a:t>
          </a:r>
        </a:p>
        <a:p>
          <a:pPr lvl="0" algn="ctr" defTabSz="755650">
            <a:lnSpc>
              <a:spcPct val="90000"/>
            </a:lnSpc>
            <a:spcBef>
              <a:spcPct val="0"/>
            </a:spcBef>
            <a:spcAft>
              <a:spcPct val="35000"/>
            </a:spcAft>
          </a:pPr>
          <a:r>
            <a:rPr lang="en-US" sz="1700" i="1" kern="1200" dirty="0" smtClean="0"/>
            <a:t>Brokers</a:t>
          </a:r>
          <a:endParaRPr lang="en-US" sz="1700" i="1" kern="1200" dirty="0"/>
        </a:p>
      </dsp:txBody>
      <dsp:txXfrm>
        <a:off x="1999848" y="2722657"/>
        <a:ext cx="1498312" cy="951428"/>
      </dsp:txXfrm>
    </dsp:sp>
    <dsp:sp modelId="{75E1F2AD-1CF6-475A-9A66-5F06452B62E1}">
      <dsp:nvSpPr>
        <dsp:cNvPr id="0" name=""/>
        <dsp:cNvSpPr/>
      </dsp:nvSpPr>
      <dsp:spPr>
        <a:xfrm>
          <a:off x="3664639" y="2564501"/>
          <a:ext cx="1498312" cy="95142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629FB-8BFE-49E5-9F84-6BDC4D2C3FF2}">
      <dsp:nvSpPr>
        <dsp:cNvPr id="0" name=""/>
        <dsp:cNvSpPr/>
      </dsp:nvSpPr>
      <dsp:spPr>
        <a:xfrm>
          <a:off x="3831118" y="2722657"/>
          <a:ext cx="1498312" cy="95142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Retailers</a:t>
          </a:r>
        </a:p>
        <a:p>
          <a:pPr lvl="0" algn="ctr" defTabSz="755650">
            <a:lnSpc>
              <a:spcPct val="90000"/>
            </a:lnSpc>
            <a:spcBef>
              <a:spcPct val="0"/>
            </a:spcBef>
            <a:spcAft>
              <a:spcPct val="35000"/>
            </a:spcAft>
          </a:pPr>
          <a:r>
            <a:rPr lang="en-US" sz="1700" i="1" kern="1200" dirty="0" smtClean="0"/>
            <a:t>To end user</a:t>
          </a:r>
          <a:endParaRPr lang="en-US" sz="1700" i="1" kern="1200" dirty="0"/>
        </a:p>
      </dsp:txBody>
      <dsp:txXfrm>
        <a:off x="3831118" y="2722657"/>
        <a:ext cx="1498312" cy="951428"/>
      </dsp:txXfrm>
    </dsp:sp>
    <dsp:sp modelId="{ED449787-F623-4F73-B51C-0C6B2E0491E5}">
      <dsp:nvSpPr>
        <dsp:cNvPr id="0" name=""/>
        <dsp:cNvSpPr/>
      </dsp:nvSpPr>
      <dsp:spPr>
        <a:xfrm>
          <a:off x="5495910" y="2564501"/>
          <a:ext cx="1498312" cy="95142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8EFE2B-2DED-41E5-A66B-C1E2865E73F2}">
      <dsp:nvSpPr>
        <dsp:cNvPr id="0" name=""/>
        <dsp:cNvSpPr/>
      </dsp:nvSpPr>
      <dsp:spPr>
        <a:xfrm>
          <a:off x="5662389" y="2722657"/>
          <a:ext cx="1498312" cy="95142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Facilitating Agencies</a:t>
          </a:r>
        </a:p>
        <a:p>
          <a:pPr lvl="0" algn="ctr" defTabSz="755650">
            <a:lnSpc>
              <a:spcPct val="90000"/>
            </a:lnSpc>
            <a:spcBef>
              <a:spcPct val="0"/>
            </a:spcBef>
            <a:spcAft>
              <a:spcPct val="35000"/>
            </a:spcAft>
          </a:pPr>
          <a:r>
            <a:rPr lang="en-US" sz="1700" i="1" kern="1200" dirty="0" smtClean="0"/>
            <a:t>Like ads</a:t>
          </a:r>
          <a:endParaRPr lang="en-US" sz="1700" i="1" kern="1200" dirty="0"/>
        </a:p>
      </dsp:txBody>
      <dsp:txXfrm>
        <a:off x="5662389" y="2722657"/>
        <a:ext cx="1498312" cy="951428"/>
      </dsp:txXfrm>
    </dsp:sp>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371A102-A3DB-44BF-A120-1BC2599C9ABB}">
      <dsp:nvSpPr>
        <dsp:cNvPr id="0" name=""/>
        <dsp:cNvSpPr/>
      </dsp:nvSpPr>
      <dsp:spPr>
        <a:xfrm>
          <a:off x="5225534" y="0"/>
          <a:ext cx="1608951" cy="3352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But more Efficient</a:t>
          </a:r>
          <a:endParaRPr lang="en-US" sz="2300" kern="1200" dirty="0"/>
        </a:p>
      </dsp:txBody>
      <dsp:txXfrm>
        <a:off x="5225534" y="0"/>
        <a:ext cx="1608951" cy="1005840"/>
      </dsp:txXfrm>
    </dsp:sp>
    <dsp:sp modelId="{29B3B326-4FA0-4015-85E1-2BD51ECD68D1}">
      <dsp:nvSpPr>
        <dsp:cNvPr id="0" name=""/>
        <dsp:cNvSpPr/>
      </dsp:nvSpPr>
      <dsp:spPr>
        <a:xfrm>
          <a:off x="3348424" y="0"/>
          <a:ext cx="1608951" cy="3352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In Normal Cases</a:t>
          </a:r>
          <a:endParaRPr lang="en-US" sz="2300" kern="1200" dirty="0"/>
        </a:p>
      </dsp:txBody>
      <dsp:txXfrm>
        <a:off x="3348424" y="0"/>
        <a:ext cx="1608951" cy="1005840"/>
      </dsp:txXfrm>
    </dsp:sp>
    <dsp:sp modelId="{64C8FB88-1A0E-4A96-81F8-7E1D0842CA67}">
      <dsp:nvSpPr>
        <dsp:cNvPr id="0" name=""/>
        <dsp:cNvSpPr/>
      </dsp:nvSpPr>
      <dsp:spPr>
        <a:xfrm>
          <a:off x="1471314" y="0"/>
          <a:ext cx="1608951" cy="33528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en-US" sz="2300" kern="1200" dirty="0" smtClean="0"/>
            <a:t>Retailer Price</a:t>
          </a:r>
          <a:endParaRPr lang="en-US" sz="2300" kern="1200" dirty="0"/>
        </a:p>
      </dsp:txBody>
      <dsp:txXfrm>
        <a:off x="1471314" y="0"/>
        <a:ext cx="1608951" cy="1005840"/>
      </dsp:txXfrm>
    </dsp:sp>
    <dsp:sp modelId="{9FECCE91-B417-4087-A52E-67E75FC5BC95}">
      <dsp:nvSpPr>
        <dsp:cNvPr id="0" name=""/>
        <dsp:cNvSpPr/>
      </dsp:nvSpPr>
      <dsp:spPr>
        <a:xfrm>
          <a:off x="1605394" y="1969804"/>
          <a:ext cx="1340792" cy="67039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100%</a:t>
          </a:r>
          <a:endParaRPr lang="en-US" sz="1500" kern="1200" dirty="0"/>
        </a:p>
      </dsp:txBody>
      <dsp:txXfrm>
        <a:off x="1605394" y="1969804"/>
        <a:ext cx="1340792" cy="670396"/>
      </dsp:txXfrm>
    </dsp:sp>
    <dsp:sp modelId="{AE045719-9887-424F-890C-CEA3B55B11E9}">
      <dsp:nvSpPr>
        <dsp:cNvPr id="0" name=""/>
        <dsp:cNvSpPr/>
      </dsp:nvSpPr>
      <dsp:spPr>
        <a:xfrm rot="18770822">
          <a:off x="2820019" y="1997898"/>
          <a:ext cx="788651" cy="35991"/>
        </a:xfrm>
        <a:custGeom>
          <a:avLst/>
          <a:gdLst/>
          <a:ahLst/>
          <a:cxnLst/>
          <a:rect l="0" t="0" r="0" b="0"/>
          <a:pathLst>
            <a:path>
              <a:moveTo>
                <a:pt x="0" y="17995"/>
              </a:moveTo>
              <a:lnTo>
                <a:pt x="788651" y="1799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8770822">
        <a:off x="3194628" y="1996178"/>
        <a:ext cx="39432" cy="39432"/>
      </dsp:txXfrm>
    </dsp:sp>
    <dsp:sp modelId="{7845325B-D891-45B7-A557-2F6AA9A2069F}">
      <dsp:nvSpPr>
        <dsp:cNvPr id="0" name=""/>
        <dsp:cNvSpPr/>
      </dsp:nvSpPr>
      <dsp:spPr>
        <a:xfrm>
          <a:off x="3482503" y="1391587"/>
          <a:ext cx="1340792" cy="67039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50%</a:t>
          </a:r>
          <a:endParaRPr lang="en-US" sz="1500" kern="1200" dirty="0"/>
        </a:p>
      </dsp:txBody>
      <dsp:txXfrm>
        <a:off x="3482503" y="1391587"/>
        <a:ext cx="1340792" cy="670396"/>
      </dsp:txXfrm>
    </dsp:sp>
    <dsp:sp modelId="{A71E7651-2A46-403D-9D03-4373BC232724}">
      <dsp:nvSpPr>
        <dsp:cNvPr id="0" name=""/>
        <dsp:cNvSpPr/>
      </dsp:nvSpPr>
      <dsp:spPr>
        <a:xfrm rot="19457599">
          <a:off x="4761216" y="1516051"/>
          <a:ext cx="660476" cy="35991"/>
        </a:xfrm>
        <a:custGeom>
          <a:avLst/>
          <a:gdLst/>
          <a:ahLst/>
          <a:cxnLst/>
          <a:rect l="0" t="0" r="0" b="0"/>
          <a:pathLst>
            <a:path>
              <a:moveTo>
                <a:pt x="0" y="17995"/>
              </a:moveTo>
              <a:lnTo>
                <a:pt x="660476" y="1799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457599">
        <a:off x="5074942" y="1517535"/>
        <a:ext cx="33023" cy="33023"/>
      </dsp:txXfrm>
    </dsp:sp>
    <dsp:sp modelId="{D9385A9F-B6CC-4656-96AE-0B8F4043DF61}">
      <dsp:nvSpPr>
        <dsp:cNvPr id="0" name=""/>
        <dsp:cNvSpPr/>
      </dsp:nvSpPr>
      <dsp:spPr>
        <a:xfrm>
          <a:off x="5359613" y="1006110"/>
          <a:ext cx="1340792" cy="67039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Marketing &amp; Distribution</a:t>
          </a:r>
          <a:endParaRPr lang="en-US" sz="1500" kern="1200" dirty="0"/>
        </a:p>
      </dsp:txBody>
      <dsp:txXfrm>
        <a:off x="5359613" y="1006110"/>
        <a:ext cx="1340792" cy="670396"/>
      </dsp:txXfrm>
    </dsp:sp>
    <dsp:sp modelId="{42258BB1-FA3F-48D5-99C3-EA12EE78536C}">
      <dsp:nvSpPr>
        <dsp:cNvPr id="0" name=""/>
        <dsp:cNvSpPr/>
      </dsp:nvSpPr>
      <dsp:spPr>
        <a:xfrm rot="2142401">
          <a:off x="4761216" y="1901529"/>
          <a:ext cx="660476" cy="35991"/>
        </a:xfrm>
        <a:custGeom>
          <a:avLst/>
          <a:gdLst/>
          <a:ahLst/>
          <a:cxnLst/>
          <a:rect l="0" t="0" r="0" b="0"/>
          <a:pathLst>
            <a:path>
              <a:moveTo>
                <a:pt x="0" y="17995"/>
              </a:moveTo>
              <a:lnTo>
                <a:pt x="660476" y="1799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42401">
        <a:off x="5074942" y="1903013"/>
        <a:ext cx="33023" cy="33023"/>
      </dsp:txXfrm>
    </dsp:sp>
    <dsp:sp modelId="{15646F90-F262-4F43-87DB-35AAFEB02271}">
      <dsp:nvSpPr>
        <dsp:cNvPr id="0" name=""/>
        <dsp:cNvSpPr/>
      </dsp:nvSpPr>
      <dsp:spPr>
        <a:xfrm>
          <a:off x="5359613" y="1777065"/>
          <a:ext cx="1340792" cy="67039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Wholesalers and middlemen margin</a:t>
          </a:r>
          <a:endParaRPr lang="en-US" sz="1500" kern="1200" dirty="0"/>
        </a:p>
      </dsp:txBody>
      <dsp:txXfrm>
        <a:off x="5359613" y="1777065"/>
        <a:ext cx="1340792" cy="670396"/>
      </dsp:txXfrm>
    </dsp:sp>
    <dsp:sp modelId="{0BDC08FF-829C-4B93-8D3A-B72FB9314582}">
      <dsp:nvSpPr>
        <dsp:cNvPr id="0" name=""/>
        <dsp:cNvSpPr/>
      </dsp:nvSpPr>
      <dsp:spPr>
        <a:xfrm rot="2829178">
          <a:off x="2820019" y="2576115"/>
          <a:ext cx="788651" cy="35991"/>
        </a:xfrm>
        <a:custGeom>
          <a:avLst/>
          <a:gdLst/>
          <a:ahLst/>
          <a:cxnLst/>
          <a:rect l="0" t="0" r="0" b="0"/>
          <a:pathLst>
            <a:path>
              <a:moveTo>
                <a:pt x="0" y="17995"/>
              </a:moveTo>
              <a:lnTo>
                <a:pt x="788651" y="1799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829178">
        <a:off x="3194628" y="2574395"/>
        <a:ext cx="39432" cy="39432"/>
      </dsp:txXfrm>
    </dsp:sp>
    <dsp:sp modelId="{D2893F4D-005C-4B55-93EE-CA702A267C02}">
      <dsp:nvSpPr>
        <dsp:cNvPr id="0" name=""/>
        <dsp:cNvSpPr/>
      </dsp:nvSpPr>
      <dsp:spPr>
        <a:xfrm>
          <a:off x="3482503" y="2548021"/>
          <a:ext cx="1340792" cy="67039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50%</a:t>
          </a:r>
          <a:endParaRPr lang="en-US" sz="1500" kern="1200" dirty="0"/>
        </a:p>
      </dsp:txBody>
      <dsp:txXfrm>
        <a:off x="3482503" y="2548021"/>
        <a:ext cx="1340792" cy="670396"/>
      </dsp:txXfrm>
    </dsp:sp>
    <dsp:sp modelId="{2F9F9242-6EC7-47CD-B204-A57758990AE8}">
      <dsp:nvSpPr>
        <dsp:cNvPr id="0" name=""/>
        <dsp:cNvSpPr/>
      </dsp:nvSpPr>
      <dsp:spPr>
        <a:xfrm>
          <a:off x="4823296" y="2865224"/>
          <a:ext cx="536317" cy="35991"/>
        </a:xfrm>
        <a:custGeom>
          <a:avLst/>
          <a:gdLst/>
          <a:ahLst/>
          <a:cxnLst/>
          <a:rect l="0" t="0" r="0" b="0"/>
          <a:pathLst>
            <a:path>
              <a:moveTo>
                <a:pt x="0" y="17995"/>
              </a:moveTo>
              <a:lnTo>
                <a:pt x="536317" y="1799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78046" y="2869811"/>
        <a:ext cx="26815" cy="26815"/>
      </dsp:txXfrm>
    </dsp:sp>
    <dsp:sp modelId="{636540D8-75B7-4588-9430-8191288C4AEC}">
      <dsp:nvSpPr>
        <dsp:cNvPr id="0" name=""/>
        <dsp:cNvSpPr/>
      </dsp:nvSpPr>
      <dsp:spPr>
        <a:xfrm>
          <a:off x="5359613" y="2548021"/>
          <a:ext cx="1340792" cy="67039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Producer Margin</a:t>
          </a:r>
          <a:endParaRPr lang="en-US" sz="1500" kern="1200" dirty="0"/>
        </a:p>
      </dsp:txBody>
      <dsp:txXfrm>
        <a:off x="5359613" y="2548021"/>
        <a:ext cx="1340792" cy="670396"/>
      </dsp:txXfrm>
    </dsp:sp>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9AC8E27-4DF0-4DC9-BBC9-1C205820A601}">
      <dsp:nvSpPr>
        <dsp:cNvPr id="0" name=""/>
        <dsp:cNvSpPr/>
      </dsp:nvSpPr>
      <dsp:spPr>
        <a:xfrm>
          <a:off x="0" y="0"/>
          <a:ext cx="2715768" cy="2369819"/>
        </a:xfrm>
        <a:prstGeom prst="upArrow">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B8D9725-3F91-43C6-B792-BDBAAEF6513C}">
      <dsp:nvSpPr>
        <dsp:cNvPr id="0" name=""/>
        <dsp:cNvSpPr/>
      </dsp:nvSpPr>
      <dsp:spPr>
        <a:xfrm>
          <a:off x="2801767" y="0"/>
          <a:ext cx="4608576" cy="2369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lvl="0" algn="l" defTabSz="1066800">
            <a:lnSpc>
              <a:spcPct val="90000"/>
            </a:lnSpc>
            <a:spcBef>
              <a:spcPct val="0"/>
            </a:spcBef>
            <a:spcAft>
              <a:spcPct val="35000"/>
            </a:spcAft>
          </a:pPr>
          <a:r>
            <a:rPr lang="en-US" sz="2400" kern="1200" dirty="0" smtClean="0"/>
            <a:t>Formulate Marketing Plans is the main responsibility</a:t>
          </a:r>
          <a:endParaRPr lang="en-US" sz="2400" kern="1200" dirty="0"/>
        </a:p>
      </dsp:txBody>
      <dsp:txXfrm>
        <a:off x="2801767" y="0"/>
        <a:ext cx="4608576" cy="2369819"/>
      </dsp:txXfrm>
    </dsp:sp>
    <dsp:sp modelId="{63C01A65-A218-4B2E-90FF-707FC94BACE2}">
      <dsp:nvSpPr>
        <dsp:cNvPr id="0" name=""/>
        <dsp:cNvSpPr/>
      </dsp:nvSpPr>
      <dsp:spPr>
        <a:xfrm>
          <a:off x="838212" y="2567305"/>
          <a:ext cx="2715768" cy="2369819"/>
        </a:xfrm>
        <a:prstGeom prst="downArrow">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977915E-A0A6-4A20-9096-1E82E1DAFEFB}">
      <dsp:nvSpPr>
        <dsp:cNvPr id="0" name=""/>
        <dsp:cNvSpPr/>
      </dsp:nvSpPr>
      <dsp:spPr>
        <a:xfrm>
          <a:off x="3616497" y="2567305"/>
          <a:ext cx="4608576" cy="2369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lvl="0" algn="l" defTabSz="1066800">
            <a:lnSpc>
              <a:spcPct val="90000"/>
            </a:lnSpc>
            <a:spcBef>
              <a:spcPct val="0"/>
            </a:spcBef>
            <a:spcAft>
              <a:spcPct val="35000"/>
            </a:spcAft>
          </a:pPr>
          <a:r>
            <a:rPr lang="en-US" sz="2400" kern="1200" dirty="0" smtClean="0"/>
            <a:t>Impossible to control all participants, or to have capacity to conduct all researches and gather info.</a:t>
          </a:r>
        </a:p>
        <a:p>
          <a:pPr lvl="0" algn="l" defTabSz="1066800">
            <a:lnSpc>
              <a:spcPct val="90000"/>
            </a:lnSpc>
            <a:spcBef>
              <a:spcPct val="0"/>
            </a:spcBef>
            <a:spcAft>
              <a:spcPct val="35000"/>
            </a:spcAft>
          </a:pPr>
          <a:r>
            <a:rPr lang="en-US" sz="2400" i="1" kern="1200" dirty="0" smtClean="0"/>
            <a:t>Alliance with distributors and subcontractors is the answer</a:t>
          </a:r>
          <a:endParaRPr lang="en-US" sz="2400" i="1" kern="1200" dirty="0"/>
        </a:p>
      </dsp:txBody>
      <dsp:txXfrm>
        <a:off x="3616497" y="2567305"/>
        <a:ext cx="4608576" cy="236981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60358B-0C69-44F0-B0BE-A8C0C039E571}">
      <dsp:nvSpPr>
        <dsp:cNvPr id="0" name=""/>
        <dsp:cNvSpPr/>
      </dsp:nvSpPr>
      <dsp:spPr>
        <a:xfrm rot="5400000">
          <a:off x="-105158" y="111079"/>
          <a:ext cx="701057" cy="490740"/>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Problem</a:t>
          </a:r>
          <a:endParaRPr lang="en-US" sz="800" kern="1200" dirty="0"/>
        </a:p>
      </dsp:txBody>
      <dsp:txXfrm rot="5400000">
        <a:off x="-105158" y="111079"/>
        <a:ext cx="701057" cy="490740"/>
      </dsp:txXfrm>
    </dsp:sp>
    <dsp:sp modelId="{25C09D85-FAE1-4FEA-82AE-43DDB2D064B5}">
      <dsp:nvSpPr>
        <dsp:cNvPr id="0" name=""/>
        <dsp:cNvSpPr/>
      </dsp:nvSpPr>
      <dsp:spPr>
        <a:xfrm rot="5400000">
          <a:off x="3598926" y="-3102264"/>
          <a:ext cx="455687" cy="667205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911 Gifts target only last-minute holidays shopper </a:t>
          </a:r>
          <a:r>
            <a:rPr lang="en-US" sz="1100" kern="1200" dirty="0" smtClean="0">
              <a:latin typeface="Courier New"/>
              <a:cs typeface="Courier New"/>
            </a:rPr>
            <a:t>→ </a:t>
          </a:r>
          <a:r>
            <a:rPr lang="en-US" sz="1100" kern="1200" dirty="0" smtClean="0"/>
            <a:t>revenue issues → New CMO to be CEO later</a:t>
          </a:r>
        </a:p>
      </dsp:txBody>
      <dsp:txXfrm rot="5400000">
        <a:off x="3598926" y="-3102264"/>
        <a:ext cx="455687" cy="6672059"/>
      </dsp:txXfrm>
    </dsp:sp>
    <dsp:sp modelId="{6EF7EEC3-4AEA-42E1-A9FC-33502CCEC25E}">
      <dsp:nvSpPr>
        <dsp:cNvPr id="0" name=""/>
        <dsp:cNvSpPr/>
      </dsp:nvSpPr>
      <dsp:spPr>
        <a:xfrm rot="5400000">
          <a:off x="-105158" y="738579"/>
          <a:ext cx="701057" cy="490740"/>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New Mission</a:t>
          </a:r>
          <a:endParaRPr lang="en-US" sz="800" kern="1200" dirty="0"/>
        </a:p>
      </dsp:txBody>
      <dsp:txXfrm rot="5400000">
        <a:off x="-105158" y="738579"/>
        <a:ext cx="701057" cy="490740"/>
      </dsp:txXfrm>
    </dsp:sp>
    <dsp:sp modelId="{2624718C-7FC5-4470-8512-927BD86C7922}">
      <dsp:nvSpPr>
        <dsp:cNvPr id="0" name=""/>
        <dsp:cNvSpPr/>
      </dsp:nvSpPr>
      <dsp:spPr>
        <a:xfrm rot="5400000">
          <a:off x="3598806" y="-2474644"/>
          <a:ext cx="455927" cy="667205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Target wider segments of customer, not only last-minute gift shoppers</a:t>
          </a:r>
          <a:endParaRPr lang="en-US" sz="1100" kern="1200" dirty="0"/>
        </a:p>
        <a:p>
          <a:pPr marL="57150" lvl="1" indent="-57150" algn="l" defTabSz="488950">
            <a:lnSpc>
              <a:spcPct val="90000"/>
            </a:lnSpc>
            <a:spcBef>
              <a:spcPct val="0"/>
            </a:spcBef>
            <a:spcAft>
              <a:spcPct val="15000"/>
            </a:spcAft>
            <a:buChar char="••"/>
          </a:pPr>
          <a:r>
            <a:rPr lang="en-US" sz="1100" kern="1200" dirty="0" smtClean="0"/>
            <a:t>She sold 1/3 for $30M, and hired new management team</a:t>
          </a:r>
          <a:endParaRPr lang="en-US" sz="1100" kern="1200" dirty="0"/>
        </a:p>
      </dsp:txBody>
      <dsp:txXfrm rot="5400000">
        <a:off x="3598806" y="-2474644"/>
        <a:ext cx="455927" cy="6672059"/>
      </dsp:txXfrm>
    </dsp:sp>
    <dsp:sp modelId="{33C660D6-F858-489A-A643-AC34E44A9DEB}">
      <dsp:nvSpPr>
        <dsp:cNvPr id="0" name=""/>
        <dsp:cNvSpPr/>
      </dsp:nvSpPr>
      <dsp:spPr>
        <a:xfrm rot="5400000">
          <a:off x="-105158" y="1366079"/>
          <a:ext cx="701057" cy="490740"/>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Target Market</a:t>
          </a:r>
          <a:endParaRPr lang="en-US" sz="800" kern="1200" dirty="0"/>
        </a:p>
      </dsp:txBody>
      <dsp:txXfrm rot="5400000">
        <a:off x="-105158" y="1366079"/>
        <a:ext cx="701057" cy="490740"/>
      </dsp:txXfrm>
    </dsp:sp>
    <dsp:sp modelId="{F77D7BCE-82F2-45B5-8654-619D9AEC4D14}">
      <dsp:nvSpPr>
        <dsp:cNvPr id="0" name=""/>
        <dsp:cNvSpPr/>
      </dsp:nvSpPr>
      <dsp:spPr>
        <a:xfrm rot="5400000">
          <a:off x="3598926" y="-1847264"/>
          <a:ext cx="455687" cy="667205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Qualitative marketing research for the above $80,000 annual income customers, eventually on past experience they defined the preferred goods</a:t>
          </a:r>
          <a:endParaRPr lang="en-US" sz="1100" kern="1200" dirty="0"/>
        </a:p>
      </dsp:txBody>
      <dsp:txXfrm rot="5400000">
        <a:off x="3598926" y="-1847264"/>
        <a:ext cx="455687" cy="6672059"/>
      </dsp:txXfrm>
    </dsp:sp>
    <dsp:sp modelId="{791CF71C-121C-4855-B5BE-F5628D9FC9C2}">
      <dsp:nvSpPr>
        <dsp:cNvPr id="0" name=""/>
        <dsp:cNvSpPr/>
      </dsp:nvSpPr>
      <dsp:spPr>
        <a:xfrm rot="5400000">
          <a:off x="-105158" y="1993579"/>
          <a:ext cx="701057" cy="490740"/>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New Products</a:t>
          </a:r>
          <a:endParaRPr lang="en-US" sz="800" kern="1200" dirty="0"/>
        </a:p>
      </dsp:txBody>
      <dsp:txXfrm rot="5400000">
        <a:off x="-105158" y="1993579"/>
        <a:ext cx="701057" cy="490740"/>
      </dsp:txXfrm>
    </dsp:sp>
    <dsp:sp modelId="{9FE71F31-E0D0-4A46-8855-0C697CB13AF4}">
      <dsp:nvSpPr>
        <dsp:cNvPr id="0" name=""/>
        <dsp:cNvSpPr/>
      </dsp:nvSpPr>
      <dsp:spPr>
        <a:xfrm rot="5400000">
          <a:off x="3598926" y="-1219764"/>
          <a:ext cx="455687" cy="667205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New products, new vendors to satisfy the needs of the potential upscale customers</a:t>
          </a:r>
          <a:endParaRPr lang="en-US" sz="1100" kern="1200" dirty="0"/>
        </a:p>
        <a:p>
          <a:pPr marL="57150" lvl="1" indent="-57150" algn="l" defTabSz="488950">
            <a:lnSpc>
              <a:spcPct val="90000"/>
            </a:lnSpc>
            <a:spcBef>
              <a:spcPct val="0"/>
            </a:spcBef>
            <a:spcAft>
              <a:spcPct val="15000"/>
            </a:spcAft>
            <a:buChar char="••"/>
          </a:pPr>
          <a:r>
            <a:rPr lang="en-US" sz="1100" kern="1200" dirty="0" smtClean="0"/>
            <a:t>High gross margin goods (dropped ½ of 450 and added 300 more)</a:t>
          </a:r>
          <a:endParaRPr lang="en-US" sz="1100" kern="1200" dirty="0"/>
        </a:p>
      </dsp:txBody>
      <dsp:txXfrm rot="5400000">
        <a:off x="3598926" y="-1219764"/>
        <a:ext cx="455687" cy="6672059"/>
      </dsp:txXfrm>
    </dsp:sp>
    <dsp:sp modelId="{F37C9E86-113F-4223-9ECC-0390ECF6B495}">
      <dsp:nvSpPr>
        <dsp:cNvPr id="0" name=""/>
        <dsp:cNvSpPr/>
      </dsp:nvSpPr>
      <dsp:spPr>
        <a:xfrm rot="5400000">
          <a:off x="-105158" y="2621079"/>
          <a:ext cx="701057" cy="490740"/>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Rename</a:t>
          </a:r>
          <a:endParaRPr lang="en-US" sz="800" kern="1200" dirty="0"/>
        </a:p>
      </dsp:txBody>
      <dsp:txXfrm rot="5400000">
        <a:off x="-105158" y="2621079"/>
        <a:ext cx="701057" cy="490740"/>
      </dsp:txXfrm>
    </dsp:sp>
    <dsp:sp modelId="{ADF289DF-FF14-4BF4-8C67-478C3364A513}">
      <dsp:nvSpPr>
        <dsp:cNvPr id="0" name=""/>
        <dsp:cNvSpPr/>
      </dsp:nvSpPr>
      <dsp:spPr>
        <a:xfrm rot="5400000">
          <a:off x="3598926" y="-592264"/>
          <a:ext cx="455687" cy="667205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Red Envelope, to reflect the upscale </a:t>
          </a:r>
          <a:endParaRPr lang="en-US" sz="1100" kern="1200" dirty="0"/>
        </a:p>
      </dsp:txBody>
      <dsp:txXfrm rot="5400000">
        <a:off x="3598926" y="-592264"/>
        <a:ext cx="455687" cy="6672059"/>
      </dsp:txXfrm>
    </dsp:sp>
    <dsp:sp modelId="{C16A94F5-819C-4B22-BEF0-7CF3D8B94CAA}">
      <dsp:nvSpPr>
        <dsp:cNvPr id="0" name=""/>
        <dsp:cNvSpPr/>
      </dsp:nvSpPr>
      <dsp:spPr>
        <a:xfrm rot="5400000">
          <a:off x="-105158" y="3248579"/>
          <a:ext cx="701057" cy="490740"/>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Ads &amp; Promos</a:t>
          </a:r>
          <a:endParaRPr lang="en-US" sz="800" kern="1200" dirty="0"/>
        </a:p>
      </dsp:txBody>
      <dsp:txXfrm rot="5400000">
        <a:off x="-105158" y="3248579"/>
        <a:ext cx="701057" cy="490740"/>
      </dsp:txXfrm>
    </dsp:sp>
    <dsp:sp modelId="{2B81D04E-1187-4597-8756-4005253488F2}">
      <dsp:nvSpPr>
        <dsp:cNvPr id="0" name=""/>
        <dsp:cNvSpPr/>
      </dsp:nvSpPr>
      <dsp:spPr>
        <a:xfrm rot="5400000">
          <a:off x="3598926" y="35235"/>
          <a:ext cx="455687" cy="667205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1/3 of the budget spent in ads in magazines few weeks before holidays</a:t>
          </a:r>
          <a:endParaRPr lang="en-US" sz="1100" kern="1200" dirty="0"/>
        </a:p>
        <a:p>
          <a:pPr marL="57150" lvl="1" indent="-57150" algn="l" defTabSz="488950">
            <a:lnSpc>
              <a:spcPct val="90000"/>
            </a:lnSpc>
            <a:spcBef>
              <a:spcPct val="0"/>
            </a:spcBef>
            <a:spcAft>
              <a:spcPct val="15000"/>
            </a:spcAft>
            <a:buChar char="••"/>
          </a:pPr>
          <a:r>
            <a:rPr lang="en-US" sz="1100" kern="1200" dirty="0" smtClean="0"/>
            <a:t>Partnership with e-shopping companies</a:t>
          </a:r>
          <a:endParaRPr lang="en-US" sz="1100" kern="1200" dirty="0"/>
        </a:p>
      </dsp:txBody>
      <dsp:txXfrm rot="5400000">
        <a:off x="3598926" y="35235"/>
        <a:ext cx="455687" cy="6672059"/>
      </dsp:txXfrm>
    </dsp:sp>
    <dsp:sp modelId="{014423E9-56D4-4510-8924-D96977682DF0}">
      <dsp:nvSpPr>
        <dsp:cNvPr id="0" name=""/>
        <dsp:cNvSpPr/>
      </dsp:nvSpPr>
      <dsp:spPr>
        <a:xfrm rot="5400000">
          <a:off x="-105158" y="3876079"/>
          <a:ext cx="701057" cy="490740"/>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Dist.</a:t>
          </a:r>
          <a:endParaRPr lang="en-US" sz="800" kern="1200" dirty="0"/>
        </a:p>
      </dsp:txBody>
      <dsp:txXfrm rot="5400000">
        <a:off x="-105158" y="3876079"/>
        <a:ext cx="701057" cy="490740"/>
      </dsp:txXfrm>
    </dsp:sp>
    <dsp:sp modelId="{52EBEC12-1C37-4567-95EF-2709FB26C8CD}">
      <dsp:nvSpPr>
        <dsp:cNvPr id="0" name=""/>
        <dsp:cNvSpPr/>
      </dsp:nvSpPr>
      <dsp:spPr>
        <a:xfrm rot="5400000">
          <a:off x="3598926" y="662735"/>
          <a:ext cx="455687" cy="667205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Owned inventory, marketing, customer care but no physical logistics</a:t>
          </a:r>
        </a:p>
        <a:p>
          <a:pPr marL="57150" lvl="1" indent="-57150" algn="l" defTabSz="488950">
            <a:lnSpc>
              <a:spcPct val="90000"/>
            </a:lnSpc>
            <a:spcBef>
              <a:spcPct val="0"/>
            </a:spcBef>
            <a:spcAft>
              <a:spcPct val="15000"/>
            </a:spcAft>
            <a:buChar char="••"/>
          </a:pPr>
          <a:r>
            <a:rPr lang="en-US" sz="1100" kern="1200" dirty="0" smtClean="0"/>
            <a:t>Contracted with near airport company to have workers and warehouses</a:t>
          </a:r>
        </a:p>
      </dsp:txBody>
      <dsp:txXfrm rot="5400000">
        <a:off x="3598926" y="662735"/>
        <a:ext cx="455687" cy="6672059"/>
      </dsp:txXfrm>
    </dsp:sp>
    <dsp:sp modelId="{33B35104-E781-4FD5-9E62-D5BF7060A8F5}">
      <dsp:nvSpPr>
        <dsp:cNvPr id="0" name=""/>
        <dsp:cNvSpPr/>
      </dsp:nvSpPr>
      <dsp:spPr>
        <a:xfrm rot="5400000">
          <a:off x="-105158" y="4503579"/>
          <a:ext cx="701057" cy="490740"/>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t>Results</a:t>
          </a:r>
          <a:endParaRPr lang="en-US" sz="800" kern="1200" dirty="0"/>
        </a:p>
      </dsp:txBody>
      <dsp:txXfrm rot="5400000">
        <a:off x="-105158" y="4503579"/>
        <a:ext cx="701057" cy="490740"/>
      </dsp:txXfrm>
    </dsp:sp>
    <dsp:sp modelId="{9E200AF2-BE9C-463F-AF7A-E07A1FCCA337}">
      <dsp:nvSpPr>
        <dsp:cNvPr id="0" name=""/>
        <dsp:cNvSpPr/>
      </dsp:nvSpPr>
      <dsp:spPr>
        <a:xfrm rot="5400000">
          <a:off x="3598926" y="1290235"/>
          <a:ext cx="455687" cy="6672059"/>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Instantaneous updates to have the right goods in stock</a:t>
          </a:r>
          <a:endParaRPr lang="en-US" sz="1100" kern="1200" dirty="0"/>
        </a:p>
        <a:p>
          <a:pPr marL="57150" lvl="1" indent="-57150" algn="l" defTabSz="488950">
            <a:lnSpc>
              <a:spcPct val="90000"/>
            </a:lnSpc>
            <a:spcBef>
              <a:spcPct val="0"/>
            </a:spcBef>
            <a:spcAft>
              <a:spcPct val="15000"/>
            </a:spcAft>
            <a:buChar char="••"/>
          </a:pPr>
          <a:r>
            <a:rPr lang="en-US" sz="1100" kern="1200" dirty="0" smtClean="0"/>
            <a:t>Huge success, lowering marketing costs with the increased </a:t>
          </a:r>
          <a:r>
            <a:rPr lang="en-US" sz="1100" kern="1200" dirty="0" err="1" smtClean="0"/>
            <a:t>RedEnvelope</a:t>
          </a:r>
          <a:r>
            <a:rPr lang="en-US" sz="1100" kern="1200" dirty="0" smtClean="0"/>
            <a:t>  awareness</a:t>
          </a:r>
          <a:endParaRPr lang="en-US" sz="1100" kern="1200" dirty="0"/>
        </a:p>
      </dsp:txBody>
      <dsp:txXfrm rot="5400000">
        <a:off x="3598926" y="1290235"/>
        <a:ext cx="455687" cy="6672059"/>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52B6120-1518-4FB8-97F3-A94A54C9A0D6}">
      <dsp:nvSpPr>
        <dsp:cNvPr id="0" name=""/>
        <dsp:cNvSpPr/>
      </dsp:nvSpPr>
      <dsp:spPr>
        <a:xfrm>
          <a:off x="3981948" y="2011474"/>
          <a:ext cx="3126797" cy="496023"/>
        </a:xfrm>
        <a:custGeom>
          <a:avLst/>
          <a:gdLst/>
          <a:ahLst/>
          <a:cxnLst/>
          <a:rect l="0" t="0" r="0" b="0"/>
          <a:pathLst>
            <a:path>
              <a:moveTo>
                <a:pt x="0" y="0"/>
              </a:moveTo>
              <a:lnTo>
                <a:pt x="0" y="338025"/>
              </a:lnTo>
              <a:lnTo>
                <a:pt x="3126797" y="338025"/>
              </a:lnTo>
              <a:lnTo>
                <a:pt x="3126797" y="49602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0650B1-1788-43A9-B51E-1B6F25B314AE}">
      <dsp:nvSpPr>
        <dsp:cNvPr id="0" name=""/>
        <dsp:cNvSpPr/>
      </dsp:nvSpPr>
      <dsp:spPr>
        <a:xfrm>
          <a:off x="3981948" y="2011474"/>
          <a:ext cx="1042265" cy="496023"/>
        </a:xfrm>
        <a:custGeom>
          <a:avLst/>
          <a:gdLst/>
          <a:ahLst/>
          <a:cxnLst/>
          <a:rect l="0" t="0" r="0" b="0"/>
          <a:pathLst>
            <a:path>
              <a:moveTo>
                <a:pt x="0" y="0"/>
              </a:moveTo>
              <a:lnTo>
                <a:pt x="0" y="338025"/>
              </a:lnTo>
              <a:lnTo>
                <a:pt x="1042265" y="338025"/>
              </a:lnTo>
              <a:lnTo>
                <a:pt x="1042265" y="49602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18612E-1284-4F4D-9111-279E36039257}">
      <dsp:nvSpPr>
        <dsp:cNvPr id="0" name=""/>
        <dsp:cNvSpPr/>
      </dsp:nvSpPr>
      <dsp:spPr>
        <a:xfrm>
          <a:off x="2939682" y="2011474"/>
          <a:ext cx="1042265" cy="496023"/>
        </a:xfrm>
        <a:custGeom>
          <a:avLst/>
          <a:gdLst/>
          <a:ahLst/>
          <a:cxnLst/>
          <a:rect l="0" t="0" r="0" b="0"/>
          <a:pathLst>
            <a:path>
              <a:moveTo>
                <a:pt x="1042265" y="0"/>
              </a:moveTo>
              <a:lnTo>
                <a:pt x="1042265" y="338025"/>
              </a:lnTo>
              <a:lnTo>
                <a:pt x="0" y="338025"/>
              </a:lnTo>
              <a:lnTo>
                <a:pt x="0" y="49602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FED4B-F075-4D0D-8D90-CC4EF96C6124}">
      <dsp:nvSpPr>
        <dsp:cNvPr id="0" name=""/>
        <dsp:cNvSpPr/>
      </dsp:nvSpPr>
      <dsp:spPr>
        <a:xfrm>
          <a:off x="855151" y="2011474"/>
          <a:ext cx="3126797" cy="496023"/>
        </a:xfrm>
        <a:custGeom>
          <a:avLst/>
          <a:gdLst/>
          <a:ahLst/>
          <a:cxnLst/>
          <a:rect l="0" t="0" r="0" b="0"/>
          <a:pathLst>
            <a:path>
              <a:moveTo>
                <a:pt x="3126797" y="0"/>
              </a:moveTo>
              <a:lnTo>
                <a:pt x="3126797" y="338025"/>
              </a:lnTo>
              <a:lnTo>
                <a:pt x="0" y="338025"/>
              </a:lnTo>
              <a:lnTo>
                <a:pt x="0" y="49602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FFC4F1-2790-4B3C-A825-735D8BFD3CE8}">
      <dsp:nvSpPr>
        <dsp:cNvPr id="0" name=""/>
        <dsp:cNvSpPr/>
      </dsp:nvSpPr>
      <dsp:spPr>
        <a:xfrm>
          <a:off x="3129185" y="928465"/>
          <a:ext cx="1705525" cy="10830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5D263B-8E15-4D6D-BDCB-787307DAE073}">
      <dsp:nvSpPr>
        <dsp:cNvPr id="0" name=""/>
        <dsp:cNvSpPr/>
      </dsp:nvSpPr>
      <dsp:spPr>
        <a:xfrm>
          <a:off x="3318688" y="1108493"/>
          <a:ext cx="1705525" cy="108300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Changes</a:t>
          </a:r>
          <a:endParaRPr lang="en-US" sz="2100" kern="1200" dirty="0"/>
        </a:p>
      </dsp:txBody>
      <dsp:txXfrm>
        <a:off x="3318688" y="1108493"/>
        <a:ext cx="1705525" cy="1083008"/>
      </dsp:txXfrm>
    </dsp:sp>
    <dsp:sp modelId="{A2F4C69B-CF64-4138-BE7E-868E6E2C735A}">
      <dsp:nvSpPr>
        <dsp:cNvPr id="0" name=""/>
        <dsp:cNvSpPr/>
      </dsp:nvSpPr>
      <dsp:spPr>
        <a:xfrm>
          <a:off x="2388" y="2507498"/>
          <a:ext cx="1705525" cy="10830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A1E61D-5E1D-41F5-9E57-945B1C1618EF}">
      <dsp:nvSpPr>
        <dsp:cNvPr id="0" name=""/>
        <dsp:cNvSpPr/>
      </dsp:nvSpPr>
      <dsp:spPr>
        <a:xfrm>
          <a:off x="191891" y="2687525"/>
          <a:ext cx="1705525" cy="108300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Globalization &amp; Competition</a:t>
          </a:r>
          <a:endParaRPr lang="en-US" sz="2100" kern="1200" dirty="0"/>
        </a:p>
      </dsp:txBody>
      <dsp:txXfrm>
        <a:off x="191891" y="2687525"/>
        <a:ext cx="1705525" cy="1083008"/>
      </dsp:txXfrm>
    </dsp:sp>
    <dsp:sp modelId="{2BEAC440-823F-4E2D-9D22-A0BDEFBBBAFF}">
      <dsp:nvSpPr>
        <dsp:cNvPr id="0" name=""/>
        <dsp:cNvSpPr/>
      </dsp:nvSpPr>
      <dsp:spPr>
        <a:xfrm>
          <a:off x="2086920" y="2507498"/>
          <a:ext cx="1705525" cy="10830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C0274C-D8F3-434E-847F-A1FA5291ACDF}">
      <dsp:nvSpPr>
        <dsp:cNvPr id="0" name=""/>
        <dsp:cNvSpPr/>
      </dsp:nvSpPr>
      <dsp:spPr>
        <a:xfrm>
          <a:off x="2276422" y="2687525"/>
          <a:ext cx="1705525" cy="108300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Growing Services sector</a:t>
          </a:r>
          <a:endParaRPr lang="en-US" sz="2100" kern="1200" dirty="0"/>
        </a:p>
      </dsp:txBody>
      <dsp:txXfrm>
        <a:off x="2276422" y="2687525"/>
        <a:ext cx="1705525" cy="1083008"/>
      </dsp:txXfrm>
    </dsp:sp>
    <dsp:sp modelId="{91430FD0-9642-4699-A51F-5E104AF5A9AB}">
      <dsp:nvSpPr>
        <dsp:cNvPr id="0" name=""/>
        <dsp:cNvSpPr/>
      </dsp:nvSpPr>
      <dsp:spPr>
        <a:xfrm>
          <a:off x="4171451" y="2507498"/>
          <a:ext cx="1705525" cy="10830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F462CD-07E8-4703-BC14-5748BC72DC1A}">
      <dsp:nvSpPr>
        <dsp:cNvPr id="0" name=""/>
        <dsp:cNvSpPr/>
      </dsp:nvSpPr>
      <dsp:spPr>
        <a:xfrm>
          <a:off x="4360954" y="2687525"/>
          <a:ext cx="1705525" cy="108300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IT</a:t>
          </a:r>
          <a:endParaRPr lang="en-US" sz="2100" kern="1200" dirty="0"/>
        </a:p>
      </dsp:txBody>
      <dsp:txXfrm>
        <a:off x="4360954" y="2687525"/>
        <a:ext cx="1705525" cy="1083008"/>
      </dsp:txXfrm>
    </dsp:sp>
    <dsp:sp modelId="{5040B7E4-BA0F-44AC-9A17-06DDBB696466}">
      <dsp:nvSpPr>
        <dsp:cNvPr id="0" name=""/>
        <dsp:cNvSpPr/>
      </dsp:nvSpPr>
      <dsp:spPr>
        <a:xfrm>
          <a:off x="6255982" y="2507498"/>
          <a:ext cx="1705525" cy="10830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73C947-8C79-4FF9-8A60-55DC890EF04B}">
      <dsp:nvSpPr>
        <dsp:cNvPr id="0" name=""/>
        <dsp:cNvSpPr/>
      </dsp:nvSpPr>
      <dsp:spPr>
        <a:xfrm>
          <a:off x="6445485" y="2687525"/>
          <a:ext cx="1705525" cy="108300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Cooperation importance</a:t>
          </a:r>
          <a:endParaRPr lang="en-US" sz="2100" kern="1200" dirty="0"/>
        </a:p>
      </dsp:txBody>
      <dsp:txXfrm>
        <a:off x="6445485" y="2687525"/>
        <a:ext cx="1705525" cy="1083008"/>
      </dsp:txXfrm>
    </dsp:sp>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55BD4C0-44CC-4D12-86A3-5887E5D9E4F4}">
      <dsp:nvSpPr>
        <dsp:cNvPr id="0" name=""/>
        <dsp:cNvSpPr/>
      </dsp:nvSpPr>
      <dsp:spPr>
        <a:xfrm>
          <a:off x="4526" y="0"/>
          <a:ext cx="2715768" cy="2369819"/>
        </a:xfrm>
        <a:prstGeom prst="upArrow">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8D8B912-F0E9-4A6F-9A22-2A2A3F91AA3C}">
      <dsp:nvSpPr>
        <dsp:cNvPr id="0" name=""/>
        <dsp:cNvSpPr/>
      </dsp:nvSpPr>
      <dsp:spPr>
        <a:xfrm>
          <a:off x="2801767" y="0"/>
          <a:ext cx="4608576" cy="2369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0" rIns="227584" bIns="227584" numCol="1" spcCol="1270" anchor="ctr" anchorCtr="0">
          <a:noAutofit/>
        </a:bodyPr>
        <a:lstStyle/>
        <a:p>
          <a:pPr lvl="0" algn="l" defTabSz="1422400">
            <a:lnSpc>
              <a:spcPct val="90000"/>
            </a:lnSpc>
            <a:spcBef>
              <a:spcPct val="0"/>
            </a:spcBef>
            <a:spcAft>
              <a:spcPct val="35000"/>
            </a:spcAft>
          </a:pPr>
          <a:r>
            <a:rPr lang="en-US" sz="3200" kern="1200" dirty="0" smtClean="0"/>
            <a:t>Profit Chance</a:t>
          </a:r>
          <a:endParaRPr lang="en-US" sz="3200" kern="1200" dirty="0"/>
        </a:p>
      </dsp:txBody>
      <dsp:txXfrm>
        <a:off x="2801767" y="0"/>
        <a:ext cx="4608576" cy="2369819"/>
      </dsp:txXfrm>
    </dsp:sp>
    <dsp:sp modelId="{616AC14C-DDD8-48EB-B6C8-E275BDDAF795}">
      <dsp:nvSpPr>
        <dsp:cNvPr id="0" name=""/>
        <dsp:cNvSpPr/>
      </dsp:nvSpPr>
      <dsp:spPr>
        <a:xfrm>
          <a:off x="819256" y="2567305"/>
          <a:ext cx="2715768" cy="2369819"/>
        </a:xfrm>
        <a:prstGeom prst="downArrow">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0536422-978C-4255-B5A0-CD340E091E47}">
      <dsp:nvSpPr>
        <dsp:cNvPr id="0" name=""/>
        <dsp:cNvSpPr/>
      </dsp:nvSpPr>
      <dsp:spPr>
        <a:xfrm>
          <a:off x="3616497" y="2567305"/>
          <a:ext cx="4608576" cy="2369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0" rIns="227584" bIns="227584" numCol="1" spcCol="1270" anchor="ctr" anchorCtr="0">
          <a:noAutofit/>
        </a:bodyPr>
        <a:lstStyle/>
        <a:p>
          <a:pPr lvl="0" algn="l" defTabSz="1422400">
            <a:lnSpc>
              <a:spcPct val="90000"/>
            </a:lnSpc>
            <a:spcBef>
              <a:spcPct val="0"/>
            </a:spcBef>
            <a:spcAft>
              <a:spcPct val="35000"/>
            </a:spcAft>
          </a:pPr>
          <a:r>
            <a:rPr lang="en-US" sz="3200" kern="1200" dirty="0" smtClean="0"/>
            <a:t>Challenging setup and fast strategy adaptation</a:t>
          </a:r>
          <a:endParaRPr lang="en-US" sz="3200" kern="1200" dirty="0"/>
        </a:p>
      </dsp:txBody>
      <dsp:txXfrm>
        <a:off x="3616497" y="2567305"/>
        <a:ext cx="4608576" cy="2369819"/>
      </dsp:txXfrm>
    </dsp:sp>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8303FF-AABE-46D4-B94F-082D1C2F4B25}">
      <dsp:nvSpPr>
        <dsp:cNvPr id="0" name=""/>
        <dsp:cNvSpPr/>
      </dsp:nvSpPr>
      <dsp:spPr>
        <a:xfrm>
          <a:off x="3230879" y="158"/>
          <a:ext cx="4846320" cy="616706"/>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Collect customer info</a:t>
          </a:r>
          <a:endParaRPr lang="en-US" sz="1400" kern="1200" dirty="0"/>
        </a:p>
        <a:p>
          <a:pPr marL="114300" lvl="1" indent="-114300" algn="l" defTabSz="622300">
            <a:lnSpc>
              <a:spcPct val="90000"/>
            </a:lnSpc>
            <a:spcBef>
              <a:spcPct val="0"/>
            </a:spcBef>
            <a:spcAft>
              <a:spcPct val="15000"/>
            </a:spcAft>
            <a:buChar char="••"/>
          </a:pPr>
          <a:r>
            <a:rPr lang="en-US" sz="1400" kern="1200" dirty="0" smtClean="0"/>
            <a:t>More segments</a:t>
          </a:r>
          <a:endParaRPr lang="en-US" sz="1400" kern="1200" dirty="0"/>
        </a:p>
      </dsp:txBody>
      <dsp:txXfrm>
        <a:off x="3230879" y="158"/>
        <a:ext cx="4846320" cy="616706"/>
      </dsp:txXfrm>
    </dsp:sp>
    <dsp:sp modelId="{2DA27A8F-1EB5-4E2A-AA89-E1F688EC207B}">
      <dsp:nvSpPr>
        <dsp:cNvPr id="0" name=""/>
        <dsp:cNvSpPr/>
      </dsp:nvSpPr>
      <dsp:spPr>
        <a:xfrm>
          <a:off x="0" y="158"/>
          <a:ext cx="3230880" cy="61670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t>Analysis</a:t>
          </a:r>
          <a:endParaRPr lang="en-US" sz="1600" kern="1200" dirty="0"/>
        </a:p>
      </dsp:txBody>
      <dsp:txXfrm>
        <a:off x="0" y="158"/>
        <a:ext cx="3230880" cy="616706"/>
      </dsp:txXfrm>
    </dsp:sp>
    <dsp:sp modelId="{FE774D88-A4C3-47C3-8D35-653D85830F00}">
      <dsp:nvSpPr>
        <dsp:cNvPr id="0" name=""/>
        <dsp:cNvSpPr/>
      </dsp:nvSpPr>
      <dsp:spPr>
        <a:xfrm>
          <a:off x="3230879" y="678535"/>
          <a:ext cx="4846320" cy="616706"/>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Easier to communicate</a:t>
          </a:r>
          <a:endParaRPr lang="en-US" sz="1400" kern="1200" dirty="0"/>
        </a:p>
        <a:p>
          <a:pPr marL="114300" lvl="1" indent="-114300" algn="l" defTabSz="622300">
            <a:lnSpc>
              <a:spcPct val="90000"/>
            </a:lnSpc>
            <a:spcBef>
              <a:spcPct val="0"/>
            </a:spcBef>
            <a:spcAft>
              <a:spcPct val="15000"/>
            </a:spcAft>
            <a:buChar char="••"/>
          </a:pPr>
          <a:r>
            <a:rPr lang="en-US" sz="1400" kern="1200" dirty="0" smtClean="0"/>
            <a:t>New Channels</a:t>
          </a:r>
          <a:endParaRPr lang="en-US" sz="1400" kern="1200" dirty="0"/>
        </a:p>
      </dsp:txBody>
      <dsp:txXfrm>
        <a:off x="3230879" y="678535"/>
        <a:ext cx="4846320" cy="616706"/>
      </dsp:txXfrm>
    </dsp:sp>
    <dsp:sp modelId="{11FB995E-D42B-4154-9B8A-35553A8666BF}">
      <dsp:nvSpPr>
        <dsp:cNvPr id="0" name=""/>
        <dsp:cNvSpPr/>
      </dsp:nvSpPr>
      <dsp:spPr>
        <a:xfrm>
          <a:off x="0" y="678535"/>
          <a:ext cx="3230880" cy="61670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t>Connection</a:t>
          </a:r>
          <a:endParaRPr lang="en-US" sz="1600" kern="1200" dirty="0"/>
        </a:p>
      </dsp:txBody>
      <dsp:txXfrm>
        <a:off x="0" y="678535"/>
        <a:ext cx="3230880" cy="616706"/>
      </dsp:txXfrm>
    </dsp:sp>
  </dsp:spTree>
</dsp:drawing>
</file>

<file path=ppt/diagrams/drawing3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DD671B-9F16-48D0-978C-9F4A104DAE06}">
      <dsp:nvSpPr>
        <dsp:cNvPr id="0" name=""/>
        <dsp:cNvSpPr/>
      </dsp:nvSpPr>
      <dsp:spPr>
        <a:xfrm rot="21300000">
          <a:off x="25254" y="2000247"/>
          <a:ext cx="8179091" cy="936629"/>
        </a:xfrm>
        <a:prstGeom prst="mathMinus">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8E5B56-BB41-46B9-9D45-751E3C913E36}">
      <dsp:nvSpPr>
        <dsp:cNvPr id="0" name=""/>
        <dsp:cNvSpPr/>
      </dsp:nvSpPr>
      <dsp:spPr>
        <a:xfrm>
          <a:off x="987552" y="246856"/>
          <a:ext cx="2468880" cy="1974850"/>
        </a:xfrm>
        <a:prstGeom prst="downArrow">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47745A-9729-41BC-828F-63F4F2F7CCEF}">
      <dsp:nvSpPr>
        <dsp:cNvPr id="0" name=""/>
        <dsp:cNvSpPr/>
      </dsp:nvSpPr>
      <dsp:spPr>
        <a:xfrm>
          <a:off x="4361687" y="0"/>
          <a:ext cx="2633472" cy="2073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Develop and nurture long-term relationships and alliances</a:t>
          </a:r>
          <a:endParaRPr lang="en-US" sz="1600" kern="1200" dirty="0"/>
        </a:p>
      </dsp:txBody>
      <dsp:txXfrm>
        <a:off x="4361687" y="0"/>
        <a:ext cx="2633472" cy="2073592"/>
      </dsp:txXfrm>
    </dsp:sp>
    <dsp:sp modelId="{73DB5D29-D257-44B3-B18C-071AE8896E9E}">
      <dsp:nvSpPr>
        <dsp:cNvPr id="0" name=""/>
        <dsp:cNvSpPr/>
      </dsp:nvSpPr>
      <dsp:spPr>
        <a:xfrm>
          <a:off x="4773167" y="2715418"/>
          <a:ext cx="2468880" cy="1974850"/>
        </a:xfrm>
        <a:prstGeom prst="upArrow">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E608CE-37C2-4A5F-B532-1F0A44031AA4}">
      <dsp:nvSpPr>
        <dsp:cNvPr id="0" name=""/>
        <dsp:cNvSpPr/>
      </dsp:nvSpPr>
      <dsp:spPr>
        <a:xfrm>
          <a:off x="1234440" y="2863532"/>
          <a:ext cx="2633472" cy="2073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The boundaries between functional areas are beginning to blur</a:t>
          </a:r>
          <a:endParaRPr lang="en-US" sz="1600" kern="1200" dirty="0"/>
        </a:p>
      </dsp:txBody>
      <dsp:txXfrm>
        <a:off x="1234440" y="2863532"/>
        <a:ext cx="2633472" cy="207359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7081A04-8F74-4254-A519-DB4CF21B34E9}">
      <dsp:nvSpPr>
        <dsp:cNvPr id="0" name=""/>
        <dsp:cNvSpPr/>
      </dsp:nvSpPr>
      <dsp:spPr>
        <a:xfrm>
          <a:off x="457199" y="0"/>
          <a:ext cx="5181600" cy="406399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7A891B-B2EC-421C-B06A-E2BB6030EE7E}">
      <dsp:nvSpPr>
        <dsp:cNvPr id="0" name=""/>
        <dsp:cNvSpPr/>
      </dsp:nvSpPr>
      <dsp:spPr>
        <a:xfrm>
          <a:off x="1674" y="1219199"/>
          <a:ext cx="974824"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Target Customers</a:t>
          </a:r>
          <a:endParaRPr lang="en-US" sz="1300" kern="1200" dirty="0"/>
        </a:p>
      </dsp:txBody>
      <dsp:txXfrm>
        <a:off x="1674" y="1219199"/>
        <a:ext cx="974824" cy="1625600"/>
      </dsp:txXfrm>
    </dsp:sp>
    <dsp:sp modelId="{6E95F67E-D922-4C57-BF83-84FD30B1F47A}">
      <dsp:nvSpPr>
        <dsp:cNvPr id="0" name=""/>
        <dsp:cNvSpPr/>
      </dsp:nvSpPr>
      <dsp:spPr>
        <a:xfrm>
          <a:off x="1025239" y="1219199"/>
          <a:ext cx="974824"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Develop Products</a:t>
          </a:r>
          <a:endParaRPr lang="en-US" sz="1300" kern="1200" dirty="0"/>
        </a:p>
      </dsp:txBody>
      <dsp:txXfrm>
        <a:off x="1025239" y="1219199"/>
        <a:ext cx="974824" cy="1625600"/>
      </dsp:txXfrm>
    </dsp:sp>
    <dsp:sp modelId="{F103CE5E-080F-48F4-9BD6-912E27CC3216}">
      <dsp:nvSpPr>
        <dsp:cNvPr id="0" name=""/>
        <dsp:cNvSpPr/>
      </dsp:nvSpPr>
      <dsp:spPr>
        <a:xfrm>
          <a:off x="2048805" y="1219199"/>
          <a:ext cx="974824"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Make them available</a:t>
          </a:r>
          <a:endParaRPr lang="en-US" sz="1300" kern="1200" dirty="0"/>
        </a:p>
      </dsp:txBody>
      <dsp:txXfrm>
        <a:off x="2048805" y="1219199"/>
        <a:ext cx="974824" cy="1625600"/>
      </dsp:txXfrm>
    </dsp:sp>
    <dsp:sp modelId="{37735CED-7711-48D5-828C-F1B888400CEA}">
      <dsp:nvSpPr>
        <dsp:cNvPr id="0" name=""/>
        <dsp:cNvSpPr/>
      </dsp:nvSpPr>
      <dsp:spPr>
        <a:xfrm>
          <a:off x="3072370" y="1219199"/>
          <a:ext cx="974824"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Create Awareness</a:t>
          </a:r>
          <a:endParaRPr lang="en-US" sz="1300" kern="1200" dirty="0"/>
        </a:p>
      </dsp:txBody>
      <dsp:txXfrm>
        <a:off x="3072370" y="1219199"/>
        <a:ext cx="974824" cy="1625600"/>
      </dsp:txXfrm>
    </dsp:sp>
    <dsp:sp modelId="{7C9C1DBD-B987-47DE-8438-3C6CB37DD293}">
      <dsp:nvSpPr>
        <dsp:cNvPr id="0" name=""/>
        <dsp:cNvSpPr/>
      </dsp:nvSpPr>
      <dsp:spPr>
        <a:xfrm>
          <a:off x="4095936" y="1219199"/>
          <a:ext cx="974824"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Get feedback</a:t>
          </a:r>
          <a:endParaRPr lang="en-US" sz="1300" kern="1200" dirty="0"/>
        </a:p>
      </dsp:txBody>
      <dsp:txXfrm>
        <a:off x="4095936" y="1219199"/>
        <a:ext cx="974824" cy="1625600"/>
      </dsp:txXfrm>
    </dsp:sp>
    <dsp:sp modelId="{88A839C5-FD92-48D1-A216-DE7098D366E2}">
      <dsp:nvSpPr>
        <dsp:cNvPr id="0" name=""/>
        <dsp:cNvSpPr/>
      </dsp:nvSpPr>
      <dsp:spPr>
        <a:xfrm>
          <a:off x="5119501" y="1219199"/>
          <a:ext cx="974824" cy="16256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Build long-term relationship </a:t>
          </a:r>
          <a:endParaRPr lang="en-US" sz="1300" kern="1200" dirty="0"/>
        </a:p>
      </dsp:txBody>
      <dsp:txXfrm>
        <a:off x="5119501" y="1219199"/>
        <a:ext cx="974824" cy="162560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383663-8CFC-404E-8AFC-144657C57271}">
      <dsp:nvSpPr>
        <dsp:cNvPr id="0" name=""/>
        <dsp:cNvSpPr/>
      </dsp:nvSpPr>
      <dsp:spPr>
        <a:xfrm rot="5400000">
          <a:off x="-391257" y="392941"/>
          <a:ext cx="2608383" cy="1825868"/>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Top Line</a:t>
          </a:r>
          <a:endParaRPr lang="en-US" sz="2800" kern="1200" dirty="0"/>
        </a:p>
      </dsp:txBody>
      <dsp:txXfrm rot="5400000">
        <a:off x="-391257" y="392941"/>
        <a:ext cx="2608383" cy="1825868"/>
      </dsp:txXfrm>
    </dsp:sp>
    <dsp:sp modelId="{40F43EA8-D446-4C0B-A37D-2064F24A2B07}">
      <dsp:nvSpPr>
        <dsp:cNvPr id="0" name=""/>
        <dsp:cNvSpPr/>
      </dsp:nvSpPr>
      <dsp:spPr>
        <a:xfrm rot="5400000">
          <a:off x="4180009" y="-2352456"/>
          <a:ext cx="1695449" cy="6403731"/>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smtClean="0"/>
            <a:t>Revenue</a:t>
          </a:r>
          <a:endParaRPr lang="en-US" sz="3400" kern="1200" dirty="0"/>
        </a:p>
        <a:p>
          <a:pPr marL="285750" lvl="1" indent="-285750" algn="l" defTabSz="1511300">
            <a:lnSpc>
              <a:spcPct val="90000"/>
            </a:lnSpc>
            <a:spcBef>
              <a:spcPct val="0"/>
            </a:spcBef>
            <a:spcAft>
              <a:spcPct val="15000"/>
            </a:spcAft>
            <a:buChar char="••"/>
          </a:pPr>
          <a:r>
            <a:rPr lang="en-US" sz="3400" kern="1200" dirty="0" smtClean="0"/>
            <a:t>Customer Focus to provide really needed goods and services</a:t>
          </a:r>
          <a:endParaRPr lang="en-US" sz="3400" kern="1200" dirty="0"/>
        </a:p>
      </dsp:txBody>
      <dsp:txXfrm rot="5400000">
        <a:off x="4180009" y="-2352456"/>
        <a:ext cx="1695449" cy="6403731"/>
      </dsp:txXfrm>
    </dsp:sp>
    <dsp:sp modelId="{86254154-367B-4EE9-ABFF-223CD851BEC6}">
      <dsp:nvSpPr>
        <dsp:cNvPr id="0" name=""/>
        <dsp:cNvSpPr/>
      </dsp:nvSpPr>
      <dsp:spPr>
        <a:xfrm rot="5400000">
          <a:off x="-391257" y="2718314"/>
          <a:ext cx="2608383" cy="1825868"/>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Bottom Line</a:t>
          </a:r>
          <a:endParaRPr lang="en-US" sz="2800" kern="1200" dirty="0"/>
        </a:p>
      </dsp:txBody>
      <dsp:txXfrm rot="5400000">
        <a:off x="-391257" y="2718314"/>
        <a:ext cx="2608383" cy="1825868"/>
      </dsp:txXfrm>
    </dsp:sp>
    <dsp:sp modelId="{49F47220-BEED-4212-B930-EC808B951D05}">
      <dsp:nvSpPr>
        <dsp:cNvPr id="0" name=""/>
        <dsp:cNvSpPr/>
      </dsp:nvSpPr>
      <dsp:spPr>
        <a:xfrm rot="5400000">
          <a:off x="4180009" y="-27084"/>
          <a:ext cx="1695449" cy="6403731"/>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808" tIns="21590" rIns="21590" bIns="21590" numCol="1" spcCol="1270" anchor="ctr" anchorCtr="0">
          <a:noAutofit/>
        </a:bodyPr>
        <a:lstStyle/>
        <a:p>
          <a:pPr marL="285750" lvl="1" indent="-285750" algn="l" defTabSz="1511300">
            <a:lnSpc>
              <a:spcPct val="90000"/>
            </a:lnSpc>
            <a:spcBef>
              <a:spcPct val="0"/>
            </a:spcBef>
            <a:spcAft>
              <a:spcPct val="15000"/>
            </a:spcAft>
            <a:buChar char="••"/>
          </a:pPr>
          <a:r>
            <a:rPr lang="en-US" sz="3400" kern="1200" dirty="0" smtClean="0"/>
            <a:t>Enjoy Profitability</a:t>
          </a:r>
          <a:endParaRPr lang="en-US" sz="3400" kern="1200" dirty="0"/>
        </a:p>
      </dsp:txBody>
      <dsp:txXfrm rot="5400000">
        <a:off x="4180009" y="-27084"/>
        <a:ext cx="1695449" cy="6403731"/>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5A8062-F9D5-4113-89B8-B2B0789BCC03}">
      <dsp:nvSpPr>
        <dsp:cNvPr id="0" name=""/>
        <dsp:cNvSpPr/>
      </dsp:nvSpPr>
      <dsp:spPr>
        <a:xfrm>
          <a:off x="1785" y="784026"/>
          <a:ext cx="2175867" cy="8703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More </a:t>
          </a:r>
          <a:r>
            <a:rPr lang="en-US" sz="1700" kern="1200" dirty="0" err="1" smtClean="0"/>
            <a:t>specialisation</a:t>
          </a:r>
          <a:endParaRPr lang="en-US" sz="1700" kern="1200" dirty="0"/>
        </a:p>
      </dsp:txBody>
      <dsp:txXfrm>
        <a:off x="1785" y="784026"/>
        <a:ext cx="2175867" cy="870346"/>
      </dsp:txXfrm>
    </dsp:sp>
    <dsp:sp modelId="{C7F6B973-4CDF-4492-A13B-AF205AF5ED3C}">
      <dsp:nvSpPr>
        <dsp:cNvPr id="0" name=""/>
        <dsp:cNvSpPr/>
      </dsp:nvSpPr>
      <dsp:spPr>
        <a:xfrm>
          <a:off x="1960066" y="784026"/>
          <a:ext cx="2175867" cy="8703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Relationships</a:t>
          </a:r>
        </a:p>
        <a:p>
          <a:pPr lvl="0" algn="ctr" defTabSz="755650">
            <a:lnSpc>
              <a:spcPct val="90000"/>
            </a:lnSpc>
            <a:spcBef>
              <a:spcPct val="0"/>
            </a:spcBef>
            <a:spcAft>
              <a:spcPct val="35000"/>
            </a:spcAft>
          </a:pPr>
          <a:r>
            <a:rPr lang="en-US" sz="1700" kern="1200" dirty="0" smtClean="0"/>
            <a:t>Exchanges</a:t>
          </a:r>
          <a:endParaRPr lang="en-US" sz="1700" kern="1200" dirty="0"/>
        </a:p>
      </dsp:txBody>
      <dsp:txXfrm>
        <a:off x="1960066" y="784026"/>
        <a:ext cx="2175867" cy="870346"/>
      </dsp:txXfrm>
    </dsp:sp>
    <dsp:sp modelId="{98360541-7D15-44A1-AF7A-B7A12A7A278B}">
      <dsp:nvSpPr>
        <dsp:cNvPr id="0" name=""/>
        <dsp:cNvSpPr/>
      </dsp:nvSpPr>
      <dsp:spPr>
        <a:xfrm>
          <a:off x="3918346" y="784026"/>
          <a:ext cx="2175867" cy="8703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US" sz="1700" kern="1200" dirty="0" smtClean="0"/>
            <a:t>Better Life style</a:t>
          </a:r>
          <a:endParaRPr lang="en-US" sz="1700" kern="1200" dirty="0"/>
        </a:p>
      </dsp:txBody>
      <dsp:txXfrm>
        <a:off x="3918346" y="784026"/>
        <a:ext cx="2175867" cy="870346"/>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C1C308-069C-4D76-9586-66F05249D0A2}">
      <dsp:nvSpPr>
        <dsp:cNvPr id="0" name=""/>
        <dsp:cNvSpPr/>
      </dsp:nvSpPr>
      <dsp:spPr>
        <a:xfrm>
          <a:off x="588644" y="0"/>
          <a:ext cx="6671310" cy="287972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ABCF7-57EC-4343-935F-8968A8B2034A}">
      <dsp:nvSpPr>
        <dsp:cNvPr id="0" name=""/>
        <dsp:cNvSpPr/>
      </dsp:nvSpPr>
      <dsp:spPr>
        <a:xfrm>
          <a:off x="3745" y="863917"/>
          <a:ext cx="1502458" cy="11518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Identify Partners</a:t>
          </a:r>
          <a:endParaRPr lang="en-US" sz="1700" kern="1200" dirty="0"/>
        </a:p>
      </dsp:txBody>
      <dsp:txXfrm>
        <a:off x="3745" y="863917"/>
        <a:ext cx="1502458" cy="1151890"/>
      </dsp:txXfrm>
    </dsp:sp>
    <dsp:sp modelId="{A1FB8DCE-CA04-446A-9679-F3735835965E}">
      <dsp:nvSpPr>
        <dsp:cNvPr id="0" name=""/>
        <dsp:cNvSpPr/>
      </dsp:nvSpPr>
      <dsp:spPr>
        <a:xfrm>
          <a:off x="1588408" y="863917"/>
          <a:ext cx="1502458" cy="11518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Develop Offerings</a:t>
          </a:r>
          <a:endParaRPr lang="en-US" sz="1700" kern="1200" dirty="0"/>
        </a:p>
      </dsp:txBody>
      <dsp:txXfrm>
        <a:off x="1588408" y="863917"/>
        <a:ext cx="1502458" cy="1151890"/>
      </dsp:txXfrm>
    </dsp:sp>
    <dsp:sp modelId="{47EE64F2-DB97-4AC3-9CFC-42251617C472}">
      <dsp:nvSpPr>
        <dsp:cNvPr id="0" name=""/>
        <dsp:cNvSpPr/>
      </dsp:nvSpPr>
      <dsp:spPr>
        <a:xfrm>
          <a:off x="3173070" y="863917"/>
          <a:ext cx="1502458" cy="11518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Communicate Information</a:t>
          </a:r>
          <a:endParaRPr lang="en-US" sz="1700" kern="1200" dirty="0"/>
        </a:p>
      </dsp:txBody>
      <dsp:txXfrm>
        <a:off x="3173070" y="863917"/>
        <a:ext cx="1502458" cy="1151890"/>
      </dsp:txXfrm>
    </dsp:sp>
    <dsp:sp modelId="{9B726A48-CEC9-4B42-9AD0-C5632886EA2E}">
      <dsp:nvSpPr>
        <dsp:cNvPr id="0" name=""/>
        <dsp:cNvSpPr/>
      </dsp:nvSpPr>
      <dsp:spPr>
        <a:xfrm>
          <a:off x="4757732" y="863917"/>
          <a:ext cx="1502458" cy="11518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Deliver Products</a:t>
          </a:r>
          <a:endParaRPr lang="en-US" sz="1700" kern="1200" dirty="0"/>
        </a:p>
      </dsp:txBody>
      <dsp:txXfrm>
        <a:off x="4757732" y="863917"/>
        <a:ext cx="1502458" cy="1151890"/>
      </dsp:txXfrm>
    </dsp:sp>
    <dsp:sp modelId="{C91B0930-F632-4A6D-8EBF-501E34D5CE80}">
      <dsp:nvSpPr>
        <dsp:cNvPr id="0" name=""/>
        <dsp:cNvSpPr/>
      </dsp:nvSpPr>
      <dsp:spPr>
        <a:xfrm>
          <a:off x="6342395" y="863917"/>
          <a:ext cx="1502458" cy="11518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Collect Payments</a:t>
          </a:r>
          <a:endParaRPr lang="en-US" sz="1700" kern="1200" dirty="0"/>
        </a:p>
      </dsp:txBody>
      <dsp:txXfrm>
        <a:off x="6342395" y="863917"/>
        <a:ext cx="1502458" cy="115189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97FDAC4-D7BD-4793-B546-96EA109D93A1}">
      <dsp:nvSpPr>
        <dsp:cNvPr id="0" name=""/>
        <dsp:cNvSpPr/>
      </dsp:nvSpPr>
      <dsp:spPr>
        <a:xfrm>
          <a:off x="4590372" y="1210936"/>
          <a:ext cx="1162511" cy="553249"/>
        </a:xfrm>
        <a:custGeom>
          <a:avLst/>
          <a:gdLst/>
          <a:ahLst/>
          <a:cxnLst/>
          <a:rect l="0" t="0" r="0" b="0"/>
          <a:pathLst>
            <a:path>
              <a:moveTo>
                <a:pt x="0" y="0"/>
              </a:moveTo>
              <a:lnTo>
                <a:pt x="0" y="377023"/>
              </a:lnTo>
              <a:lnTo>
                <a:pt x="1162511" y="377023"/>
              </a:lnTo>
              <a:lnTo>
                <a:pt x="1162511" y="55324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B47E9A-C832-458B-AEDC-18C72F8F28F1}">
      <dsp:nvSpPr>
        <dsp:cNvPr id="0" name=""/>
        <dsp:cNvSpPr/>
      </dsp:nvSpPr>
      <dsp:spPr>
        <a:xfrm>
          <a:off x="3427861" y="2972141"/>
          <a:ext cx="1162511" cy="553249"/>
        </a:xfrm>
        <a:custGeom>
          <a:avLst/>
          <a:gdLst/>
          <a:ahLst/>
          <a:cxnLst/>
          <a:rect l="0" t="0" r="0" b="0"/>
          <a:pathLst>
            <a:path>
              <a:moveTo>
                <a:pt x="0" y="0"/>
              </a:moveTo>
              <a:lnTo>
                <a:pt x="0" y="377023"/>
              </a:lnTo>
              <a:lnTo>
                <a:pt x="1162511" y="377023"/>
              </a:lnTo>
              <a:lnTo>
                <a:pt x="1162511" y="55324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B667DF-334E-4B11-8C77-97542DF71206}">
      <dsp:nvSpPr>
        <dsp:cNvPr id="0" name=""/>
        <dsp:cNvSpPr/>
      </dsp:nvSpPr>
      <dsp:spPr>
        <a:xfrm>
          <a:off x="2265350" y="2972141"/>
          <a:ext cx="1162511" cy="553249"/>
        </a:xfrm>
        <a:custGeom>
          <a:avLst/>
          <a:gdLst/>
          <a:ahLst/>
          <a:cxnLst/>
          <a:rect l="0" t="0" r="0" b="0"/>
          <a:pathLst>
            <a:path>
              <a:moveTo>
                <a:pt x="1162511" y="0"/>
              </a:moveTo>
              <a:lnTo>
                <a:pt x="1162511" y="377023"/>
              </a:lnTo>
              <a:lnTo>
                <a:pt x="0" y="377023"/>
              </a:lnTo>
              <a:lnTo>
                <a:pt x="0" y="55324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0FF165-8FCA-496E-A7FA-7E3132591193}">
      <dsp:nvSpPr>
        <dsp:cNvPr id="0" name=""/>
        <dsp:cNvSpPr/>
      </dsp:nvSpPr>
      <dsp:spPr>
        <a:xfrm>
          <a:off x="3427861" y="1210936"/>
          <a:ext cx="1162511" cy="553249"/>
        </a:xfrm>
        <a:custGeom>
          <a:avLst/>
          <a:gdLst/>
          <a:ahLst/>
          <a:cxnLst/>
          <a:rect l="0" t="0" r="0" b="0"/>
          <a:pathLst>
            <a:path>
              <a:moveTo>
                <a:pt x="1162511" y="0"/>
              </a:moveTo>
              <a:lnTo>
                <a:pt x="1162511" y="377023"/>
              </a:lnTo>
              <a:lnTo>
                <a:pt x="0" y="377023"/>
              </a:lnTo>
              <a:lnTo>
                <a:pt x="0" y="55324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8F0B00-9CC2-4CDE-A346-11BFB57E316B}">
      <dsp:nvSpPr>
        <dsp:cNvPr id="0" name=""/>
        <dsp:cNvSpPr/>
      </dsp:nvSpPr>
      <dsp:spPr>
        <a:xfrm>
          <a:off x="3639227" y="2981"/>
          <a:ext cx="1902291" cy="120795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A7E27E-09EB-4E36-9C17-9745BC899A44}">
      <dsp:nvSpPr>
        <dsp:cNvPr id="0" name=""/>
        <dsp:cNvSpPr/>
      </dsp:nvSpPr>
      <dsp:spPr>
        <a:xfrm>
          <a:off x="3850592" y="203778"/>
          <a:ext cx="1902291" cy="120795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Marketers</a:t>
          </a:r>
          <a:endParaRPr lang="en-US" sz="1900" kern="1200" dirty="0"/>
        </a:p>
      </dsp:txBody>
      <dsp:txXfrm>
        <a:off x="3850592" y="203778"/>
        <a:ext cx="1902291" cy="1207954"/>
      </dsp:txXfrm>
    </dsp:sp>
    <dsp:sp modelId="{21F4852B-3374-4E96-9860-2007FBF99EE5}">
      <dsp:nvSpPr>
        <dsp:cNvPr id="0" name=""/>
        <dsp:cNvSpPr/>
      </dsp:nvSpPr>
      <dsp:spPr>
        <a:xfrm>
          <a:off x="2476715" y="1764186"/>
          <a:ext cx="1902291" cy="120795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16A460-63DE-4D92-A533-65BBFFCAEF62}">
      <dsp:nvSpPr>
        <dsp:cNvPr id="0" name=""/>
        <dsp:cNvSpPr/>
      </dsp:nvSpPr>
      <dsp:spPr>
        <a:xfrm>
          <a:off x="2688081" y="1964983"/>
          <a:ext cx="1902291" cy="120795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Profit</a:t>
          </a:r>
          <a:endParaRPr lang="en-US" sz="1900" kern="1200" dirty="0"/>
        </a:p>
      </dsp:txBody>
      <dsp:txXfrm>
        <a:off x="2688081" y="1964983"/>
        <a:ext cx="1902291" cy="1207954"/>
      </dsp:txXfrm>
    </dsp:sp>
    <dsp:sp modelId="{367AE278-81D3-45F3-8904-E84E391918B1}">
      <dsp:nvSpPr>
        <dsp:cNvPr id="0" name=""/>
        <dsp:cNvSpPr/>
      </dsp:nvSpPr>
      <dsp:spPr>
        <a:xfrm>
          <a:off x="1314204" y="3525391"/>
          <a:ext cx="1902291" cy="120795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7D542-EB65-4CFC-B4B4-8BCC8F19E808}">
      <dsp:nvSpPr>
        <dsp:cNvPr id="0" name=""/>
        <dsp:cNvSpPr/>
      </dsp:nvSpPr>
      <dsp:spPr>
        <a:xfrm>
          <a:off x="1525570" y="3726188"/>
          <a:ext cx="1902291" cy="120795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Goods</a:t>
          </a:r>
        </a:p>
        <a:p>
          <a:pPr lvl="0" algn="ctr" defTabSz="844550">
            <a:lnSpc>
              <a:spcPct val="90000"/>
            </a:lnSpc>
            <a:spcBef>
              <a:spcPct val="0"/>
            </a:spcBef>
            <a:spcAft>
              <a:spcPct val="35000"/>
            </a:spcAft>
          </a:pPr>
          <a:r>
            <a:rPr lang="en-US" sz="1900" i="1" kern="1200" dirty="0" smtClean="0"/>
            <a:t>BMW, Zara, Wall Mart … etc.</a:t>
          </a:r>
          <a:endParaRPr lang="en-US" sz="1900" i="1" kern="1200" dirty="0"/>
        </a:p>
      </dsp:txBody>
      <dsp:txXfrm>
        <a:off x="1525570" y="3726188"/>
        <a:ext cx="1902291" cy="1207954"/>
      </dsp:txXfrm>
    </dsp:sp>
    <dsp:sp modelId="{A1263596-C042-4B33-9195-016E92F0F3B8}">
      <dsp:nvSpPr>
        <dsp:cNvPr id="0" name=""/>
        <dsp:cNvSpPr/>
      </dsp:nvSpPr>
      <dsp:spPr>
        <a:xfrm>
          <a:off x="3639227" y="3525391"/>
          <a:ext cx="1902291" cy="120795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685B73-AA19-49B6-9B9B-42860B028AF3}">
      <dsp:nvSpPr>
        <dsp:cNvPr id="0" name=""/>
        <dsp:cNvSpPr/>
      </dsp:nvSpPr>
      <dsp:spPr>
        <a:xfrm>
          <a:off x="3850592" y="3726188"/>
          <a:ext cx="1902291" cy="120795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Services</a:t>
          </a:r>
        </a:p>
        <a:p>
          <a:pPr lvl="0" algn="ctr" defTabSz="844550">
            <a:lnSpc>
              <a:spcPct val="90000"/>
            </a:lnSpc>
            <a:spcBef>
              <a:spcPct val="0"/>
            </a:spcBef>
            <a:spcAft>
              <a:spcPct val="35000"/>
            </a:spcAft>
          </a:pPr>
          <a:r>
            <a:rPr lang="en-US" sz="1900" i="1" kern="1200" dirty="0" smtClean="0"/>
            <a:t>McDonalds, Air France … etc.</a:t>
          </a:r>
          <a:endParaRPr lang="en-US" sz="1900" i="1" kern="1200" dirty="0"/>
        </a:p>
      </dsp:txBody>
      <dsp:txXfrm>
        <a:off x="3850592" y="3726188"/>
        <a:ext cx="1902291" cy="1207954"/>
      </dsp:txXfrm>
    </dsp:sp>
    <dsp:sp modelId="{6F795F50-E54D-4DA9-BFB6-B3F9AFD4A18C}">
      <dsp:nvSpPr>
        <dsp:cNvPr id="0" name=""/>
        <dsp:cNvSpPr/>
      </dsp:nvSpPr>
      <dsp:spPr>
        <a:xfrm>
          <a:off x="4801738" y="1764186"/>
          <a:ext cx="1902291" cy="120795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42F90-90DE-4683-803F-7E3CB74688E3}">
      <dsp:nvSpPr>
        <dsp:cNvPr id="0" name=""/>
        <dsp:cNvSpPr/>
      </dsp:nvSpPr>
      <dsp:spPr>
        <a:xfrm>
          <a:off x="5013104" y="1964983"/>
          <a:ext cx="1902291" cy="120795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Non Profit</a:t>
          </a:r>
        </a:p>
        <a:p>
          <a:pPr lvl="0" algn="ctr" defTabSz="844550">
            <a:lnSpc>
              <a:spcPct val="90000"/>
            </a:lnSpc>
            <a:spcBef>
              <a:spcPct val="0"/>
            </a:spcBef>
            <a:spcAft>
              <a:spcPct val="35000"/>
            </a:spcAft>
          </a:pPr>
          <a:r>
            <a:rPr lang="en-US" sz="1900" i="1" kern="1200" dirty="0" smtClean="0"/>
            <a:t>Museums, universities … etc</a:t>
          </a:r>
          <a:r>
            <a:rPr lang="en-US" sz="1900" kern="1200" dirty="0" smtClean="0"/>
            <a:t>.</a:t>
          </a:r>
          <a:endParaRPr lang="en-US" sz="1900" kern="1200" dirty="0"/>
        </a:p>
      </dsp:txBody>
      <dsp:txXfrm>
        <a:off x="5013104" y="1964983"/>
        <a:ext cx="1902291" cy="1207954"/>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355F57E-EBDE-45D9-88E5-50A4475CB753}">
      <dsp:nvSpPr>
        <dsp:cNvPr id="0" name=""/>
        <dsp:cNvSpPr/>
      </dsp:nvSpPr>
      <dsp:spPr>
        <a:xfrm>
          <a:off x="4009117" y="2972141"/>
          <a:ext cx="2325022" cy="553249"/>
        </a:xfrm>
        <a:custGeom>
          <a:avLst/>
          <a:gdLst/>
          <a:ahLst/>
          <a:cxnLst/>
          <a:rect l="0" t="0" r="0" b="0"/>
          <a:pathLst>
            <a:path>
              <a:moveTo>
                <a:pt x="0" y="0"/>
              </a:moveTo>
              <a:lnTo>
                <a:pt x="0" y="377023"/>
              </a:lnTo>
              <a:lnTo>
                <a:pt x="2325022" y="377023"/>
              </a:lnTo>
              <a:lnTo>
                <a:pt x="2325022" y="55324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D9FADA-6AB9-407D-8ECE-24758185DD38}">
      <dsp:nvSpPr>
        <dsp:cNvPr id="0" name=""/>
        <dsp:cNvSpPr/>
      </dsp:nvSpPr>
      <dsp:spPr>
        <a:xfrm>
          <a:off x="3963397" y="2972141"/>
          <a:ext cx="91440" cy="553249"/>
        </a:xfrm>
        <a:custGeom>
          <a:avLst/>
          <a:gdLst/>
          <a:ahLst/>
          <a:cxnLst/>
          <a:rect l="0" t="0" r="0" b="0"/>
          <a:pathLst>
            <a:path>
              <a:moveTo>
                <a:pt x="45720" y="0"/>
              </a:moveTo>
              <a:lnTo>
                <a:pt x="45720" y="55324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1603ED-0674-459F-8D20-2A47E87F86DD}">
      <dsp:nvSpPr>
        <dsp:cNvPr id="0" name=""/>
        <dsp:cNvSpPr/>
      </dsp:nvSpPr>
      <dsp:spPr>
        <a:xfrm>
          <a:off x="1684094" y="2972141"/>
          <a:ext cx="2325022" cy="553249"/>
        </a:xfrm>
        <a:custGeom>
          <a:avLst/>
          <a:gdLst/>
          <a:ahLst/>
          <a:cxnLst/>
          <a:rect l="0" t="0" r="0" b="0"/>
          <a:pathLst>
            <a:path>
              <a:moveTo>
                <a:pt x="2325022" y="0"/>
              </a:moveTo>
              <a:lnTo>
                <a:pt x="2325022" y="377023"/>
              </a:lnTo>
              <a:lnTo>
                <a:pt x="0" y="377023"/>
              </a:lnTo>
              <a:lnTo>
                <a:pt x="0" y="55324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FDAC4-D7BD-4793-B546-96EA109D93A1}">
      <dsp:nvSpPr>
        <dsp:cNvPr id="0" name=""/>
        <dsp:cNvSpPr/>
      </dsp:nvSpPr>
      <dsp:spPr>
        <a:xfrm>
          <a:off x="2846605" y="1210936"/>
          <a:ext cx="1162511" cy="553249"/>
        </a:xfrm>
        <a:custGeom>
          <a:avLst/>
          <a:gdLst/>
          <a:ahLst/>
          <a:cxnLst/>
          <a:rect l="0" t="0" r="0" b="0"/>
          <a:pathLst>
            <a:path>
              <a:moveTo>
                <a:pt x="0" y="0"/>
              </a:moveTo>
              <a:lnTo>
                <a:pt x="0" y="377023"/>
              </a:lnTo>
              <a:lnTo>
                <a:pt x="1162511" y="377023"/>
              </a:lnTo>
              <a:lnTo>
                <a:pt x="1162511" y="55324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0FF165-8FCA-496E-A7FA-7E3132591193}">
      <dsp:nvSpPr>
        <dsp:cNvPr id="0" name=""/>
        <dsp:cNvSpPr/>
      </dsp:nvSpPr>
      <dsp:spPr>
        <a:xfrm>
          <a:off x="1684094" y="1210936"/>
          <a:ext cx="1162511" cy="553249"/>
        </a:xfrm>
        <a:custGeom>
          <a:avLst/>
          <a:gdLst/>
          <a:ahLst/>
          <a:cxnLst/>
          <a:rect l="0" t="0" r="0" b="0"/>
          <a:pathLst>
            <a:path>
              <a:moveTo>
                <a:pt x="1162511" y="0"/>
              </a:moveTo>
              <a:lnTo>
                <a:pt x="1162511" y="377023"/>
              </a:lnTo>
              <a:lnTo>
                <a:pt x="0" y="377023"/>
              </a:lnTo>
              <a:lnTo>
                <a:pt x="0" y="55324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8F0B00-9CC2-4CDE-A346-11BFB57E316B}">
      <dsp:nvSpPr>
        <dsp:cNvPr id="0" name=""/>
        <dsp:cNvSpPr/>
      </dsp:nvSpPr>
      <dsp:spPr>
        <a:xfrm>
          <a:off x="1895460" y="2981"/>
          <a:ext cx="1902291" cy="120795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A7E27E-09EB-4E36-9C17-9745BC899A44}">
      <dsp:nvSpPr>
        <dsp:cNvPr id="0" name=""/>
        <dsp:cNvSpPr/>
      </dsp:nvSpPr>
      <dsp:spPr>
        <a:xfrm>
          <a:off x="2106825" y="203778"/>
          <a:ext cx="1902291" cy="120795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Customers</a:t>
          </a:r>
          <a:endParaRPr lang="en-US" sz="2100" kern="1200" dirty="0"/>
        </a:p>
      </dsp:txBody>
      <dsp:txXfrm>
        <a:off x="2106825" y="203778"/>
        <a:ext cx="1902291" cy="1207954"/>
      </dsp:txXfrm>
    </dsp:sp>
    <dsp:sp modelId="{21F4852B-3374-4E96-9860-2007FBF99EE5}">
      <dsp:nvSpPr>
        <dsp:cNvPr id="0" name=""/>
        <dsp:cNvSpPr/>
      </dsp:nvSpPr>
      <dsp:spPr>
        <a:xfrm>
          <a:off x="732948" y="1764186"/>
          <a:ext cx="1902291" cy="120795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16A460-63DE-4D92-A533-65BBFFCAEF62}">
      <dsp:nvSpPr>
        <dsp:cNvPr id="0" name=""/>
        <dsp:cNvSpPr/>
      </dsp:nvSpPr>
      <dsp:spPr>
        <a:xfrm>
          <a:off x="944314" y="1964983"/>
          <a:ext cx="1902291" cy="120795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Ultimate Customers</a:t>
          </a:r>
        </a:p>
        <a:p>
          <a:pPr lvl="0" algn="ctr" defTabSz="933450">
            <a:lnSpc>
              <a:spcPct val="90000"/>
            </a:lnSpc>
            <a:spcBef>
              <a:spcPct val="0"/>
            </a:spcBef>
            <a:spcAft>
              <a:spcPct val="35000"/>
            </a:spcAft>
          </a:pPr>
          <a:r>
            <a:rPr lang="en-US" sz="2100" i="1" kern="1200" dirty="0" smtClean="0"/>
            <a:t>End Users</a:t>
          </a:r>
          <a:endParaRPr lang="en-US" sz="2100" i="1" kern="1200" dirty="0"/>
        </a:p>
      </dsp:txBody>
      <dsp:txXfrm>
        <a:off x="944314" y="1964983"/>
        <a:ext cx="1902291" cy="1207954"/>
      </dsp:txXfrm>
    </dsp:sp>
    <dsp:sp modelId="{6F795F50-E54D-4DA9-BFB6-B3F9AFD4A18C}">
      <dsp:nvSpPr>
        <dsp:cNvPr id="0" name=""/>
        <dsp:cNvSpPr/>
      </dsp:nvSpPr>
      <dsp:spPr>
        <a:xfrm>
          <a:off x="3057971" y="1764186"/>
          <a:ext cx="1902291" cy="120795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42F90-90DE-4683-803F-7E3CB74688E3}">
      <dsp:nvSpPr>
        <dsp:cNvPr id="0" name=""/>
        <dsp:cNvSpPr/>
      </dsp:nvSpPr>
      <dsp:spPr>
        <a:xfrm>
          <a:off x="3269337" y="1964983"/>
          <a:ext cx="1902291" cy="120795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t>Organisations</a:t>
          </a:r>
          <a:r>
            <a:rPr lang="en-US" sz="2100" kern="1200" dirty="0" smtClean="0"/>
            <a:t> Customers</a:t>
          </a:r>
        </a:p>
      </dsp:txBody>
      <dsp:txXfrm>
        <a:off x="3269337" y="1964983"/>
        <a:ext cx="1902291" cy="1207954"/>
      </dsp:txXfrm>
    </dsp:sp>
    <dsp:sp modelId="{4EAB8191-817C-4E35-865F-E5F0E446CB19}">
      <dsp:nvSpPr>
        <dsp:cNvPr id="0" name=""/>
        <dsp:cNvSpPr/>
      </dsp:nvSpPr>
      <dsp:spPr>
        <a:xfrm>
          <a:off x="732948" y="3525391"/>
          <a:ext cx="1902291" cy="120795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FE5D9A-92B0-46DC-B3F9-1542C20177FC}">
      <dsp:nvSpPr>
        <dsp:cNvPr id="0" name=""/>
        <dsp:cNvSpPr/>
      </dsp:nvSpPr>
      <dsp:spPr>
        <a:xfrm>
          <a:off x="944314" y="3726188"/>
          <a:ext cx="1902291" cy="120795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Resale</a:t>
          </a:r>
          <a:endParaRPr lang="en-US" sz="2100" kern="1200" dirty="0"/>
        </a:p>
      </dsp:txBody>
      <dsp:txXfrm>
        <a:off x="944314" y="3726188"/>
        <a:ext cx="1902291" cy="1207954"/>
      </dsp:txXfrm>
    </dsp:sp>
    <dsp:sp modelId="{737F4BA5-C938-4E2A-A23D-6A5F4BC44866}">
      <dsp:nvSpPr>
        <dsp:cNvPr id="0" name=""/>
        <dsp:cNvSpPr/>
      </dsp:nvSpPr>
      <dsp:spPr>
        <a:xfrm>
          <a:off x="3057971" y="3525391"/>
          <a:ext cx="1902291" cy="120795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B8B920-1926-4117-B95F-195DDE07155B}">
      <dsp:nvSpPr>
        <dsp:cNvPr id="0" name=""/>
        <dsp:cNvSpPr/>
      </dsp:nvSpPr>
      <dsp:spPr>
        <a:xfrm>
          <a:off x="3269337" y="3726188"/>
          <a:ext cx="1902291" cy="120795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Production material</a:t>
          </a:r>
          <a:endParaRPr lang="en-US" sz="2100" kern="1200" dirty="0"/>
        </a:p>
      </dsp:txBody>
      <dsp:txXfrm>
        <a:off x="3269337" y="3726188"/>
        <a:ext cx="1902291" cy="1207954"/>
      </dsp:txXfrm>
    </dsp:sp>
    <dsp:sp modelId="{402A0173-D443-4D71-BD35-7E571FE448EB}">
      <dsp:nvSpPr>
        <dsp:cNvPr id="0" name=""/>
        <dsp:cNvSpPr/>
      </dsp:nvSpPr>
      <dsp:spPr>
        <a:xfrm>
          <a:off x="5382994" y="3525391"/>
          <a:ext cx="1902291" cy="120795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29F6EE-B027-47CE-B7C0-7230EA66C5D4}">
      <dsp:nvSpPr>
        <dsp:cNvPr id="0" name=""/>
        <dsp:cNvSpPr/>
      </dsp:nvSpPr>
      <dsp:spPr>
        <a:xfrm>
          <a:off x="5594359" y="3726188"/>
          <a:ext cx="1902291" cy="120795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Day to day operation</a:t>
          </a:r>
          <a:endParaRPr lang="en-US" sz="2100" kern="1200" dirty="0"/>
        </a:p>
      </dsp:txBody>
      <dsp:txXfrm>
        <a:off x="5594359" y="3726188"/>
        <a:ext cx="1902291" cy="1207954"/>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9.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04725A-0FFA-4197-929E-D48AB9FFE86A}" type="datetimeFigureOut">
              <a:rPr lang="en-US" smtClean="0"/>
              <a:pPr/>
              <a:t>2/23/2011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709C0F-D117-40C9-9AD3-B84421D3AD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BD57A0C6-6284-4232-86AB-B711170BCF4E}" type="datetimeFigureOut">
              <a:rPr lang="en-US" smtClean="0"/>
              <a:pPr/>
              <a:t>2/23/2011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4899007-8863-421E-A5BB-2DB4EBC6B17D}"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57A0C6-6284-4232-86AB-B711170BCF4E}" type="datetimeFigureOut">
              <a:rPr lang="en-US" smtClean="0"/>
              <a:pPr/>
              <a:t>2/23/2011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99007-8863-421E-A5BB-2DB4EBC6B1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57A0C6-6284-4232-86AB-B711170BCF4E}" type="datetimeFigureOut">
              <a:rPr lang="en-US" smtClean="0"/>
              <a:pPr/>
              <a:t>2/23/2011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99007-8863-421E-A5BB-2DB4EBC6B17D}"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D57A0C6-6284-4232-86AB-B711170BCF4E}" type="datetimeFigureOut">
              <a:rPr lang="en-US" smtClean="0"/>
              <a:pPr/>
              <a:t>2/23/2011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99007-8863-421E-A5BB-2DB4EBC6B17D}"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BD57A0C6-6284-4232-86AB-B711170BCF4E}" type="datetimeFigureOut">
              <a:rPr lang="en-US" smtClean="0"/>
              <a:pPr/>
              <a:t>2/23/2011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4899007-8863-421E-A5BB-2DB4EBC6B17D}"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D57A0C6-6284-4232-86AB-B711170BCF4E}" type="datetimeFigureOut">
              <a:rPr lang="en-US" smtClean="0"/>
              <a:pPr/>
              <a:t>2/23/2011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99007-8863-421E-A5BB-2DB4EBC6B17D}"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D57A0C6-6284-4232-86AB-B711170BCF4E}" type="datetimeFigureOut">
              <a:rPr lang="en-US" smtClean="0"/>
              <a:pPr/>
              <a:t>2/23/2011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899007-8863-421E-A5BB-2DB4EBC6B17D}"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57A0C6-6284-4232-86AB-B711170BCF4E}" type="datetimeFigureOut">
              <a:rPr lang="en-US" smtClean="0"/>
              <a:pPr/>
              <a:t>2/23/2011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899007-8863-421E-A5BB-2DB4EBC6B17D}"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7A0C6-6284-4232-86AB-B711170BCF4E}" type="datetimeFigureOut">
              <a:rPr lang="en-US" smtClean="0"/>
              <a:pPr/>
              <a:t>2/23/2011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899007-8863-421E-A5BB-2DB4EBC6B17D}"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57A0C6-6284-4232-86AB-B711170BCF4E}" type="datetimeFigureOut">
              <a:rPr lang="en-US" smtClean="0"/>
              <a:pPr/>
              <a:t>2/23/2011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99007-8863-421E-A5BB-2DB4EBC6B17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57A0C6-6284-4232-86AB-B711170BCF4E}" type="datetimeFigureOut">
              <a:rPr lang="en-US" smtClean="0"/>
              <a:pPr/>
              <a:t>2/23/2011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99007-8863-421E-A5BB-2DB4EBC6B17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D57A0C6-6284-4232-86AB-B711170BCF4E}" type="datetimeFigureOut">
              <a:rPr lang="en-US" smtClean="0"/>
              <a:pPr/>
              <a:t>2/23/2011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4899007-8863-421E-A5BB-2DB4EBC6B17D}"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1.xml"/><Relationship Id="rId7" Type="http://schemas.openxmlformats.org/officeDocument/2006/relationships/hyperlink" Target="http://images.google.com/imgres?imgurl=http://www.simoncotter.com/wp-content/uploads/2010/04/marketing-strategy-win.jpg&amp;imgrefurl=http://www.simoncotter.com/tag/traffic&amp;usg=__FSZCoji2BsEu9O2Vni0Iqku9iAk=&amp;h=475&amp;w=370&amp;sz=17&amp;hl=en&amp;start=6&amp;zoom=1&amp;itbs=1&amp;tbnid=tseTvUo0bvEAvM:&amp;tbnh=129&amp;tbnw=100&amp;prev=/images?q=marketers&amp;hl=en&amp;gbv=2&amp;tbs=isch:1" TargetMode="Externa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10" Type="http://schemas.openxmlformats.org/officeDocument/2006/relationships/image" Target="../media/image4.jpeg"/><Relationship Id="rId4" Type="http://schemas.openxmlformats.org/officeDocument/2006/relationships/diagramQuickStyle" Target="../diagrams/quickStyle11.xml"/><Relationship Id="rId9" Type="http://schemas.openxmlformats.org/officeDocument/2006/relationships/hyperlink" Target="http://www.google.com/imgres?imgurl=http://www.citytowninfo.com/images/careers/320x240/nuclear-medicine-technologists-2-320x240.jpg&amp;imgrefurl=http://www.citytowninfo.com/employment/nuclear-medicine-technologists&amp;usg=__ScdeO5fdsVBjufLVRMSG2e2m1jg=&amp;h=240&amp;w=320&amp;sz=83&amp;hl=en&amp;start=2&amp;zoom=1&amp;um=1&amp;itbs=1&amp;tbnid=Bwf6mahFMuRmPM:&amp;tbnh=89&amp;tbnw=118&amp;prev=/images?q=technologists&amp;um=1&amp;hl=en&amp;gbv=2&amp;tbs=isch:1"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5.xml"/><Relationship Id="rId7" Type="http://schemas.openxmlformats.org/officeDocument/2006/relationships/hyperlink" Target="http://images.google.com/imgres?imgurl=http://www.simoncotter.com/wp-content/uploads/2010/04/marketing-strategy-win.jpg&amp;imgrefurl=http://www.simoncotter.com/tag/traffic&amp;usg=__FSZCoji2BsEu9O2Vni0Iqku9iAk=&amp;h=475&amp;w=370&amp;sz=17&amp;hl=en&amp;start=6&amp;zoom=1&amp;itbs=1&amp;tbnid=tseTvUo0bvEAvM:&amp;tbnh=129&amp;tbnw=100&amp;prev=/images?q=marketers&amp;hl=en&amp;gbv=2&amp;tbs=isch:1" TargetMode="Externa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2.xml"/><Relationship Id="rId7" Type="http://schemas.openxmlformats.org/officeDocument/2006/relationships/image" Target="../media/image19.png"/><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Marketing</a:t>
            </a:r>
            <a:endParaRPr lang="en-US" dirty="0"/>
          </a:p>
        </p:txBody>
      </p:sp>
      <p:sp>
        <p:nvSpPr>
          <p:cNvPr id="3" name="Subtitle 2"/>
          <p:cNvSpPr>
            <a:spLocks noGrp="1"/>
          </p:cNvSpPr>
          <p:nvPr>
            <p:ph type="subTitle" idx="1"/>
          </p:nvPr>
        </p:nvSpPr>
        <p:spPr/>
        <p:txBody>
          <a:bodyPr/>
          <a:lstStyle/>
          <a:p>
            <a:r>
              <a:rPr lang="en-US" dirty="0" smtClean="0"/>
              <a:t>M A Rahman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1.2.2.1 Customers</a:t>
            </a:r>
            <a:endParaRPr lang="en-US" dirty="0"/>
          </a:p>
        </p:txBody>
      </p:sp>
      <p:graphicFrame>
        <p:nvGraphicFramePr>
          <p:cNvPr id="5"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1.2.3 Customer Needs and Wants</a:t>
            </a:r>
            <a:endParaRPr lang="en-US" dirty="0"/>
          </a:p>
        </p:txBody>
      </p:sp>
      <p:graphicFrame>
        <p:nvGraphicFramePr>
          <p:cNvPr id="4" name="Content Placeholder 3"/>
          <p:cNvGraphicFramePr>
            <a:graphicFrameLocks noGrp="1"/>
          </p:cNvGraphicFramePr>
          <p:nvPr>
            <p:ph sz="quarter" idx="1"/>
          </p:nvPr>
        </p:nvGraphicFramePr>
        <p:xfrm>
          <a:off x="762000" y="1143000"/>
          <a:ext cx="7467600" cy="2057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352800" y="2667000"/>
            <a:ext cx="2438400" cy="923330"/>
          </a:xfrm>
          <a:prstGeom prst="rect">
            <a:avLst/>
          </a:prstGeom>
          <a:solidFill>
            <a:schemeClr val="accent1"/>
          </a:solidFill>
          <a:scene3d>
            <a:camera prst="orthographicFront"/>
            <a:lightRig rig="threePt" dir="t"/>
          </a:scene3d>
          <a:sp3d>
            <a:bevelT w="165100" prst="coolSlant"/>
          </a:sp3d>
        </p:spPr>
        <p:txBody>
          <a:bodyPr wrap="square" rtlCol="0">
            <a:spAutoFit/>
          </a:bodyPr>
          <a:lstStyle/>
          <a:p>
            <a:pPr algn="ctr"/>
            <a:r>
              <a:rPr lang="en-US" dirty="0" smtClean="0">
                <a:solidFill>
                  <a:schemeClr val="bg1"/>
                </a:solidFill>
              </a:rPr>
              <a:t>Want</a:t>
            </a:r>
          </a:p>
          <a:p>
            <a:pPr algn="ctr"/>
            <a:r>
              <a:rPr lang="en-US" dirty="0" smtClean="0">
                <a:solidFill>
                  <a:schemeClr val="bg1"/>
                </a:solidFill>
              </a:rPr>
              <a:t>Preferences of satisfying a basic need</a:t>
            </a:r>
            <a:endParaRPr lang="en-US" dirty="0">
              <a:solidFill>
                <a:schemeClr val="bg1"/>
              </a:solidFill>
            </a:endParaRPr>
          </a:p>
        </p:txBody>
      </p:sp>
      <p:sp>
        <p:nvSpPr>
          <p:cNvPr id="5" name="Rectangle 4"/>
          <p:cNvSpPr/>
          <p:nvPr/>
        </p:nvSpPr>
        <p:spPr>
          <a:xfrm>
            <a:off x="152400" y="4191000"/>
            <a:ext cx="2667000" cy="646331"/>
          </a:xfrm>
          <a:prstGeom prst="rect">
            <a:avLst/>
          </a:prstGeom>
          <a:solidFill>
            <a:srgbClr val="FF0000"/>
          </a:solidFill>
          <a:scene3d>
            <a:camera prst="orthographicFront"/>
            <a:lightRig rig="threePt" dir="t"/>
          </a:scene3d>
          <a:sp3d>
            <a:bevelT w="165100" prst="coolSlant"/>
            <a:bevelB w="165100" prst="coolSlant"/>
          </a:sp3d>
        </p:spPr>
        <p:txBody>
          <a:bodyPr wrap="square">
            <a:spAutoFit/>
          </a:bodyPr>
          <a:lstStyle/>
          <a:p>
            <a:pPr algn="ctr"/>
            <a:r>
              <a:rPr lang="en-US" b="1" u="sng" dirty="0" smtClean="0"/>
              <a:t>Impossible</a:t>
            </a:r>
          </a:p>
          <a:p>
            <a:pPr algn="ctr"/>
            <a:r>
              <a:rPr lang="en-US" dirty="0" smtClean="0"/>
              <a:t>Marketers create needs</a:t>
            </a:r>
            <a:endParaRPr lang="en-US" dirty="0"/>
          </a:p>
        </p:txBody>
      </p:sp>
      <p:sp>
        <p:nvSpPr>
          <p:cNvPr id="7" name="Rectangle 6"/>
          <p:cNvSpPr/>
          <p:nvPr/>
        </p:nvSpPr>
        <p:spPr>
          <a:xfrm>
            <a:off x="2057400" y="4800600"/>
            <a:ext cx="5638800" cy="646331"/>
          </a:xfrm>
          <a:prstGeom prst="rect">
            <a:avLst/>
          </a:prstGeom>
          <a:solidFill>
            <a:srgbClr val="92D050"/>
          </a:solidFill>
          <a:scene3d>
            <a:camera prst="orthographicFront"/>
            <a:lightRig rig="threePt" dir="t"/>
          </a:scene3d>
          <a:sp3d>
            <a:bevelT w="165100" prst="coolSlant"/>
            <a:bevelB w="165100" prst="coolSlant"/>
          </a:sp3d>
        </p:spPr>
        <p:txBody>
          <a:bodyPr wrap="square">
            <a:spAutoFit/>
          </a:bodyPr>
          <a:lstStyle/>
          <a:p>
            <a:pPr algn="ctr"/>
            <a:r>
              <a:rPr lang="en-US" b="1" u="sng" dirty="0" smtClean="0"/>
              <a:t>Possible</a:t>
            </a:r>
          </a:p>
          <a:p>
            <a:pPr algn="ctr"/>
            <a:r>
              <a:rPr lang="en-US" dirty="0" smtClean="0"/>
              <a:t>Marketers make people want things they don’t need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1.2.3.1 Do Customers Always Know What They Want?</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Callout 5"/>
          <p:cNvSpPr/>
          <p:nvPr/>
        </p:nvSpPr>
        <p:spPr>
          <a:xfrm>
            <a:off x="1447800" y="3657600"/>
            <a:ext cx="3886200" cy="1295400"/>
          </a:xfrm>
          <a:prstGeom prst="wedgeEllipseCallout">
            <a:avLst>
              <a:gd name="adj1" fmla="val 70989"/>
              <a:gd name="adj2" fmla="val 7841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Unleash creativity, or else you will just make marginal improvement on one product line</a:t>
            </a:r>
            <a:endParaRPr lang="en-US" sz="1400" dirty="0">
              <a:solidFill>
                <a:schemeClr val="tx1"/>
              </a:solidFill>
            </a:endParaRPr>
          </a:p>
        </p:txBody>
      </p:sp>
      <p:sp>
        <p:nvSpPr>
          <p:cNvPr id="8" name="Oval Callout 7"/>
          <p:cNvSpPr/>
          <p:nvPr/>
        </p:nvSpPr>
        <p:spPr>
          <a:xfrm>
            <a:off x="3657600" y="1066800"/>
            <a:ext cx="3581400" cy="990600"/>
          </a:xfrm>
          <a:prstGeom prst="wedgeEllipseCallout">
            <a:avLst>
              <a:gd name="adj1" fmla="val -58158"/>
              <a:gd name="adj2" fmla="val 3328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What  about organisational customers who buy most of the goods and know technology</a:t>
            </a:r>
            <a:endParaRPr lang="en-US" sz="1400" dirty="0">
              <a:solidFill>
                <a:schemeClr val="tx1"/>
              </a:solidFill>
            </a:endParaRPr>
          </a:p>
        </p:txBody>
      </p:sp>
      <p:pic>
        <p:nvPicPr>
          <p:cNvPr id="664580" name="Picture 4" descr="http://t3.gstatic.com/images?q=tbn:tseTvUo0bvEAvM:">
            <a:hlinkClick r:id="rId7"/>
          </p:cNvPr>
          <p:cNvPicPr>
            <a:picLocks noChangeAspect="1" noChangeArrowheads="1"/>
          </p:cNvPicPr>
          <p:nvPr/>
        </p:nvPicPr>
        <p:blipFill>
          <a:blip r:embed="rId8" cstate="print"/>
          <a:srcRect/>
          <a:stretch>
            <a:fillRect/>
          </a:stretch>
        </p:blipFill>
        <p:spPr bwMode="auto">
          <a:xfrm>
            <a:off x="2209800" y="1295400"/>
            <a:ext cx="952500" cy="1228726"/>
          </a:xfrm>
          <a:prstGeom prst="rect">
            <a:avLst/>
          </a:prstGeom>
          <a:noFill/>
        </p:spPr>
      </p:pic>
      <p:pic>
        <p:nvPicPr>
          <p:cNvPr id="664582" name="Picture 6" descr="http://t2.gstatic.com/images?q=tbn:Bwf6mahFMuRmPM:">
            <a:hlinkClick r:id="rId9"/>
          </p:cNvPr>
          <p:cNvPicPr>
            <a:picLocks noChangeAspect="1" noChangeArrowheads="1"/>
          </p:cNvPicPr>
          <p:nvPr/>
        </p:nvPicPr>
        <p:blipFill>
          <a:blip r:embed="rId10" cstate="print"/>
          <a:srcRect/>
          <a:stretch>
            <a:fillRect/>
          </a:stretch>
        </p:blipFill>
        <p:spPr bwMode="auto">
          <a:xfrm>
            <a:off x="5886450" y="5029200"/>
            <a:ext cx="1123950" cy="847725"/>
          </a:xfrm>
          <a:prstGeom prst="rect">
            <a:avLst/>
          </a:prstGeom>
          <a:noFill/>
        </p:spPr>
      </p:pic>
      <p:sp>
        <p:nvSpPr>
          <p:cNvPr id="11" name="TextBox 10"/>
          <p:cNvSpPr txBox="1"/>
          <p:nvPr/>
        </p:nvSpPr>
        <p:spPr>
          <a:xfrm rot="16200000">
            <a:off x="-1319481" y="3300681"/>
            <a:ext cx="4419601" cy="1323439"/>
          </a:xfrm>
          <a:prstGeom prst="rect">
            <a:avLst/>
          </a:prstGeom>
          <a:noFill/>
        </p:spPr>
        <p:txBody>
          <a:bodyPr wrap="square" rtlCol="0">
            <a:spAutoFit/>
          </a:bodyPr>
          <a:lstStyle/>
          <a:p>
            <a:pPr algn="ctr"/>
            <a:r>
              <a:rPr lang="en-US" sz="8000" dirty="0" smtClean="0">
                <a:solidFill>
                  <a:srgbClr val="00B050"/>
                </a:solidFill>
              </a:rPr>
              <a:t>R</a:t>
            </a:r>
            <a:r>
              <a:rPr lang="en-US" sz="8000" dirty="0" smtClean="0"/>
              <a:t> &amp; </a:t>
            </a:r>
            <a:r>
              <a:rPr lang="en-US" sz="8000" dirty="0" smtClean="0">
                <a:solidFill>
                  <a:schemeClr val="accent1"/>
                </a:solidFill>
              </a:rPr>
              <a:t>D</a:t>
            </a:r>
            <a:endParaRPr lang="en-US" sz="8000" dirty="0">
              <a:solidFill>
                <a:schemeClr val="accent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1.2.4 What Gets Exchanged? Goods and Services</a:t>
            </a:r>
            <a:endParaRPr lang="en-US" sz="2400"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1.2.5 How Exchanges Create Value</a:t>
            </a:r>
            <a:endParaRPr lang="en-US" dirty="0"/>
          </a:p>
        </p:txBody>
      </p:sp>
      <p:graphicFrame>
        <p:nvGraphicFramePr>
          <p:cNvPr id="7" name="Diagram 6"/>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1.2.5.1 Customers Buy Benefits, Not Products</a:t>
            </a:r>
            <a:endParaRPr lang="en-US" dirty="0"/>
          </a:p>
        </p:txBody>
      </p:sp>
      <p:sp>
        <p:nvSpPr>
          <p:cNvPr id="4" name="Rectangle 3"/>
          <p:cNvSpPr/>
          <p:nvPr/>
        </p:nvSpPr>
        <p:spPr>
          <a:xfrm>
            <a:off x="685800" y="1371600"/>
            <a:ext cx="8229600" cy="923330"/>
          </a:xfrm>
          <a:prstGeom prst="rect">
            <a:avLst/>
          </a:prstGeom>
          <a:solidFill>
            <a:schemeClr val="accent1">
              <a:hueOff val="0"/>
              <a:satOff val="0"/>
              <a:lumOff val="0"/>
            </a:schemeClr>
          </a:solidFill>
          <a:scene3d>
            <a:camera prst="orthographicFront"/>
            <a:lightRig rig="threePt" dir="t"/>
          </a:scene3d>
          <a:sp3d>
            <a:bevelT w="165100" prst="coolSlant"/>
          </a:sp3d>
        </p:spPr>
        <p:txBody>
          <a:bodyPr wrap="square">
            <a:spAutoFit/>
          </a:bodyPr>
          <a:lstStyle/>
          <a:p>
            <a:pPr algn="ctr"/>
            <a:r>
              <a:rPr lang="en-US" dirty="0" smtClean="0">
                <a:solidFill>
                  <a:schemeClr val="bg1"/>
                </a:solidFill>
              </a:rPr>
              <a:t>Because different customers seek different benefits, they use different choice criteria and attach different importance to product features when choosing models and brands within a product category</a:t>
            </a:r>
            <a:endParaRPr lang="en-US" dirty="0">
              <a:solidFill>
                <a:schemeClr val="bg1"/>
              </a:solidFill>
            </a:endParaRPr>
          </a:p>
        </p:txBody>
      </p:sp>
      <p:pic>
        <p:nvPicPr>
          <p:cNvPr id="5" name="Picture 1"/>
          <p:cNvPicPr>
            <a:picLocks noChangeAspect="1" noChangeArrowheads="1"/>
          </p:cNvPicPr>
          <p:nvPr/>
        </p:nvPicPr>
        <p:blipFill>
          <a:blip r:embed="rId2" cstate="print"/>
          <a:srcRect/>
          <a:stretch>
            <a:fillRect/>
          </a:stretch>
        </p:blipFill>
        <p:spPr bwMode="auto">
          <a:xfrm>
            <a:off x="1676400" y="2743200"/>
            <a:ext cx="5587351" cy="3209925"/>
          </a:xfrm>
          <a:prstGeom prst="rect">
            <a:avLst/>
          </a:prstGeom>
          <a:noFill/>
          <a:ln w="9525">
            <a:noFill/>
            <a:miter lim="800000"/>
            <a:headEnd/>
            <a:tailEnd/>
          </a:ln>
          <a:effectLst/>
        </p:spPr>
      </p:pic>
      <p:sp>
        <p:nvSpPr>
          <p:cNvPr id="6" name="TextBox 5"/>
          <p:cNvSpPr txBox="1"/>
          <p:nvPr/>
        </p:nvSpPr>
        <p:spPr>
          <a:xfrm>
            <a:off x="4648200" y="3962400"/>
            <a:ext cx="3613490" cy="261610"/>
          </a:xfrm>
          <a:prstGeom prst="rect">
            <a:avLst/>
          </a:prstGeom>
          <a:noFill/>
        </p:spPr>
        <p:txBody>
          <a:bodyPr wrap="none" rtlCol="0">
            <a:spAutoFit/>
          </a:bodyPr>
          <a:lstStyle/>
          <a:p>
            <a:r>
              <a:rPr lang="en-US" sz="1100" b="1" dirty="0" smtClean="0">
                <a:effectLst>
                  <a:outerShdw blurRad="38100" dist="38100" dir="2700000" algn="tl">
                    <a:srgbClr val="000000">
                      <a:alpha val="43137"/>
                    </a:srgbClr>
                  </a:outerShdw>
                </a:effectLst>
              </a:rPr>
              <a:t>Might be self esteem or simple transportation mean</a:t>
            </a:r>
            <a:endParaRPr lang="en-US" sz="1100" b="1" dirty="0">
              <a:effectLst>
                <a:outerShdw blurRad="38100" dist="38100" dir="2700000" algn="tl">
                  <a:srgbClr val="000000">
                    <a:alpha val="43137"/>
                  </a:srgbClr>
                </a:outerShdw>
              </a:effectLst>
            </a:endParaRPr>
          </a:p>
        </p:txBody>
      </p:sp>
      <p:sp>
        <p:nvSpPr>
          <p:cNvPr id="7" name="Rectangle 6"/>
          <p:cNvSpPr/>
          <p:nvPr/>
        </p:nvSpPr>
        <p:spPr>
          <a:xfrm>
            <a:off x="4648200" y="4572000"/>
            <a:ext cx="2996333" cy="276999"/>
          </a:xfrm>
          <a:prstGeom prst="rect">
            <a:avLst/>
          </a:prstGeom>
        </p:spPr>
        <p:txBody>
          <a:bodyPr wrap="none">
            <a:spAutoFit/>
          </a:bodyPr>
          <a:lstStyle/>
          <a:p>
            <a:r>
              <a:rPr lang="en-US" sz="1200" b="1" dirty="0" smtClean="0">
                <a:effectLst>
                  <a:outerShdw blurRad="38100" dist="38100" dir="2700000" algn="tl">
                    <a:srgbClr val="000000">
                      <a:alpha val="43137"/>
                    </a:srgbClr>
                  </a:outerShdw>
                </a:effectLst>
              </a:rPr>
              <a:t>Most need-satisfying benefits per dollar</a:t>
            </a:r>
            <a:endParaRPr lang="en-US" sz="12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1.2.5.2 Product Benefits, Service, and Price Determine Value</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1.2.5.3 The Value of Long-Term Customer Relationships</a:t>
            </a:r>
            <a:endParaRPr lang="en-US" dirty="0"/>
          </a:p>
        </p:txBody>
      </p:sp>
      <p:sp>
        <p:nvSpPr>
          <p:cNvPr id="3" name="Content Placeholder 2"/>
          <p:cNvSpPr>
            <a:spLocks noGrp="1"/>
          </p:cNvSpPr>
          <p:nvPr>
            <p:ph sz="quarter" idx="1"/>
          </p:nvPr>
        </p:nvSpPr>
        <p:spPr/>
        <p:txBody>
          <a:bodyPr/>
          <a:lstStyle/>
          <a:p>
            <a:r>
              <a:rPr lang="en-US" dirty="0" smtClean="0"/>
              <a:t>It costs more attracting a new customer than keep an existing one, as you have to lower prices or utilise extensive and costly communication methods</a:t>
            </a:r>
          </a:p>
          <a:p>
            <a:endParaRPr lang="en-US" dirty="0"/>
          </a:p>
        </p:txBody>
      </p:sp>
      <p:pic>
        <p:nvPicPr>
          <p:cNvPr id="659458" name="Picture 2"/>
          <p:cNvPicPr>
            <a:picLocks noChangeAspect="1" noChangeArrowheads="1"/>
          </p:cNvPicPr>
          <p:nvPr/>
        </p:nvPicPr>
        <p:blipFill>
          <a:blip r:embed="rId2" cstate="print"/>
          <a:srcRect/>
          <a:stretch>
            <a:fillRect/>
          </a:stretch>
        </p:blipFill>
        <p:spPr bwMode="auto">
          <a:xfrm>
            <a:off x="2057400" y="2514600"/>
            <a:ext cx="5105400" cy="37923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1.2.6 Defining A Market</a:t>
            </a:r>
            <a:endParaRPr lang="en-US" dirty="0"/>
          </a:p>
        </p:txBody>
      </p:sp>
      <p:graphicFrame>
        <p:nvGraphicFramePr>
          <p:cNvPr id="4" name="Content Placeholder 3"/>
          <p:cNvGraphicFramePr>
            <a:graphicFrameLocks noGrp="1"/>
          </p:cNvGraphicFramePr>
          <p:nvPr>
            <p:ph sz="quarter" idx="1"/>
          </p:nvPr>
        </p:nvGraphicFramePr>
        <p:xfrm>
          <a:off x="3352800" y="3657600"/>
          <a:ext cx="5638800"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http://t3.gstatic.com/images?q=tbn:tseTvUo0bvEAvM:">
            <a:hlinkClick r:id="rId7"/>
          </p:cNvPr>
          <p:cNvPicPr>
            <a:picLocks noChangeAspect="1" noChangeArrowheads="1"/>
          </p:cNvPicPr>
          <p:nvPr/>
        </p:nvPicPr>
        <p:blipFill>
          <a:blip r:embed="rId8" cstate="print"/>
          <a:srcRect/>
          <a:stretch>
            <a:fillRect/>
          </a:stretch>
        </p:blipFill>
        <p:spPr bwMode="auto">
          <a:xfrm>
            <a:off x="152400" y="3962400"/>
            <a:ext cx="952500" cy="1228726"/>
          </a:xfrm>
          <a:prstGeom prst="rect">
            <a:avLst/>
          </a:prstGeom>
          <a:noFill/>
        </p:spPr>
      </p:pic>
      <p:sp>
        <p:nvSpPr>
          <p:cNvPr id="6" name="Oval Callout 5"/>
          <p:cNvSpPr/>
          <p:nvPr/>
        </p:nvSpPr>
        <p:spPr>
          <a:xfrm>
            <a:off x="0" y="1143000"/>
            <a:ext cx="7391400" cy="2362200"/>
          </a:xfrm>
          <a:prstGeom prst="wedgeEllipseCallout">
            <a:avLst>
              <a:gd name="adj1" fmla="val -35086"/>
              <a:gd name="adj2" fmla="val 84862"/>
            </a:avLst>
          </a:prstGeom>
          <a:solidFill>
            <a:schemeClr val="accent3">
              <a:lumMod val="60000"/>
              <a:lumOff val="40000"/>
            </a:schemeClr>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What are the current needs my product can offer</a:t>
            </a:r>
          </a:p>
          <a:p>
            <a:pPr algn="ctr"/>
            <a:r>
              <a:rPr lang="en-US" dirty="0" smtClean="0">
                <a:solidFill>
                  <a:schemeClr val="tx1"/>
                </a:solidFill>
              </a:rPr>
              <a:t>How each segment prefer it</a:t>
            </a:r>
          </a:p>
          <a:p>
            <a:pPr algn="ctr"/>
            <a:r>
              <a:rPr lang="en-US" dirty="0" smtClean="0">
                <a:solidFill>
                  <a:schemeClr val="tx1"/>
                </a:solidFill>
              </a:rPr>
              <a:t>OK now, which segment I will target</a:t>
            </a:r>
          </a:p>
          <a:p>
            <a:pPr algn="ctr"/>
            <a:r>
              <a:rPr lang="en-US" dirty="0" smtClean="0">
                <a:solidFill>
                  <a:schemeClr val="tx1"/>
                </a:solidFill>
              </a:rPr>
              <a:t>I will work on effective distribution</a:t>
            </a:r>
          </a:p>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1.3 What Does Effective Marketing Practice Look Like?</a:t>
            </a:r>
          </a:p>
        </p:txBody>
      </p:sp>
      <p:graphicFrame>
        <p:nvGraphicFramePr>
          <p:cNvPr id="4" name="Diagram 3"/>
          <p:cNvGraphicFramePr/>
          <p:nvPr/>
        </p:nvGraphicFramePr>
        <p:xfrm>
          <a:off x="1828800" y="1905000"/>
          <a:ext cx="71628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06507" y="2052935"/>
            <a:ext cx="946093" cy="369332"/>
          </a:xfrm>
          <a:prstGeom prst="rect">
            <a:avLst/>
          </a:prstGeom>
          <a:solidFill>
            <a:schemeClr val="accent2">
              <a:lumMod val="50000"/>
            </a:schemeClr>
          </a:solidFill>
          <a:scene3d>
            <a:camera prst="orthographicFront"/>
            <a:lightRig rig="threePt" dir="t"/>
          </a:scene3d>
          <a:sp3d>
            <a:bevelT w="165100" prst="coolSlant"/>
          </a:sp3d>
        </p:spPr>
        <p:txBody>
          <a:bodyPr wrap="none" rtlCol="0">
            <a:spAutoFit/>
          </a:bodyPr>
          <a:lstStyle/>
          <a:p>
            <a:r>
              <a:rPr lang="en-US" dirty="0" smtClean="0">
                <a:solidFill>
                  <a:schemeClr val="bg1"/>
                </a:solidFill>
              </a:rPr>
              <a:t>Planning</a:t>
            </a:r>
            <a:endParaRPr lang="en-US" dirty="0">
              <a:solidFill>
                <a:schemeClr val="bg1"/>
              </a:solidFill>
            </a:endParaRPr>
          </a:p>
        </p:txBody>
      </p:sp>
      <p:sp>
        <p:nvSpPr>
          <p:cNvPr id="6" name="TextBox 5"/>
          <p:cNvSpPr txBox="1"/>
          <p:nvPr/>
        </p:nvSpPr>
        <p:spPr>
          <a:xfrm>
            <a:off x="105995" y="3657600"/>
            <a:ext cx="1646605" cy="369332"/>
          </a:xfrm>
          <a:prstGeom prst="rect">
            <a:avLst/>
          </a:prstGeom>
          <a:solidFill>
            <a:schemeClr val="accent2">
              <a:lumMod val="50000"/>
            </a:schemeClr>
          </a:solidFill>
          <a:scene3d>
            <a:camera prst="orthographicFront"/>
            <a:lightRig rig="threePt" dir="t"/>
          </a:scene3d>
          <a:sp3d>
            <a:bevelT w="165100" prst="coolSlant"/>
          </a:sp3d>
        </p:spPr>
        <p:txBody>
          <a:bodyPr wrap="none" rtlCol="0">
            <a:spAutoFit/>
          </a:bodyPr>
          <a:lstStyle/>
          <a:p>
            <a:r>
              <a:rPr lang="en-US" dirty="0" smtClean="0">
                <a:solidFill>
                  <a:schemeClr val="bg1"/>
                </a:solidFill>
              </a:rPr>
              <a:t>Implementation</a:t>
            </a:r>
            <a:endParaRPr lang="en-US" dirty="0">
              <a:solidFill>
                <a:schemeClr val="bg1"/>
              </a:solidFill>
            </a:endParaRPr>
          </a:p>
        </p:txBody>
      </p:sp>
      <p:sp>
        <p:nvSpPr>
          <p:cNvPr id="7" name="TextBox 6"/>
          <p:cNvSpPr txBox="1"/>
          <p:nvPr/>
        </p:nvSpPr>
        <p:spPr>
          <a:xfrm>
            <a:off x="647810" y="5100935"/>
            <a:ext cx="1104790" cy="369332"/>
          </a:xfrm>
          <a:prstGeom prst="rect">
            <a:avLst/>
          </a:prstGeom>
          <a:solidFill>
            <a:schemeClr val="accent2">
              <a:lumMod val="50000"/>
            </a:schemeClr>
          </a:solidFill>
          <a:scene3d>
            <a:camera prst="orthographicFront"/>
            <a:lightRig rig="threePt" dir="t"/>
          </a:scene3d>
          <a:sp3d>
            <a:bevelT w="165100" prst="coolSlant"/>
          </a:sp3d>
        </p:spPr>
        <p:txBody>
          <a:bodyPr wrap="none" rtlCol="0">
            <a:spAutoFit/>
          </a:bodyPr>
          <a:lstStyle/>
          <a:p>
            <a:r>
              <a:rPr lang="en-US" dirty="0" smtClean="0">
                <a:solidFill>
                  <a:schemeClr val="bg1"/>
                </a:solidFill>
              </a:rPr>
              <a:t>Evaluating</a:t>
            </a:r>
            <a:endParaRPr lang="en-US" dirty="0">
              <a:solidFill>
                <a:schemeClr val="bg1"/>
              </a:solidFill>
            </a:endParaRPr>
          </a:p>
        </p:txBody>
      </p:sp>
      <p:sp>
        <p:nvSpPr>
          <p:cNvPr id="8" name="TextBox 7"/>
          <p:cNvSpPr txBox="1"/>
          <p:nvPr/>
        </p:nvSpPr>
        <p:spPr>
          <a:xfrm>
            <a:off x="2177775" y="1143000"/>
            <a:ext cx="4331250" cy="523220"/>
          </a:xfrm>
          <a:prstGeom prst="rect">
            <a:avLst/>
          </a:prstGeom>
          <a:noFill/>
        </p:spPr>
        <p:txBody>
          <a:bodyPr wrap="none" rtlCol="0">
            <a:spAutoFit/>
          </a:bodyPr>
          <a:lstStyle/>
          <a:p>
            <a:r>
              <a:rPr lang="en-US" sz="2800" dirty="0" smtClean="0"/>
              <a:t>Strategic Marketing Program</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2057400" y="0"/>
            <a:ext cx="5410200" cy="687758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1.3.1 Marketing Management – A Definition</a:t>
            </a:r>
            <a:endParaRPr lang="en-US" dirty="0"/>
          </a:p>
        </p:txBody>
      </p:sp>
      <p:graphicFrame>
        <p:nvGraphicFramePr>
          <p:cNvPr id="5" name="Content Placeholder 4"/>
          <p:cNvGraphicFramePr>
            <a:graphicFrameLocks noGrp="1"/>
          </p:cNvGraphicFramePr>
          <p:nvPr>
            <p:ph sz="quarter" idx="1"/>
          </p:nvPr>
        </p:nvGraphicFramePr>
        <p:xfrm>
          <a:off x="381000" y="1219200"/>
          <a:ext cx="5334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4"/>
          <p:cNvGraphicFramePr>
            <a:graphicFrameLocks/>
          </p:cNvGraphicFramePr>
          <p:nvPr/>
        </p:nvGraphicFramePr>
        <p:xfrm>
          <a:off x="4267200" y="2971800"/>
          <a:ext cx="4876800" cy="34131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1.3.1.1 A Decision-Making Focus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15484" y="1295400"/>
            <a:ext cx="4375915" cy="5562779"/>
          </a:xfrm>
          <a:prstGeom prst="rect">
            <a:avLst/>
          </a:prstGeom>
          <a:noFill/>
          <a:ln w="9525">
            <a:noFill/>
            <a:miter lim="800000"/>
            <a:headEnd/>
            <a:tailEnd/>
          </a:ln>
          <a:effectLst/>
        </p:spPr>
      </p:pic>
      <p:sp>
        <p:nvSpPr>
          <p:cNvPr id="4" name="TextBox 3"/>
          <p:cNvSpPr txBox="1"/>
          <p:nvPr/>
        </p:nvSpPr>
        <p:spPr>
          <a:xfrm>
            <a:off x="228600" y="2743200"/>
            <a:ext cx="2297104" cy="1231106"/>
          </a:xfrm>
          <a:prstGeom prst="rect">
            <a:avLst/>
          </a:prstGeom>
          <a:noFill/>
        </p:spPr>
        <p:txBody>
          <a:bodyPr wrap="none" rtlCol="0">
            <a:spAutoFit/>
          </a:bodyPr>
          <a:lstStyle/>
          <a:p>
            <a:r>
              <a:rPr lang="en-US" dirty="0" smtClean="0"/>
              <a:t>Decisions:</a:t>
            </a:r>
          </a:p>
          <a:p>
            <a:r>
              <a:rPr lang="en-US" sz="2800" dirty="0" smtClean="0"/>
              <a:t>What</a:t>
            </a:r>
            <a:r>
              <a:rPr lang="en-US" dirty="0" smtClean="0"/>
              <a:t> to do</a:t>
            </a:r>
          </a:p>
          <a:p>
            <a:r>
              <a:rPr lang="en-US" sz="2800" dirty="0" smtClean="0"/>
              <a:t>When </a:t>
            </a:r>
            <a:r>
              <a:rPr lang="en-US" dirty="0" smtClean="0"/>
              <a:t>and </a:t>
            </a:r>
            <a:r>
              <a:rPr lang="en-US" sz="2800" dirty="0" smtClean="0"/>
              <a:t>How</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1.3.1.2 Analysing the 4Cs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1.3.2 Integrating Marketing Plans with the Company’s Strategies and Resources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rot="16200000">
            <a:off x="-313055" y="3665855"/>
            <a:ext cx="1452642" cy="369332"/>
          </a:xfrm>
          <a:prstGeom prst="rect">
            <a:avLst/>
          </a:prstGeom>
          <a:solidFill>
            <a:schemeClr val="accent2"/>
          </a:solidFill>
          <a:scene3d>
            <a:camera prst="orthographicFront"/>
            <a:lightRig rig="threePt" dir="t"/>
          </a:scene3d>
          <a:sp3d>
            <a:bevelT w="165100" prst="coolSlant"/>
          </a:sp3d>
        </p:spPr>
        <p:txBody>
          <a:bodyPr wrap="none" rtlCol="0">
            <a:spAutoFit/>
          </a:bodyPr>
          <a:lstStyle/>
          <a:p>
            <a:r>
              <a:rPr lang="en-US" dirty="0" smtClean="0"/>
              <a:t>Module 2 &amp; 3</a:t>
            </a:r>
            <a:endParaRPr lang="en-US" dirty="0"/>
          </a:p>
        </p:txBody>
      </p:sp>
      <p:sp>
        <p:nvSpPr>
          <p:cNvPr id="6" name="Left Brace 5"/>
          <p:cNvSpPr/>
          <p:nvPr/>
        </p:nvSpPr>
        <p:spPr>
          <a:xfrm>
            <a:off x="762000" y="1676400"/>
            <a:ext cx="381000" cy="441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1.3.3 Market Opportunity Analysis</a:t>
            </a:r>
            <a:endParaRPr lang="en-US" dirty="0"/>
          </a:p>
        </p:txBody>
      </p:sp>
      <p:sp>
        <p:nvSpPr>
          <p:cNvPr id="6" name="Content Placeholder 5"/>
          <p:cNvSpPr>
            <a:spLocks noGrp="1"/>
          </p:cNvSpPr>
          <p:nvPr>
            <p:ph sz="quarter" idx="1"/>
          </p:nvPr>
        </p:nvSpPr>
        <p:spPr/>
        <p:txBody>
          <a:bodyPr/>
          <a:lstStyle/>
          <a:p>
            <a:r>
              <a:rPr lang="en-US" dirty="0" smtClean="0"/>
              <a:t>Plan</a:t>
            </a:r>
          </a:p>
          <a:p>
            <a:pPr lvl="1"/>
            <a:r>
              <a:rPr lang="en-US" dirty="0" smtClean="0"/>
              <a:t>Macro-environmental analysis (Module 4)</a:t>
            </a:r>
          </a:p>
          <a:p>
            <a:pPr lvl="1"/>
            <a:r>
              <a:rPr lang="en-US" dirty="0" smtClean="0"/>
              <a:t>Industry Analysis (Module 5)</a:t>
            </a:r>
          </a:p>
          <a:p>
            <a:pPr lvl="1"/>
            <a:r>
              <a:rPr lang="en-US" dirty="0" smtClean="0"/>
              <a:t>Customer Analysis (Module 6 for individual, Module 7 for </a:t>
            </a:r>
            <a:r>
              <a:rPr lang="en-US" dirty="0" err="1" smtClean="0"/>
              <a:t>ogrs</a:t>
            </a:r>
            <a:r>
              <a:rPr lang="en-US" dirty="0" smtClean="0"/>
              <a:t>)</a:t>
            </a:r>
          </a:p>
          <a:p>
            <a:r>
              <a:rPr lang="en-US" dirty="0" smtClean="0"/>
              <a:t>Tools</a:t>
            </a:r>
          </a:p>
          <a:p>
            <a:pPr lvl="1"/>
            <a:r>
              <a:rPr lang="en-US" dirty="0" smtClean="0"/>
              <a:t>Marketing Research techniques (Module 8)</a:t>
            </a:r>
          </a:p>
          <a:p>
            <a:r>
              <a:rPr lang="en-US" dirty="0" smtClean="0"/>
              <a:t>Start</a:t>
            </a:r>
          </a:p>
          <a:p>
            <a:pPr lvl="1"/>
            <a:r>
              <a:rPr lang="en-US" dirty="0" smtClean="0"/>
              <a:t>Segmentation (Module 9)</a:t>
            </a:r>
          </a:p>
          <a:p>
            <a:pPr lvl="1"/>
            <a:r>
              <a:rPr lang="en-US" dirty="0" smtClean="0"/>
              <a:t>Positioning (Module 10)</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1.3.3.1 Environmental Analysis</a:t>
            </a:r>
            <a:endParaRPr lang="en-US" dirty="0"/>
          </a:p>
        </p:txBody>
      </p:sp>
      <p:graphicFrame>
        <p:nvGraphicFramePr>
          <p:cNvPr id="4" name="Content Placeholder 4"/>
          <p:cNvGraphicFramePr>
            <a:graphicFrameLocks/>
          </p:cNvGraphicFramePr>
          <p:nvPr/>
        </p:nvGraphicFramePr>
        <p:xfrm>
          <a:off x="533400" y="1311275"/>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267200" y="5562600"/>
            <a:ext cx="1064715" cy="369332"/>
          </a:xfrm>
          <a:prstGeom prst="rect">
            <a:avLst/>
          </a:prstGeom>
          <a:solidFill>
            <a:schemeClr val="accent2"/>
          </a:solidFill>
          <a:scene3d>
            <a:camera prst="orthographicFront"/>
            <a:lightRig rig="threePt" dir="t"/>
          </a:scene3d>
          <a:sp3d>
            <a:bevelT w="165100" prst="coolSlant"/>
          </a:sp3d>
        </p:spPr>
        <p:txBody>
          <a:bodyPr wrap="none" rtlCol="0">
            <a:spAutoFit/>
          </a:bodyPr>
          <a:lstStyle/>
          <a:p>
            <a:r>
              <a:rPr lang="en-US" dirty="0" smtClean="0"/>
              <a:t>Module 4</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1.3.3.2 Industry Analysis and Competitive Advantage</a:t>
            </a:r>
            <a:endParaRPr lang="en-US" sz="2400" dirty="0"/>
          </a:p>
        </p:txBody>
      </p:sp>
      <p:pic>
        <p:nvPicPr>
          <p:cNvPr id="4" name="Content Placeholder 3" descr="complex-watch.jpg"/>
          <p:cNvPicPr>
            <a:picLocks noGrp="1" noChangeAspect="1"/>
          </p:cNvPicPr>
          <p:nvPr>
            <p:ph sz="quarter" idx="1"/>
          </p:nvPr>
        </p:nvPicPr>
        <p:blipFill>
          <a:blip r:embed="rId2" cstate="print"/>
          <a:stretch>
            <a:fillRect/>
          </a:stretch>
        </p:blipFill>
        <p:spPr>
          <a:xfrm>
            <a:off x="3352800" y="1219200"/>
            <a:ext cx="2252766" cy="2939859"/>
          </a:xfrm>
        </p:spPr>
      </p:pic>
      <p:sp>
        <p:nvSpPr>
          <p:cNvPr id="5" name="Rectangle 4"/>
          <p:cNvSpPr/>
          <p:nvPr/>
        </p:nvSpPr>
        <p:spPr>
          <a:xfrm>
            <a:off x="228600" y="4419600"/>
            <a:ext cx="8610600" cy="369332"/>
          </a:xfrm>
          <a:prstGeom prst="rect">
            <a:avLst/>
          </a:prstGeom>
          <a:solidFill>
            <a:schemeClr val="accent2"/>
          </a:solidFill>
          <a:scene3d>
            <a:camera prst="orthographicFront"/>
            <a:lightRig rig="threePt" dir="t"/>
          </a:scene3d>
          <a:sp3d>
            <a:bevelT w="165100" prst="coolSlant"/>
          </a:sp3d>
        </p:spPr>
        <p:txBody>
          <a:bodyPr wrap="square">
            <a:spAutoFit/>
          </a:bodyPr>
          <a:lstStyle/>
          <a:p>
            <a:pPr algn="ctr"/>
            <a:r>
              <a:rPr lang="en-US" dirty="0" smtClean="0">
                <a:solidFill>
                  <a:schemeClr val="bg1"/>
                </a:solidFill>
              </a:rPr>
              <a:t>The competitive and market environments of an industry are not static</a:t>
            </a:r>
            <a:endParaRPr lang="en-US" dirty="0">
              <a:solidFill>
                <a:schemeClr val="bg1"/>
              </a:solidFill>
            </a:endParaRPr>
          </a:p>
        </p:txBody>
      </p:sp>
      <p:sp>
        <p:nvSpPr>
          <p:cNvPr id="7" name="TextBox 6"/>
          <p:cNvSpPr txBox="1"/>
          <p:nvPr/>
        </p:nvSpPr>
        <p:spPr>
          <a:xfrm>
            <a:off x="4114800" y="5257800"/>
            <a:ext cx="1064715" cy="369332"/>
          </a:xfrm>
          <a:prstGeom prst="rect">
            <a:avLst/>
          </a:prstGeom>
          <a:solidFill>
            <a:schemeClr val="accent2"/>
          </a:solidFill>
          <a:scene3d>
            <a:camera prst="orthographicFront"/>
            <a:lightRig rig="threePt" dir="t"/>
          </a:scene3d>
          <a:sp3d>
            <a:bevelT w="165100" prst="coolSlant"/>
          </a:sp3d>
        </p:spPr>
        <p:txBody>
          <a:bodyPr wrap="none" rtlCol="0">
            <a:spAutoFit/>
          </a:bodyPr>
          <a:lstStyle/>
          <a:p>
            <a:r>
              <a:rPr lang="en-US" dirty="0" smtClean="0"/>
              <a:t>Module 5</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1.3.3.3 Customer Analysis</a:t>
            </a:r>
            <a:endParaRPr lang="en-US" dirty="0"/>
          </a:p>
        </p:txBody>
      </p:sp>
      <p:sp>
        <p:nvSpPr>
          <p:cNvPr id="3" name="Content Placeholder 2"/>
          <p:cNvSpPr>
            <a:spLocks noGrp="1"/>
          </p:cNvSpPr>
          <p:nvPr>
            <p:ph sz="quarter" idx="1"/>
          </p:nvPr>
        </p:nvSpPr>
        <p:spPr/>
        <p:txBody>
          <a:bodyPr/>
          <a:lstStyle/>
          <a:p>
            <a:r>
              <a:rPr lang="en-US" sz="4000" dirty="0" smtClean="0"/>
              <a:t>What</a:t>
            </a:r>
            <a:r>
              <a:rPr lang="en-US" dirty="0" smtClean="0"/>
              <a:t> are the needs and wants?</a:t>
            </a:r>
          </a:p>
          <a:p>
            <a:r>
              <a:rPr lang="en-US" sz="4000" dirty="0" smtClean="0"/>
              <a:t>How</a:t>
            </a:r>
            <a:r>
              <a:rPr lang="en-US" dirty="0" smtClean="0"/>
              <a:t> they affect product features?</a:t>
            </a:r>
          </a:p>
          <a:p>
            <a:r>
              <a:rPr lang="en-US" sz="4000" dirty="0" smtClean="0"/>
              <a:t>Where</a:t>
            </a:r>
            <a:r>
              <a:rPr lang="en-US" dirty="0" smtClean="0"/>
              <a:t> they shop?</a:t>
            </a:r>
          </a:p>
          <a:p>
            <a:r>
              <a:rPr lang="en-US" sz="4000" dirty="0" smtClean="0"/>
              <a:t>How</a:t>
            </a:r>
            <a:r>
              <a:rPr lang="en-US" dirty="0" smtClean="0"/>
              <a:t> they will react to promotions?</a:t>
            </a:r>
          </a:p>
          <a:p>
            <a:endParaRPr lang="en-US" dirty="0"/>
          </a:p>
        </p:txBody>
      </p:sp>
      <p:sp>
        <p:nvSpPr>
          <p:cNvPr id="5" name="TextBox 4"/>
          <p:cNvSpPr txBox="1"/>
          <p:nvPr/>
        </p:nvSpPr>
        <p:spPr>
          <a:xfrm>
            <a:off x="6858000" y="2362200"/>
            <a:ext cx="2096408" cy="646331"/>
          </a:xfrm>
          <a:prstGeom prst="rect">
            <a:avLst/>
          </a:prstGeom>
          <a:solidFill>
            <a:schemeClr val="accent2"/>
          </a:solidFill>
          <a:scene3d>
            <a:camera prst="orthographicFront"/>
            <a:lightRig rig="threePt" dir="t"/>
          </a:scene3d>
          <a:sp3d>
            <a:bevelT w="165100" prst="coolSlant"/>
          </a:sp3d>
        </p:spPr>
        <p:txBody>
          <a:bodyPr wrap="none" rtlCol="0">
            <a:spAutoFit/>
          </a:bodyPr>
          <a:lstStyle/>
          <a:p>
            <a:r>
              <a:rPr lang="en-US" dirty="0" smtClean="0"/>
              <a:t>Module 6 for people</a:t>
            </a:r>
          </a:p>
          <a:p>
            <a:r>
              <a:rPr lang="en-US" dirty="0" smtClean="0"/>
              <a:t>Module 7 for orgs</a:t>
            </a:r>
            <a:endParaRPr lang="en-US" dirty="0"/>
          </a:p>
        </p:txBody>
      </p:sp>
      <p:sp>
        <p:nvSpPr>
          <p:cNvPr id="6" name="Right Brace 5"/>
          <p:cNvSpPr/>
          <p:nvPr/>
        </p:nvSpPr>
        <p:spPr>
          <a:xfrm>
            <a:off x="6324600" y="1371600"/>
            <a:ext cx="304800" cy="2743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1.3.3.4 Marketing Research and Market Information</a:t>
            </a:r>
            <a:endParaRPr lang="en-US" dirty="0"/>
          </a:p>
        </p:txBody>
      </p:sp>
      <p:sp>
        <p:nvSpPr>
          <p:cNvPr id="3" name="Content Placeholder 2"/>
          <p:cNvSpPr>
            <a:spLocks noGrp="1"/>
          </p:cNvSpPr>
          <p:nvPr>
            <p:ph sz="quarter" idx="1"/>
          </p:nvPr>
        </p:nvSpPr>
        <p:spPr>
          <a:xfrm>
            <a:off x="457200" y="1219200"/>
            <a:ext cx="8229600" cy="1524000"/>
          </a:xfrm>
        </p:spPr>
        <p:txBody>
          <a:bodyPr/>
          <a:lstStyle/>
          <a:p>
            <a:r>
              <a:rPr lang="en-US" dirty="0" smtClean="0"/>
              <a:t>Satisfaction and loyalty of current customers</a:t>
            </a:r>
          </a:p>
          <a:p>
            <a:r>
              <a:rPr lang="en-US" dirty="0" smtClean="0"/>
              <a:t>Firm’s wholesale and retail partners</a:t>
            </a:r>
          </a:p>
          <a:p>
            <a:r>
              <a:rPr lang="en-US" dirty="0" smtClean="0"/>
              <a:t>Strengths and weaknesses of competitors</a:t>
            </a:r>
            <a:endParaRPr lang="en-US" dirty="0"/>
          </a:p>
        </p:txBody>
      </p:sp>
      <p:sp>
        <p:nvSpPr>
          <p:cNvPr id="5" name="TextBox 4"/>
          <p:cNvSpPr txBox="1"/>
          <p:nvPr/>
        </p:nvSpPr>
        <p:spPr>
          <a:xfrm>
            <a:off x="3581400" y="3810000"/>
            <a:ext cx="1064715" cy="369332"/>
          </a:xfrm>
          <a:prstGeom prst="rect">
            <a:avLst/>
          </a:prstGeom>
          <a:solidFill>
            <a:schemeClr val="accent2"/>
          </a:solidFill>
          <a:scene3d>
            <a:camera prst="orthographicFront"/>
            <a:lightRig rig="threePt" dir="t"/>
          </a:scene3d>
          <a:sp3d>
            <a:bevelT w="165100" prst="coolSlant"/>
          </a:sp3d>
        </p:spPr>
        <p:txBody>
          <a:bodyPr wrap="none" rtlCol="0">
            <a:spAutoFit/>
          </a:bodyPr>
          <a:lstStyle/>
          <a:p>
            <a:r>
              <a:rPr lang="en-US" dirty="0" smtClean="0"/>
              <a:t>Module 8</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1.3.3.5 Market Segmentation, Targeting, and Positioning Decisions</a:t>
            </a:r>
            <a:endParaRPr lang="en-US" dirty="0"/>
          </a:p>
        </p:txBody>
      </p:sp>
      <p:sp>
        <p:nvSpPr>
          <p:cNvPr id="3" name="Content Placeholder 2"/>
          <p:cNvSpPr>
            <a:spLocks noGrp="1"/>
          </p:cNvSpPr>
          <p:nvPr>
            <p:ph sz="quarter" idx="1"/>
          </p:nvPr>
        </p:nvSpPr>
        <p:spPr/>
        <p:txBody>
          <a:bodyPr/>
          <a:lstStyle/>
          <a:p>
            <a:r>
              <a:rPr lang="en-US" b="1" dirty="0" smtClean="0"/>
              <a:t>Market segments</a:t>
            </a:r>
          </a:p>
          <a:p>
            <a:pPr lvl="1"/>
            <a:r>
              <a:rPr lang="en-US" dirty="0" smtClean="0"/>
              <a:t>Distinct subsets of people with similar needs, circumstances, and characteristics that lead them to respond in a similar way to a particular product or service offering</a:t>
            </a:r>
          </a:p>
          <a:p>
            <a:r>
              <a:rPr lang="en-US" sz="2800" b="1" dirty="0" smtClean="0"/>
              <a:t>Position the product or service offering</a:t>
            </a:r>
          </a:p>
          <a:p>
            <a:pPr lvl="1"/>
            <a:r>
              <a:rPr lang="en-US" sz="2500" dirty="0" smtClean="0"/>
              <a:t>Design the product and its marketing programme so as to </a:t>
            </a:r>
            <a:r>
              <a:rPr lang="en-US" sz="2500" dirty="0" err="1" smtClean="0"/>
              <a:t>emphasise</a:t>
            </a:r>
            <a:r>
              <a:rPr lang="en-US" sz="2500" dirty="0" smtClean="0"/>
              <a:t> attributes and benefits that appeal to customers in the target segment</a:t>
            </a:r>
            <a:endParaRPr lang="en-US" dirty="0"/>
          </a:p>
        </p:txBody>
      </p:sp>
      <p:sp>
        <p:nvSpPr>
          <p:cNvPr id="4" name="TextBox 3"/>
          <p:cNvSpPr txBox="1"/>
          <p:nvPr/>
        </p:nvSpPr>
        <p:spPr>
          <a:xfrm>
            <a:off x="2057400" y="4724400"/>
            <a:ext cx="4843505" cy="646331"/>
          </a:xfrm>
          <a:prstGeom prst="rect">
            <a:avLst/>
          </a:prstGeom>
          <a:solidFill>
            <a:schemeClr val="accent2"/>
          </a:solidFill>
          <a:scene3d>
            <a:camera prst="orthographicFront"/>
            <a:lightRig rig="threePt" dir="t"/>
          </a:scene3d>
          <a:sp3d>
            <a:bevelT w="165100" prst="coolSlant"/>
          </a:sp3d>
        </p:spPr>
        <p:txBody>
          <a:bodyPr wrap="none" rtlCol="0">
            <a:spAutoFit/>
          </a:bodyPr>
          <a:lstStyle/>
          <a:p>
            <a:r>
              <a:rPr lang="en-US" dirty="0" smtClean="0"/>
              <a:t>Module 9: Defining and selecting market segments</a:t>
            </a:r>
          </a:p>
          <a:p>
            <a:r>
              <a:rPr lang="en-US" dirty="0" smtClean="0"/>
              <a:t>Module 10: Positioning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 I: An Overview of Marketing Management</a:t>
            </a:r>
            <a:endParaRPr lang="en-US" dirty="0"/>
          </a:p>
        </p:txBody>
      </p:sp>
      <p:graphicFrame>
        <p:nvGraphicFramePr>
          <p:cNvPr id="5" name="Diagram 4"/>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1.3.4 Formulating Strategic Marketing Programs</a:t>
            </a:r>
            <a:endParaRPr lang="en-US" dirty="0"/>
          </a:p>
        </p:txBody>
      </p:sp>
      <p:graphicFrame>
        <p:nvGraphicFramePr>
          <p:cNvPr id="4" name="Diagram 3"/>
          <p:cNvGraphicFramePr/>
          <p:nvPr/>
        </p:nvGraphicFramePr>
        <p:xfrm>
          <a:off x="457200" y="1371600"/>
          <a:ext cx="81534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1.3.4.1 Marketing Programme Components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810000" y="5562600"/>
            <a:ext cx="1770036" cy="369332"/>
          </a:xfrm>
          <a:prstGeom prst="rect">
            <a:avLst/>
          </a:prstGeom>
          <a:solidFill>
            <a:schemeClr val="accent2"/>
          </a:solidFill>
          <a:scene3d>
            <a:camera prst="orthographicFront"/>
            <a:lightRig rig="threePt" dir="t"/>
          </a:scene3d>
          <a:sp3d>
            <a:bevelT w="165100" prst="coolSlant"/>
          </a:sp3d>
        </p:spPr>
        <p:txBody>
          <a:bodyPr wrap="none" rtlCol="0">
            <a:spAutoFit/>
          </a:bodyPr>
          <a:lstStyle/>
          <a:p>
            <a:r>
              <a:rPr lang="en-US" dirty="0" smtClean="0"/>
              <a:t>Module 11 till 14</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1.3.5 Formulating Strategic Marketing Programs for Specific Situations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1.3.6 Implementation and Control of the Marketing Programme</a:t>
            </a:r>
            <a:endParaRPr lang="en-US" dirty="0"/>
          </a:p>
        </p:txBody>
      </p:sp>
      <p:graphicFrame>
        <p:nvGraphicFramePr>
          <p:cNvPr id="4" name="Content Placeholder 3"/>
          <p:cNvGraphicFramePr>
            <a:graphicFrameLocks noGrp="1"/>
          </p:cNvGraphicFramePr>
          <p:nvPr>
            <p:ph sz="quarter" idx="1"/>
          </p:nvPr>
        </p:nvGraphicFramePr>
        <p:xfrm>
          <a:off x="457200" y="1219201"/>
          <a:ext cx="8229600" cy="3886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200400" y="5562600"/>
            <a:ext cx="3425938" cy="646331"/>
          </a:xfrm>
          <a:prstGeom prst="rect">
            <a:avLst/>
          </a:prstGeom>
          <a:solidFill>
            <a:schemeClr val="accent2"/>
          </a:solidFill>
          <a:scene3d>
            <a:camera prst="orthographicFront"/>
            <a:lightRig rig="threePt" dir="t"/>
          </a:scene3d>
          <a:sp3d>
            <a:bevelT w="165100" prst="coolSlant"/>
          </a:sp3d>
        </p:spPr>
        <p:txBody>
          <a:bodyPr wrap="none" rtlCol="0">
            <a:spAutoFit/>
          </a:bodyPr>
          <a:lstStyle/>
          <a:p>
            <a:r>
              <a:rPr lang="en-US" dirty="0" smtClean="0"/>
              <a:t>Module 18: Implementation</a:t>
            </a:r>
          </a:p>
          <a:p>
            <a:r>
              <a:rPr lang="en-US" dirty="0" smtClean="0"/>
              <a:t>Module 19: Evaluation and Control</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1.3.7 The Marketing Plan – A Blueprint for Action</a:t>
            </a:r>
            <a:endParaRPr lang="en-US" dirty="0"/>
          </a:p>
        </p:txBody>
      </p:sp>
      <p:graphicFrame>
        <p:nvGraphicFramePr>
          <p:cNvPr id="4" name="Content Placeholder 3"/>
          <p:cNvGraphicFramePr>
            <a:graphicFrameLocks noGrp="1"/>
          </p:cNvGraphicFramePr>
          <p:nvPr>
            <p:ph sz="quarter" idx="1"/>
          </p:nvPr>
        </p:nvGraphicFramePr>
        <p:xfrm>
          <a:off x="457200" y="1219200"/>
          <a:ext cx="8229600" cy="4952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1.4 Who Does What?</a:t>
            </a:r>
          </a:p>
        </p:txBody>
      </p:sp>
      <p:graphicFrame>
        <p:nvGraphicFramePr>
          <p:cNvPr id="3" name="Diagram 2"/>
          <p:cNvGraphicFramePr/>
          <p:nvPr/>
        </p:nvGraphicFramePr>
        <p:xfrm>
          <a:off x="1066800" y="1447800"/>
          <a:ext cx="7162800" cy="485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1.4.1 Marketing Institutions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14400" y="1495425"/>
            <a:ext cx="7258050" cy="3990975"/>
          </a:xfrm>
          <a:prstGeom prst="rect">
            <a:avLst/>
          </a:prstGeom>
          <a:noFill/>
          <a:ln w="9525">
            <a:noFill/>
            <a:miter lim="800000"/>
            <a:headEnd/>
            <a:tailEnd/>
          </a:ln>
          <a:effectLst/>
        </p:spPr>
      </p:pic>
      <p:sp>
        <p:nvSpPr>
          <p:cNvPr id="5" name="TextBox 4"/>
          <p:cNvSpPr txBox="1"/>
          <p:nvPr/>
        </p:nvSpPr>
        <p:spPr>
          <a:xfrm>
            <a:off x="1981200" y="5334000"/>
            <a:ext cx="5296643" cy="369332"/>
          </a:xfrm>
          <a:prstGeom prst="rect">
            <a:avLst/>
          </a:prstGeom>
          <a:solidFill>
            <a:schemeClr val="accent2"/>
          </a:solidFill>
          <a:scene3d>
            <a:camera prst="orthographicFront"/>
            <a:lightRig rig="threePt" dir="t"/>
          </a:scene3d>
          <a:sp3d>
            <a:bevelT w="165100" prst="coolSlant"/>
          </a:sp3d>
        </p:spPr>
        <p:txBody>
          <a:bodyPr wrap="none" rtlCol="0">
            <a:spAutoFit/>
          </a:bodyPr>
          <a:lstStyle/>
          <a:p>
            <a:r>
              <a:rPr lang="en-US" dirty="0" smtClean="0"/>
              <a:t>When producer do it all (rare), it is Vertical Integration</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1.4.2 Who Pays the Cost of Marketing Activities – and Are They Worth It?</a:t>
            </a:r>
            <a:endParaRPr lang="en-US" dirty="0"/>
          </a:p>
        </p:txBody>
      </p:sp>
      <p:graphicFrame>
        <p:nvGraphicFramePr>
          <p:cNvPr id="4" name="Content Placeholder 3"/>
          <p:cNvGraphicFramePr>
            <a:graphicFrameLocks noGrp="1"/>
          </p:cNvGraphicFramePr>
          <p:nvPr>
            <p:ph sz="quarter" idx="1"/>
          </p:nvPr>
        </p:nvGraphicFramePr>
        <p:xfrm>
          <a:off x="381000" y="1219200"/>
          <a:ext cx="83058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85800" y="4724400"/>
            <a:ext cx="8084970" cy="1477328"/>
          </a:xfrm>
          <a:prstGeom prst="rect">
            <a:avLst/>
          </a:prstGeom>
          <a:solidFill>
            <a:schemeClr val="accent2"/>
          </a:solidFill>
          <a:scene3d>
            <a:camera prst="orthographicFront"/>
            <a:lightRig rig="threePt" dir="t"/>
          </a:scene3d>
          <a:sp3d>
            <a:bevelT w="165100" prst="coolSlant"/>
          </a:sp3d>
        </p:spPr>
        <p:txBody>
          <a:bodyPr wrap="none" rtlCol="0">
            <a:spAutoFit/>
          </a:bodyPr>
          <a:lstStyle/>
          <a:p>
            <a:r>
              <a:rPr lang="en-US" b="1" u="sng" dirty="0" smtClean="0"/>
              <a:t>Transactional Efficiency</a:t>
            </a:r>
            <a:r>
              <a:rPr lang="en-US" dirty="0" smtClean="0"/>
              <a:t>: </a:t>
            </a:r>
            <a:r>
              <a:rPr lang="en-US" dirty="0" smtClean="0"/>
              <a:t>Buy </a:t>
            </a:r>
            <a:r>
              <a:rPr lang="en-US" dirty="0" smtClean="0"/>
              <a:t>all goods from one place</a:t>
            </a:r>
          </a:p>
          <a:p>
            <a:r>
              <a:rPr lang="en-US" b="1" u="sng" dirty="0" smtClean="0"/>
              <a:t>Functional Efficiency: </a:t>
            </a:r>
            <a:r>
              <a:rPr lang="en-US" dirty="0" smtClean="0"/>
              <a:t>Cheaper for end user to have wholesaler get him the goods</a:t>
            </a:r>
          </a:p>
          <a:p>
            <a:r>
              <a:rPr lang="en-US" b="1" u="sng" dirty="0" smtClean="0"/>
              <a:t>Possession Utility:</a:t>
            </a:r>
            <a:r>
              <a:rPr lang="en-US" dirty="0" smtClean="0"/>
              <a:t> Minimum risk and shopping time</a:t>
            </a:r>
          </a:p>
          <a:p>
            <a:r>
              <a:rPr lang="en-US" b="1" u="sng" dirty="0" smtClean="0"/>
              <a:t>Place Utility: </a:t>
            </a:r>
            <a:r>
              <a:rPr lang="en-US" dirty="0" smtClean="0"/>
              <a:t>Where I want</a:t>
            </a:r>
          </a:p>
          <a:p>
            <a:r>
              <a:rPr lang="en-US" b="1" u="sng" dirty="0" smtClean="0"/>
              <a:t>Time Utility:</a:t>
            </a:r>
            <a:r>
              <a:rPr lang="en-US" dirty="0" smtClean="0"/>
              <a:t> When I want</a:t>
            </a:r>
            <a:endParaRPr lang="en-US" dirty="0"/>
          </a:p>
        </p:txBody>
      </p:sp>
      <p:sp>
        <p:nvSpPr>
          <p:cNvPr id="11" name="Down Arrow 10"/>
          <p:cNvSpPr/>
          <p:nvPr/>
        </p:nvSpPr>
        <p:spPr>
          <a:xfrm>
            <a:off x="7239000" y="2895600"/>
            <a:ext cx="381000" cy="1752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1.4.3 Room for Improvement in Marketing Efficiency</a:t>
            </a:r>
            <a:endParaRPr lang="en-US" dirty="0"/>
          </a:p>
        </p:txBody>
      </p:sp>
      <p:sp>
        <p:nvSpPr>
          <p:cNvPr id="6" name="Down Arrow 5"/>
          <p:cNvSpPr/>
          <p:nvPr/>
        </p:nvSpPr>
        <p:spPr>
          <a:xfrm>
            <a:off x="1447800" y="1447800"/>
            <a:ext cx="457200" cy="1981200"/>
          </a:xfrm>
          <a:prstGeom prst="downArrow">
            <a:avLst/>
          </a:prstGeom>
          <a:solidFill>
            <a:srgbClr val="00B050"/>
          </a:solidFill>
          <a:scene3d>
            <a:camera prst="orthographicFront"/>
            <a:lightRig rig="threePt" dir="t"/>
          </a:scene3d>
          <a:sp3d>
            <a:bevelB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Decreased Costs</a:t>
            </a:r>
            <a:endParaRPr lang="en-US" sz="700" dirty="0"/>
          </a:p>
        </p:txBody>
      </p:sp>
      <p:sp>
        <p:nvSpPr>
          <p:cNvPr id="8" name="Down Arrow 7"/>
          <p:cNvSpPr/>
          <p:nvPr/>
        </p:nvSpPr>
        <p:spPr>
          <a:xfrm rot="10800000">
            <a:off x="6553200" y="1447800"/>
            <a:ext cx="457200" cy="19812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rot="5400000">
            <a:off x="-905836" y="3191836"/>
            <a:ext cx="4134402" cy="646331"/>
          </a:xfrm>
          <a:prstGeom prst="rect">
            <a:avLst/>
          </a:prstGeom>
          <a:noFill/>
        </p:spPr>
        <p:txBody>
          <a:bodyPr wrap="none" rtlCol="0">
            <a:spAutoFit/>
          </a:bodyPr>
          <a:lstStyle/>
          <a:p>
            <a:r>
              <a:rPr lang="en-US" dirty="0" smtClean="0"/>
              <a:t>Production Costs</a:t>
            </a:r>
          </a:p>
          <a:p>
            <a:r>
              <a:rPr lang="en-US" i="1" dirty="0" smtClean="0"/>
              <a:t>Automation, process enhancement, JIT … etc.</a:t>
            </a:r>
            <a:endParaRPr lang="en-US" i="1" dirty="0"/>
          </a:p>
        </p:txBody>
      </p:sp>
      <p:sp>
        <p:nvSpPr>
          <p:cNvPr id="10" name="TextBox 9"/>
          <p:cNvSpPr txBox="1"/>
          <p:nvPr/>
        </p:nvSpPr>
        <p:spPr>
          <a:xfrm rot="5400000">
            <a:off x="1080146" y="3491854"/>
            <a:ext cx="4734438" cy="646331"/>
          </a:xfrm>
          <a:prstGeom prst="rect">
            <a:avLst/>
          </a:prstGeom>
          <a:noFill/>
        </p:spPr>
        <p:txBody>
          <a:bodyPr wrap="none" rtlCol="0">
            <a:spAutoFit/>
          </a:bodyPr>
          <a:lstStyle/>
          <a:p>
            <a:r>
              <a:rPr lang="en-US" dirty="0" smtClean="0"/>
              <a:t>Management Costs</a:t>
            </a:r>
          </a:p>
          <a:p>
            <a:r>
              <a:rPr lang="en-US" dirty="0" smtClean="0"/>
              <a:t>Downsizing, multi-tasks, modern theories … etc.</a:t>
            </a:r>
            <a:endParaRPr lang="en-US" dirty="0"/>
          </a:p>
        </p:txBody>
      </p:sp>
      <p:sp>
        <p:nvSpPr>
          <p:cNvPr id="11" name="TextBox 10"/>
          <p:cNvSpPr txBox="1"/>
          <p:nvPr/>
        </p:nvSpPr>
        <p:spPr>
          <a:xfrm rot="5400000">
            <a:off x="4362116" y="2953084"/>
            <a:ext cx="3656899" cy="646331"/>
          </a:xfrm>
          <a:prstGeom prst="rect">
            <a:avLst/>
          </a:prstGeom>
          <a:noFill/>
        </p:spPr>
        <p:txBody>
          <a:bodyPr wrap="none" rtlCol="0">
            <a:spAutoFit/>
          </a:bodyPr>
          <a:lstStyle/>
          <a:p>
            <a:r>
              <a:rPr lang="en-US" dirty="0" smtClean="0"/>
              <a:t>Marketing Costs</a:t>
            </a:r>
          </a:p>
          <a:p>
            <a:r>
              <a:rPr lang="en-US" dirty="0" smtClean="0"/>
              <a:t>Global competition, Fast tech. … etc.</a:t>
            </a:r>
            <a:endParaRPr lang="en-US" dirty="0"/>
          </a:p>
        </p:txBody>
      </p:sp>
      <p:sp>
        <p:nvSpPr>
          <p:cNvPr id="12" name="TextBox 11"/>
          <p:cNvSpPr txBox="1"/>
          <p:nvPr/>
        </p:nvSpPr>
        <p:spPr>
          <a:xfrm>
            <a:off x="6477000" y="4038600"/>
            <a:ext cx="1854739" cy="923330"/>
          </a:xfrm>
          <a:prstGeom prst="rect">
            <a:avLst/>
          </a:prstGeom>
          <a:solidFill>
            <a:srgbClr val="00B050"/>
          </a:solidFill>
          <a:scene3d>
            <a:camera prst="orthographicFront"/>
            <a:lightRig rig="threePt" dir="t"/>
          </a:scene3d>
          <a:sp3d>
            <a:bevelT w="254000" prst="coolSlant"/>
          </a:sp3d>
        </p:spPr>
        <p:txBody>
          <a:bodyPr wrap="none" rtlCol="0">
            <a:spAutoFit/>
          </a:bodyPr>
          <a:lstStyle/>
          <a:p>
            <a:r>
              <a:rPr lang="en-US" dirty="0" smtClean="0"/>
              <a:t>1- WWW usage</a:t>
            </a:r>
          </a:p>
          <a:p>
            <a:r>
              <a:rPr lang="en-US" dirty="0" smtClean="0"/>
              <a:t>2- Alliances</a:t>
            </a:r>
          </a:p>
          <a:p>
            <a:r>
              <a:rPr lang="en-US" dirty="0" smtClean="0"/>
              <a:t>3- New budgeting</a:t>
            </a:r>
            <a:endParaRPr lang="en-US" dirty="0"/>
          </a:p>
        </p:txBody>
      </p:sp>
      <p:sp>
        <p:nvSpPr>
          <p:cNvPr id="13" name="Down Arrow 12"/>
          <p:cNvSpPr/>
          <p:nvPr/>
        </p:nvSpPr>
        <p:spPr>
          <a:xfrm>
            <a:off x="3733800" y="1447800"/>
            <a:ext cx="457200" cy="1981200"/>
          </a:xfrm>
          <a:prstGeom prst="downArrow">
            <a:avLst/>
          </a:prstGeom>
          <a:solidFill>
            <a:srgbClr val="00B050"/>
          </a:solidFill>
          <a:scene3d>
            <a:camera prst="orthographicFront"/>
            <a:lightRig rig="threePt" dir="t"/>
          </a:scene3d>
          <a:sp3d>
            <a:bevelB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Decreased Costs</a:t>
            </a:r>
            <a:endParaRPr lang="en-US" sz="7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1.4.4 The Role of the Marketing Decision Maker</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rot="16200000">
            <a:off x="-2381453" y="3600654"/>
            <a:ext cx="5224572" cy="461665"/>
          </a:xfrm>
          <a:prstGeom prst="rect">
            <a:avLst/>
          </a:prstGeom>
          <a:noFill/>
        </p:spPr>
        <p:txBody>
          <a:bodyPr wrap="none" rtlCol="0">
            <a:spAutoFit/>
          </a:bodyPr>
          <a:lstStyle/>
          <a:p>
            <a:r>
              <a:rPr lang="en-US" sz="2400" dirty="0" smtClean="0"/>
              <a:t>Marketing should be everyone’s business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The Marketing Management Process</a:t>
            </a:r>
            <a:br>
              <a:rPr lang="en-US" dirty="0" smtClean="0"/>
            </a:br>
            <a:r>
              <a:rPr lang="en-US" dirty="0" smtClean="0"/>
              <a:t>Contents</a:t>
            </a:r>
          </a:p>
        </p:txBody>
      </p:sp>
      <p:graphicFrame>
        <p:nvGraphicFramePr>
          <p:cNvPr id="4" name="Diagram 3"/>
          <p:cNvGraphicFramePr/>
          <p:nvPr/>
        </p:nvGraphicFramePr>
        <p:xfrm>
          <a:off x="7467600" y="1143000"/>
          <a:ext cx="14478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228600" y="1219200"/>
          <a:ext cx="7162800" cy="5105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 Some Recent Developments Affecting Marketing Management</a:t>
            </a:r>
          </a:p>
        </p:txBody>
      </p:sp>
      <p:graphicFrame>
        <p:nvGraphicFramePr>
          <p:cNvPr id="3" name="Diagram 2"/>
          <p:cNvGraphicFramePr/>
          <p:nvPr/>
        </p:nvGraphicFramePr>
        <p:xfrm>
          <a:off x="457200" y="1397000"/>
          <a:ext cx="81534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1.5.1 </a:t>
            </a:r>
            <a:r>
              <a:rPr lang="en-US" dirty="0" err="1" smtClean="0"/>
              <a:t>Globalisation</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1.5.2 Increased Importance of Service</a:t>
            </a:r>
            <a:endParaRPr lang="en-US" dirty="0"/>
          </a:p>
        </p:txBody>
      </p:sp>
      <p:sp>
        <p:nvSpPr>
          <p:cNvPr id="3" name="Content Placeholder 2"/>
          <p:cNvSpPr>
            <a:spLocks noGrp="1"/>
          </p:cNvSpPr>
          <p:nvPr>
            <p:ph sz="quarter" idx="1"/>
          </p:nvPr>
        </p:nvSpPr>
        <p:spPr/>
        <p:txBody>
          <a:bodyPr/>
          <a:lstStyle/>
          <a:p>
            <a:r>
              <a:rPr lang="en-US" dirty="0" smtClean="0"/>
              <a:t>66% of US economy is services</a:t>
            </a:r>
          </a:p>
          <a:p>
            <a:r>
              <a:rPr lang="en-US" dirty="0" smtClean="0"/>
              <a:t>Service is any activity or benefit that one party can offer another that is essentially intangible and that does not result in the ownership of anything. Its production may or may not be tied to a physical product</a:t>
            </a:r>
          </a:p>
          <a:p>
            <a:pPr lvl="1"/>
            <a:r>
              <a:rPr lang="en-US" dirty="0" smtClean="0"/>
              <a:t>Such as financing, delivery, installation, user training and assistance, and maintenance</a:t>
            </a:r>
          </a:p>
          <a:p>
            <a:r>
              <a:rPr lang="en-US" sz="2800" dirty="0" smtClean="0"/>
              <a:t>Main focus: Ever-lower prices, the creative design and effective delivery of supplemental services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1.5.3 Information Technology</a:t>
            </a:r>
            <a:endParaRPr lang="en-US" dirty="0"/>
          </a:p>
        </p:txBody>
      </p:sp>
      <p:graphicFrame>
        <p:nvGraphicFramePr>
          <p:cNvPr id="4" name="Content Placeholder 3"/>
          <p:cNvGraphicFramePr>
            <a:graphicFrameLocks noGrp="1"/>
          </p:cNvGraphicFramePr>
          <p:nvPr>
            <p:ph sz="quarter" idx="1"/>
          </p:nvPr>
        </p:nvGraphicFramePr>
        <p:xfrm>
          <a:off x="762000" y="1219200"/>
          <a:ext cx="8077200" cy="129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cstate="print"/>
          <a:srcRect/>
          <a:stretch>
            <a:fillRect/>
          </a:stretch>
        </p:blipFill>
        <p:spPr bwMode="auto">
          <a:xfrm>
            <a:off x="1752600" y="2631906"/>
            <a:ext cx="6027652" cy="3692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1.5.4 Relationships across Functions and Firms</a:t>
            </a:r>
            <a:endParaRPr lang="en-US" dirty="0"/>
          </a:p>
        </p:txBody>
      </p:sp>
      <p:graphicFrame>
        <p:nvGraphicFramePr>
          <p:cNvPr id="6" name="Content Placeholder 5"/>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1.1 Why Are Marketing Decisions important?</a:t>
            </a:r>
          </a:p>
        </p:txBody>
      </p:sp>
      <p:sp>
        <p:nvSpPr>
          <p:cNvPr id="3" name="Rectangle 2"/>
          <p:cNvSpPr/>
          <p:nvPr/>
        </p:nvSpPr>
        <p:spPr>
          <a:xfrm>
            <a:off x="457200" y="1371600"/>
            <a:ext cx="8153400" cy="646331"/>
          </a:xfrm>
          <a:prstGeom prst="rect">
            <a:avLst/>
          </a:prstGeom>
        </p:spPr>
        <p:txBody>
          <a:bodyPr wrap="square">
            <a:spAutoFit/>
          </a:bodyPr>
          <a:lstStyle/>
          <a:p>
            <a:r>
              <a:rPr lang="en-US" dirty="0" smtClean="0"/>
              <a:t>Marketing attempts to measure and anticipate the needs and wants of a group of customers and respond with a flow of need-satisfying goods and services.</a:t>
            </a:r>
            <a:endParaRPr lang="en-US" dirty="0"/>
          </a:p>
        </p:txBody>
      </p:sp>
      <p:graphicFrame>
        <p:nvGraphicFramePr>
          <p:cNvPr id="4" name="Diagram 3"/>
          <p:cNvGraphicFramePr/>
          <p:nvPr/>
        </p:nvGraphicFramePr>
        <p:xfrm>
          <a:off x="762000" y="2209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1.1.1 The Importance of the Top Line</a:t>
            </a:r>
            <a:endParaRPr lang="en-US" dirty="0"/>
          </a:p>
        </p:txBody>
      </p:sp>
      <p:graphicFrame>
        <p:nvGraphicFramePr>
          <p:cNvPr id="4" name="Content Placeholder 3"/>
          <p:cNvGraphicFramePr>
            <a:graphicFrameLocks noGrp="1"/>
          </p:cNvGraphicFramePr>
          <p:nvPr>
            <p:ph sz="quarter" idx="1"/>
          </p:nvPr>
        </p:nvGraphicFramePr>
        <p:xfrm>
          <a:off x="457200" y="1600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Marketing Creates Value by Facilitating Exchange Relationships</a:t>
            </a:r>
          </a:p>
        </p:txBody>
      </p:sp>
      <p:sp>
        <p:nvSpPr>
          <p:cNvPr id="3" name="Rectangle 2"/>
          <p:cNvSpPr/>
          <p:nvPr/>
        </p:nvSpPr>
        <p:spPr>
          <a:xfrm>
            <a:off x="304800" y="1524000"/>
            <a:ext cx="8458200" cy="1384995"/>
          </a:xfrm>
          <a:prstGeom prst="rect">
            <a:avLst/>
          </a:prstGeom>
        </p:spPr>
        <p:txBody>
          <a:bodyPr wrap="square">
            <a:spAutoFit/>
          </a:bodyPr>
          <a:lstStyle/>
          <a:p>
            <a:r>
              <a:rPr lang="en-US" sz="4800" b="1" dirty="0" smtClean="0"/>
              <a:t>Marketing </a:t>
            </a:r>
            <a:r>
              <a:rPr lang="en-US" dirty="0" smtClean="0"/>
              <a:t>is a social process involving the activities necessary to enable individuals and </a:t>
            </a:r>
            <a:r>
              <a:rPr lang="en-US" dirty="0" err="1" smtClean="0"/>
              <a:t>organisations</a:t>
            </a:r>
            <a:r>
              <a:rPr lang="en-US" dirty="0" smtClean="0"/>
              <a:t> to obtain what they need and want through exchanges with others and to develop ongoing exchange relationships.</a:t>
            </a:r>
            <a:endParaRPr lang="en-US" dirty="0"/>
          </a:p>
        </p:txBody>
      </p:sp>
      <p:graphicFrame>
        <p:nvGraphicFramePr>
          <p:cNvPr id="4" name="Diagram 3"/>
          <p:cNvGraphicFramePr/>
          <p:nvPr/>
        </p:nvGraphicFramePr>
        <p:xfrm>
          <a:off x="1143000" y="2971800"/>
          <a:ext cx="60960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1.2.1 What Factors Are Necessary for a Successful Exchange Relationship?</a:t>
            </a:r>
            <a:endParaRPr lang="en-US" dirty="0"/>
          </a:p>
        </p:txBody>
      </p:sp>
      <p:graphicFrame>
        <p:nvGraphicFramePr>
          <p:cNvPr id="5" name="Content Placeholder 4"/>
          <p:cNvGraphicFramePr>
            <a:graphicFrameLocks noGrp="1"/>
          </p:cNvGraphicFramePr>
          <p:nvPr>
            <p:ph sz="quarter" idx="1"/>
          </p:nvPr>
        </p:nvGraphicFramePr>
        <p:xfrm>
          <a:off x="762000" y="1828800"/>
          <a:ext cx="7848600" cy="287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752600" y="2209800"/>
            <a:ext cx="4572000" cy="369332"/>
          </a:xfrm>
          <a:prstGeom prst="rect">
            <a:avLst/>
          </a:prstGeom>
          <a:solidFill>
            <a:schemeClr val="accent1"/>
          </a:solidFill>
          <a:scene3d>
            <a:camera prst="orthographicFront"/>
            <a:lightRig rig="threePt" dir="t"/>
          </a:scene3d>
          <a:sp3d>
            <a:bevelT w="165100" prst="coolSlant"/>
          </a:sp3d>
        </p:spPr>
        <p:txBody>
          <a:bodyPr wrap="square" rtlCol="0">
            <a:spAutoFit/>
          </a:bodyPr>
          <a:lstStyle/>
          <a:p>
            <a:pPr algn="ctr"/>
            <a:r>
              <a:rPr lang="en-US" dirty="0" smtClean="0">
                <a:solidFill>
                  <a:schemeClr val="bg1"/>
                </a:solidFill>
              </a:rPr>
              <a:t>Exchange Tasks</a:t>
            </a:r>
            <a:endParaRPr lang="en-US" dirty="0">
              <a:solidFill>
                <a:schemeClr val="bg1"/>
              </a:solidFill>
            </a:endParaRPr>
          </a:p>
        </p:txBody>
      </p:sp>
      <p:sp>
        <p:nvSpPr>
          <p:cNvPr id="7" name="Rectangle 6"/>
          <p:cNvSpPr/>
          <p:nvPr/>
        </p:nvSpPr>
        <p:spPr>
          <a:xfrm>
            <a:off x="1828800" y="3962400"/>
            <a:ext cx="4495800" cy="1938992"/>
          </a:xfrm>
          <a:prstGeom prst="rect">
            <a:avLst/>
          </a:prstGeom>
          <a:solidFill>
            <a:schemeClr val="accent1"/>
          </a:solidFill>
          <a:scene3d>
            <a:camera prst="orthographicFront"/>
            <a:lightRig rig="threePt" dir="t"/>
          </a:scene3d>
          <a:sp3d>
            <a:bevelT w="165100" prst="coolSlant"/>
            <a:bevelB w="152400" h="50800" prst="softRound"/>
          </a:sp3d>
        </p:spPr>
        <p:txBody>
          <a:bodyPr wrap="square">
            <a:spAutoFit/>
          </a:bodyPr>
          <a:lstStyle/>
          <a:p>
            <a:pPr marL="342900" indent="-342900"/>
            <a:r>
              <a:rPr lang="en-US" sz="2400" dirty="0" smtClean="0">
                <a:solidFill>
                  <a:schemeClr val="bg1"/>
                </a:solidFill>
              </a:rPr>
              <a:t>Who</a:t>
            </a:r>
            <a:r>
              <a:rPr lang="en-US" dirty="0" smtClean="0">
                <a:solidFill>
                  <a:schemeClr val="bg1"/>
                </a:solidFill>
              </a:rPr>
              <a:t> are the parties?</a:t>
            </a:r>
          </a:p>
          <a:p>
            <a:pPr marL="342900" indent="-342900"/>
            <a:r>
              <a:rPr lang="en-US" sz="2400" dirty="0" smtClean="0">
                <a:solidFill>
                  <a:schemeClr val="bg1"/>
                </a:solidFill>
              </a:rPr>
              <a:t>Which</a:t>
            </a:r>
            <a:r>
              <a:rPr lang="en-US" dirty="0" smtClean="0">
                <a:solidFill>
                  <a:schemeClr val="bg1"/>
                </a:solidFill>
              </a:rPr>
              <a:t> needs and wants?</a:t>
            </a:r>
          </a:p>
          <a:p>
            <a:r>
              <a:rPr lang="en-US" sz="2400" dirty="0" smtClean="0">
                <a:solidFill>
                  <a:schemeClr val="bg1"/>
                </a:solidFill>
              </a:rPr>
              <a:t>What</a:t>
            </a:r>
            <a:r>
              <a:rPr lang="en-US" dirty="0" smtClean="0">
                <a:solidFill>
                  <a:schemeClr val="bg1"/>
                </a:solidFill>
              </a:rPr>
              <a:t> is exchanged?</a:t>
            </a:r>
          </a:p>
          <a:p>
            <a:r>
              <a:rPr lang="en-US" sz="2400" dirty="0" smtClean="0">
                <a:solidFill>
                  <a:schemeClr val="bg1"/>
                </a:solidFill>
              </a:rPr>
              <a:t>How</a:t>
            </a:r>
            <a:r>
              <a:rPr lang="en-US" dirty="0" smtClean="0">
                <a:solidFill>
                  <a:schemeClr val="bg1"/>
                </a:solidFill>
              </a:rPr>
              <a:t> does exchange create value? </a:t>
            </a:r>
          </a:p>
          <a:p>
            <a:r>
              <a:rPr lang="en-US" sz="2400" dirty="0" smtClean="0">
                <a:solidFill>
                  <a:schemeClr val="bg1"/>
                </a:solidFill>
              </a:rPr>
              <a:t>How</a:t>
            </a:r>
            <a:r>
              <a:rPr lang="en-US" dirty="0" smtClean="0">
                <a:solidFill>
                  <a:schemeClr val="bg1"/>
                </a:solidFill>
              </a:rPr>
              <a:t> does exchange make a market?</a:t>
            </a:r>
            <a:endParaRPr lang="en-U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1.2.2 Who Markets and Who Buys? The Parties in an Exchange</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42671</TotalTime>
  <Words>1517</Words>
  <Application>Microsoft Office PowerPoint</Application>
  <PresentationFormat>On-screen Show (4:3)</PresentationFormat>
  <Paragraphs>320</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Origin</vt:lpstr>
      <vt:lpstr>Marketing</vt:lpstr>
      <vt:lpstr>Slide 2</vt:lpstr>
      <vt:lpstr>Part I: An Overview of Marketing Management</vt:lpstr>
      <vt:lpstr>1. The Marketing Management Process Contents</vt:lpstr>
      <vt:lpstr>1.1 Why Are Marketing Decisions important?</vt:lpstr>
      <vt:lpstr>1.1.1 The Importance of the Top Line</vt:lpstr>
      <vt:lpstr>1.2 Marketing Creates Value by Facilitating Exchange Relationships</vt:lpstr>
      <vt:lpstr>1.2.1 What Factors Are Necessary for a Successful Exchange Relationship?</vt:lpstr>
      <vt:lpstr>1.2.2 Who Markets and Who Buys? The Parties in an Exchange</vt:lpstr>
      <vt:lpstr>1.2.2.1 Customers</vt:lpstr>
      <vt:lpstr>1.2.3 Customer Needs and Wants</vt:lpstr>
      <vt:lpstr>1.2.3.1 Do Customers Always Know What They Want?</vt:lpstr>
      <vt:lpstr>1.2.4 What Gets Exchanged? Goods and Services</vt:lpstr>
      <vt:lpstr>1.2.5 How Exchanges Create Value</vt:lpstr>
      <vt:lpstr>1.2.5.1 Customers Buy Benefits, Not Products</vt:lpstr>
      <vt:lpstr>1.2.5.2 Product Benefits, Service, and Price Determine Value</vt:lpstr>
      <vt:lpstr>1.2.5.3 The Value of Long-Term Customer Relationships</vt:lpstr>
      <vt:lpstr>1.2.6 Defining A Market</vt:lpstr>
      <vt:lpstr>1.3 What Does Effective Marketing Practice Look Like?</vt:lpstr>
      <vt:lpstr>1.3.1 Marketing Management – A Definition</vt:lpstr>
      <vt:lpstr>1.3.1.1 A Decision-Making Focus</vt:lpstr>
      <vt:lpstr>1.3.1.2 Analysing the 4Cs</vt:lpstr>
      <vt:lpstr>1.3.2 Integrating Marketing Plans with the Company’s Strategies and Resources</vt:lpstr>
      <vt:lpstr>1.3.3 Market Opportunity Analysis</vt:lpstr>
      <vt:lpstr>1.3.3.1 Environmental Analysis</vt:lpstr>
      <vt:lpstr>1.3.3.2 Industry Analysis and Competitive Advantage</vt:lpstr>
      <vt:lpstr>1.3.3.3 Customer Analysis</vt:lpstr>
      <vt:lpstr>1.3.3.4 Marketing Research and Market Information</vt:lpstr>
      <vt:lpstr>1.3.3.5 Market Segmentation, Targeting, and Positioning Decisions</vt:lpstr>
      <vt:lpstr>1.3.4 Formulating Strategic Marketing Programs</vt:lpstr>
      <vt:lpstr>1.3.4.1 Marketing Programme Components</vt:lpstr>
      <vt:lpstr>1.3.5 Formulating Strategic Marketing Programs for Specific Situations</vt:lpstr>
      <vt:lpstr>1.3.6 Implementation and Control of the Marketing Programme</vt:lpstr>
      <vt:lpstr>1.3.7 The Marketing Plan – A Blueprint for Action</vt:lpstr>
      <vt:lpstr>1.4 Who Does What?</vt:lpstr>
      <vt:lpstr>1.4.1 Marketing Institutions</vt:lpstr>
      <vt:lpstr>1.4.2 Who Pays the Cost of Marketing Activities – and Are They Worth It?</vt:lpstr>
      <vt:lpstr>1.4.3 Room for Improvement in Marketing Efficiency</vt:lpstr>
      <vt:lpstr>1.4.4 The Role of the Marketing Decision Maker</vt:lpstr>
      <vt:lpstr>1.5 Some Recent Developments Affecting Marketing Management</vt:lpstr>
      <vt:lpstr>1.5.1 Globalisation</vt:lpstr>
      <vt:lpstr>1.5.2 Increased Importance of Service</vt:lpstr>
      <vt:lpstr>1.5.3 Information Technology</vt:lpstr>
      <vt:lpstr>1.5.4 Relationships across Functions and Firms</vt:lpstr>
    </vt:vector>
  </TitlesOfParts>
  <Company>Etisalat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IT Dept.</dc:creator>
  <cp:lastModifiedBy>IT Dept.</cp:lastModifiedBy>
  <cp:revision>419</cp:revision>
  <dcterms:created xsi:type="dcterms:W3CDTF">2010-07-01T09:03:47Z</dcterms:created>
  <dcterms:modified xsi:type="dcterms:W3CDTF">2011-02-23T11:16:19Z</dcterms:modified>
</cp:coreProperties>
</file>