
<file path=[Content_Types].xml><?xml version="1.0" encoding="utf-8"?>
<Types xmlns="http://schemas.openxmlformats.org/package/2006/content-types">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Override PartName="/ppt/diagrams/drawing29.xml" ContentType="application/vnd.ms-office.drawingml.diagramDrawing+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diagrams/quickStyle31.xml" ContentType="application/vnd.openxmlformats-officedocument.drawingml.diagramStyle+xml"/>
  <Override PartName="/ppt/diagrams/drawing32.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drawing21.xml" ContentType="application/vnd.ms-office.drawingml.diagramDrawing+xml"/>
  <Override PartName="/ppt/diagrams/colors27.xml" ContentType="application/vnd.openxmlformats-officedocument.drawingml.diagramColors+xml"/>
  <Override PartName="/ppt/diagrams/data29.xml" ContentType="application/vnd.openxmlformats-officedocument.drawingml.diagramData+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layout20.xml" ContentType="application/vnd.openxmlformats-officedocument.drawingml.diagram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diagrams/colors30.xml" ContentType="application/vnd.openxmlformats-officedocument.drawingml.diagramColors+xml"/>
  <Override PartName="/ppt/diagrams/data32.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diagrams/quickStyle25.xml" ContentType="application/vnd.openxmlformats-officedocument.drawingml.diagramStyle+xml"/>
  <Override PartName="/ppt/diagrams/drawing26.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Override PartName="/ppt/diagrams/layout25.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rawing3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drawing22.xml" ContentType="application/vnd.ms-office.drawingml.diagramDrawing+xml"/>
  <Override PartName="/ppt/diagrams/layout32.xml" ContentType="application/vnd.openxmlformats-officedocument.drawingml.diagramLayout+xml"/>
  <Override PartName="/ppt/diagrams/colors35.xml" ContentType="application/vnd.openxmlformats-officedocument.drawingml.diagramColors+xml"/>
  <Override PartName="/ppt/diagrams/drawing4.xml" ContentType="application/vnd.ms-office.drawingml.diagramDrawing+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diagrams/drawing27.xml" ContentType="application/vnd.ms-office.drawingml.diagramDrawing+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quickStyle33.xml" ContentType="application/vnd.openxmlformats-officedocument.drawingml.diagramStyle+xml"/>
  <Override PartName="/ppt/diagrams/drawing34.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layout26.xml" ContentType="application/vnd.openxmlformats-officedocument.drawingml.diagramLayout+xml"/>
  <Override PartName="/ppt/diagrams/colors29.xml" ContentType="application/vnd.openxmlformats-officedocument.drawingml.diagramColors+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diagrams/drawing30.xml" ContentType="application/vnd.ms-office.drawingml.diagramDrawing+xml"/>
  <Override PartName="/ppt/diagrams/layout33.xml" ContentType="application/vnd.openxmlformats-officedocument.drawingml.diagramLayout+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27.xml" ContentType="application/vnd.openxmlformats-officedocument.drawingml.diagramStyle+xml"/>
  <Override PartName="/ppt/diagrams/drawing28.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diagrams/drawing35.xml" ContentType="application/vnd.ms-office.drawingml.diagramDrawing+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layout34.xml" ContentType="application/vnd.openxmlformats-officedocument.drawingml.diagramLayout+xml"/>
  <Override PartName="/ppt/diagrams/drawing6.xml" ContentType="application/vnd.ms-office.drawingml.diagramDrawing+xml"/>
  <Override PartName="/ppt/diagrams/drawing20.xml" ContentType="application/vnd.ms-office.drawingml.diagramDrawing+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rawing31.xml" ContentType="application/vnd.ms-office.drawingml.diagramDrawing+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35.xml" ContentType="application/vnd.openxmlformats-officedocument.drawingml.diagramLayout+xml"/>
  <Override PartName="/ppt/diagrams/drawing7.xml" ContentType="application/vnd.ms-office.drawingml.diagramDrawing+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46"/>
  </p:notesMasterIdLst>
  <p:sldIdLst>
    <p:sldId id="264" r:id="rId2"/>
    <p:sldId id="265"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340" r:id="rId43"/>
    <p:sldId id="341" r:id="rId44"/>
    <p:sldId id="34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7281" autoAdjust="0"/>
    <p:restoredTop sz="94658" autoAdjust="0"/>
  </p:normalViewPr>
  <p:slideViewPr>
    <p:cSldViewPr>
      <p:cViewPr>
        <p:scale>
          <a:sx n="70" d="100"/>
          <a:sy n="70" d="100"/>
        </p:scale>
        <p:origin x="-894" y="-192"/>
      </p:cViewPr>
      <p:guideLst>
        <p:guide orient="horz" pos="2160"/>
        <p:guide pos="2880"/>
      </p:guideLst>
    </p:cSldViewPr>
  </p:slideViewPr>
  <p:outlineViewPr>
    <p:cViewPr>
      <p:scale>
        <a:sx n="33" d="100"/>
        <a:sy n="33" d="100"/>
      </p:scale>
      <p:origin x="0" y="345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_rels/data20.xml.rels><?xml version="1.0" encoding="UTF-8" standalone="yes"?>
<Relationships xmlns="http://schemas.openxmlformats.org/package/2006/relationships"><Relationship Id="rId1" Type="http://schemas.openxmlformats.org/officeDocument/2006/relationships/image" Target="../media/image16.jpeg"/></Relationships>
</file>

<file path=ppt/diagrams/_rels/data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 Id="rId4" Type="http://schemas.openxmlformats.org/officeDocument/2006/relationships/image" Target="../media/image9.jpeg"/></Relationships>
</file>

<file path=ppt/diagrams/_rels/data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5" Type="http://schemas.openxmlformats.org/officeDocument/2006/relationships/image" Target="../media/image14.jpeg"/><Relationship Id="rId4" Type="http://schemas.openxmlformats.org/officeDocument/2006/relationships/image" Target="../media/image13.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 Id="rId4" Type="http://schemas.openxmlformats.org/officeDocument/2006/relationships/image" Target="../media/image9.jpeg"/></Relationships>
</file>

<file path=ppt/diagrams/_rels/drawing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 Id="rId5" Type="http://schemas.openxmlformats.org/officeDocument/2006/relationships/image" Target="../media/image14.jpeg"/><Relationship Id="rId4" Type="http://schemas.openxmlformats.org/officeDocument/2006/relationships/image" Target="../media/image1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A9F266-357F-4D02-9ADC-7838CFBF059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DD91E4BE-A63D-4D58-8148-5BE3E47B0E1C}">
      <dgm:prSet phldrT="[Text]"/>
      <dgm:spPr/>
      <dgm:t>
        <a:bodyPr/>
        <a:lstStyle/>
        <a:p>
          <a:r>
            <a:rPr lang="en-US" dirty="0" smtClean="0"/>
            <a:t>Glory Days</a:t>
          </a:r>
          <a:endParaRPr lang="en-US" dirty="0"/>
        </a:p>
      </dgm:t>
    </dgm:pt>
    <dgm:pt modelId="{AB0EF857-77D7-41E3-8733-F269AD8A8EF3}" type="parTrans" cxnId="{CA9C4FE7-E5C2-4662-A56D-E7F1E4A8BC82}">
      <dgm:prSet/>
      <dgm:spPr/>
      <dgm:t>
        <a:bodyPr/>
        <a:lstStyle/>
        <a:p>
          <a:endParaRPr lang="en-US"/>
        </a:p>
      </dgm:t>
    </dgm:pt>
    <dgm:pt modelId="{C5D67359-BFBF-4A1C-A731-5020F270E227}" type="sibTrans" cxnId="{CA9C4FE7-E5C2-4662-A56D-E7F1E4A8BC82}">
      <dgm:prSet/>
      <dgm:spPr/>
      <dgm:t>
        <a:bodyPr/>
        <a:lstStyle/>
        <a:p>
          <a:endParaRPr lang="en-US"/>
        </a:p>
      </dgm:t>
    </dgm:pt>
    <dgm:pt modelId="{F105A519-9F63-42F2-9D66-824EF24C0473}">
      <dgm:prSet phldrT="[Text]"/>
      <dgm:spPr/>
      <dgm:t>
        <a:bodyPr/>
        <a:lstStyle/>
        <a:p>
          <a:r>
            <a:rPr lang="en-US" dirty="0" smtClean="0"/>
            <a:t>Premium Prices and quality</a:t>
          </a:r>
          <a:endParaRPr lang="en-US" dirty="0"/>
        </a:p>
      </dgm:t>
    </dgm:pt>
    <dgm:pt modelId="{3166A91B-ADF9-41B9-80B5-D6BFB1F862E3}" type="parTrans" cxnId="{4ED15FAD-E2F6-4246-A391-8736E11D1CDF}">
      <dgm:prSet/>
      <dgm:spPr/>
      <dgm:t>
        <a:bodyPr/>
        <a:lstStyle/>
        <a:p>
          <a:endParaRPr lang="en-US"/>
        </a:p>
      </dgm:t>
    </dgm:pt>
    <dgm:pt modelId="{616F6090-8579-45B2-A88B-8C9FEFF17CCA}" type="sibTrans" cxnId="{4ED15FAD-E2F6-4246-A391-8736E11D1CDF}">
      <dgm:prSet/>
      <dgm:spPr/>
      <dgm:t>
        <a:bodyPr/>
        <a:lstStyle/>
        <a:p>
          <a:endParaRPr lang="en-US"/>
        </a:p>
      </dgm:t>
    </dgm:pt>
    <dgm:pt modelId="{00E18F17-63D1-40AD-AFFE-F0BBB98A9766}">
      <dgm:prSet phldrT="[Text]"/>
      <dgm:spPr/>
      <dgm:t>
        <a:bodyPr/>
        <a:lstStyle/>
        <a:p>
          <a:r>
            <a:rPr lang="en-US" dirty="0" smtClean="0"/>
            <a:t>Biggest share of corporate, R&amp;D and sales excellent resources</a:t>
          </a:r>
          <a:endParaRPr lang="en-US" dirty="0"/>
        </a:p>
      </dgm:t>
    </dgm:pt>
    <dgm:pt modelId="{6BD444DB-87B3-4923-B615-88C4B2607B09}" type="parTrans" cxnId="{B79D699D-5DB4-45FC-BC42-31FF3BBAD8A2}">
      <dgm:prSet/>
      <dgm:spPr/>
      <dgm:t>
        <a:bodyPr/>
        <a:lstStyle/>
        <a:p>
          <a:endParaRPr lang="en-US"/>
        </a:p>
      </dgm:t>
    </dgm:pt>
    <dgm:pt modelId="{85D6B050-9ADB-4CB9-9C9A-FD46AC0A98AA}" type="sibTrans" cxnId="{B79D699D-5DB4-45FC-BC42-31FF3BBAD8A2}">
      <dgm:prSet/>
      <dgm:spPr/>
      <dgm:t>
        <a:bodyPr/>
        <a:lstStyle/>
        <a:p>
          <a:endParaRPr lang="en-US"/>
        </a:p>
      </dgm:t>
    </dgm:pt>
    <dgm:pt modelId="{B1953B1A-DF66-4A40-8A80-58A6F3E3A585}">
      <dgm:prSet phldrT="[Text]"/>
      <dgm:spPr/>
      <dgm:t>
        <a:bodyPr/>
        <a:lstStyle/>
        <a:p>
          <a:r>
            <a:rPr lang="en-US" dirty="0" smtClean="0"/>
            <a:t>Troubles</a:t>
          </a:r>
          <a:endParaRPr lang="en-US" dirty="0"/>
        </a:p>
      </dgm:t>
    </dgm:pt>
    <dgm:pt modelId="{B30E2C5F-CC59-439B-A2CC-62AC49421705}" type="parTrans" cxnId="{BC16E444-936C-4754-BF11-ED1C8B491B3D}">
      <dgm:prSet/>
      <dgm:spPr/>
      <dgm:t>
        <a:bodyPr/>
        <a:lstStyle/>
        <a:p>
          <a:endParaRPr lang="en-US"/>
        </a:p>
      </dgm:t>
    </dgm:pt>
    <dgm:pt modelId="{3BCA0A89-7411-4D5B-8A3E-68E9A285CE70}" type="sibTrans" cxnId="{BC16E444-936C-4754-BF11-ED1C8B491B3D}">
      <dgm:prSet/>
      <dgm:spPr/>
      <dgm:t>
        <a:bodyPr/>
        <a:lstStyle/>
        <a:p>
          <a:endParaRPr lang="en-US"/>
        </a:p>
      </dgm:t>
    </dgm:pt>
    <dgm:pt modelId="{F3F6297F-2DE6-46CA-8867-06E406BB54AF}">
      <dgm:prSet phldrT="[Text]"/>
      <dgm:spPr/>
      <dgm:t>
        <a:bodyPr/>
        <a:lstStyle/>
        <a:p>
          <a:r>
            <a:rPr lang="en-US" dirty="0" smtClean="0"/>
            <a:t>Internet and Intranet reduced the demand for mainframes</a:t>
          </a:r>
          <a:endParaRPr lang="en-US" dirty="0"/>
        </a:p>
      </dgm:t>
    </dgm:pt>
    <dgm:pt modelId="{BE8888A0-5220-43C2-A24B-F4283D674C4A}" type="parTrans" cxnId="{DAE7944F-4F56-4528-908E-685697B0C919}">
      <dgm:prSet/>
      <dgm:spPr/>
      <dgm:t>
        <a:bodyPr/>
        <a:lstStyle/>
        <a:p>
          <a:endParaRPr lang="en-US"/>
        </a:p>
      </dgm:t>
    </dgm:pt>
    <dgm:pt modelId="{DE413C02-44DF-4561-B7AC-1F05062AF642}" type="sibTrans" cxnId="{DAE7944F-4F56-4528-908E-685697B0C919}">
      <dgm:prSet/>
      <dgm:spPr/>
      <dgm:t>
        <a:bodyPr/>
        <a:lstStyle/>
        <a:p>
          <a:endParaRPr lang="en-US"/>
        </a:p>
      </dgm:t>
    </dgm:pt>
    <dgm:pt modelId="{EA2B0D0E-5423-4455-8372-98395AFF1E4A}">
      <dgm:prSet phldrT="[Text]"/>
      <dgm:spPr/>
      <dgm:t>
        <a:bodyPr/>
        <a:lstStyle/>
        <a:p>
          <a:r>
            <a:rPr lang="en-US" dirty="0" smtClean="0"/>
            <a:t>Mission Statement</a:t>
          </a:r>
          <a:endParaRPr lang="en-US" dirty="0"/>
        </a:p>
      </dgm:t>
    </dgm:pt>
    <dgm:pt modelId="{9FF4929E-FAFA-47F2-A243-2E8F8578FAD3}" type="parTrans" cxnId="{6BAD8C35-2DAE-491F-A183-4AFE68D11C17}">
      <dgm:prSet/>
      <dgm:spPr/>
      <dgm:t>
        <a:bodyPr/>
        <a:lstStyle/>
        <a:p>
          <a:endParaRPr lang="en-US"/>
        </a:p>
      </dgm:t>
    </dgm:pt>
    <dgm:pt modelId="{EEAC6D9F-9F43-489E-ABAF-EB68C92D4AC1}" type="sibTrans" cxnId="{6BAD8C35-2DAE-491F-A183-4AFE68D11C17}">
      <dgm:prSet/>
      <dgm:spPr/>
      <dgm:t>
        <a:bodyPr/>
        <a:lstStyle/>
        <a:p>
          <a:endParaRPr lang="en-US"/>
        </a:p>
      </dgm:t>
    </dgm:pt>
    <dgm:pt modelId="{971FAC93-4C37-4B9C-B33F-1B543DE802C8}">
      <dgm:prSet phldrT="[Text]"/>
      <dgm:spPr/>
      <dgm:t>
        <a:bodyPr/>
        <a:lstStyle/>
        <a:p>
          <a:r>
            <a:rPr lang="en-US" dirty="0" smtClean="0"/>
            <a:t>Moving away from the creation of the technology to the application of the technology</a:t>
          </a:r>
          <a:endParaRPr lang="en-US" dirty="0"/>
        </a:p>
      </dgm:t>
    </dgm:pt>
    <dgm:pt modelId="{C8218813-A427-41A4-A0A3-96E595AC61C3}" type="parTrans" cxnId="{DD1D924F-FE4D-402B-AC6C-014EFE251BA5}">
      <dgm:prSet/>
      <dgm:spPr/>
      <dgm:t>
        <a:bodyPr/>
        <a:lstStyle/>
        <a:p>
          <a:endParaRPr lang="en-US"/>
        </a:p>
      </dgm:t>
    </dgm:pt>
    <dgm:pt modelId="{74037F68-1EE6-4257-BFEE-3A0FC670D8E4}" type="sibTrans" cxnId="{DD1D924F-FE4D-402B-AC6C-014EFE251BA5}">
      <dgm:prSet/>
      <dgm:spPr/>
      <dgm:t>
        <a:bodyPr/>
        <a:lstStyle/>
        <a:p>
          <a:endParaRPr lang="en-US"/>
        </a:p>
      </dgm:t>
    </dgm:pt>
    <dgm:pt modelId="{ABDBE534-BEFD-4A7C-831E-1FBCBCA271A0}">
      <dgm:prSet phldrT="[Text]"/>
      <dgm:spPr/>
      <dgm:t>
        <a:bodyPr/>
        <a:lstStyle/>
        <a:p>
          <a:r>
            <a:rPr lang="en-US" dirty="0" smtClean="0"/>
            <a:t>Our Business: e-business engineering, software, and outsourcing services.</a:t>
          </a:r>
          <a:endParaRPr lang="en-US" dirty="0"/>
        </a:p>
      </dgm:t>
    </dgm:pt>
    <dgm:pt modelId="{C6297E14-7F46-4A73-B011-5D570B5C74E0}" type="parTrans" cxnId="{5CA39EC5-F761-4EBE-B224-B6E649F05163}">
      <dgm:prSet/>
      <dgm:spPr/>
      <dgm:t>
        <a:bodyPr/>
        <a:lstStyle/>
        <a:p>
          <a:endParaRPr lang="en-US"/>
        </a:p>
      </dgm:t>
    </dgm:pt>
    <dgm:pt modelId="{D31DC5E0-2671-488E-B2B7-DFBADC223E24}" type="sibTrans" cxnId="{5CA39EC5-F761-4EBE-B224-B6E649F05163}">
      <dgm:prSet/>
      <dgm:spPr/>
      <dgm:t>
        <a:bodyPr/>
        <a:lstStyle/>
        <a:p>
          <a:endParaRPr lang="en-US"/>
        </a:p>
      </dgm:t>
    </dgm:pt>
    <dgm:pt modelId="{2516DF04-F52A-439B-841F-89C2F791FF1E}">
      <dgm:prSet phldrT="[Text]"/>
      <dgm:spPr/>
      <dgm:t>
        <a:bodyPr/>
        <a:lstStyle/>
        <a:p>
          <a:r>
            <a:rPr lang="en-US" dirty="0" smtClean="0"/>
            <a:t>Dell solutions of tailored equipment and services</a:t>
          </a:r>
          <a:endParaRPr lang="en-US" dirty="0"/>
        </a:p>
      </dgm:t>
    </dgm:pt>
    <dgm:pt modelId="{FCE998B7-9EF4-4360-97B3-C47154DD71F1}" type="parTrans" cxnId="{FEEC90A7-A59C-4471-9F51-D0077DFF85A7}">
      <dgm:prSet/>
      <dgm:spPr/>
      <dgm:t>
        <a:bodyPr/>
        <a:lstStyle/>
        <a:p>
          <a:endParaRPr lang="en-US"/>
        </a:p>
      </dgm:t>
    </dgm:pt>
    <dgm:pt modelId="{7575359B-65B0-48A0-BD31-A8DA69C562E3}" type="sibTrans" cxnId="{FEEC90A7-A59C-4471-9F51-D0077DFF85A7}">
      <dgm:prSet/>
      <dgm:spPr/>
      <dgm:t>
        <a:bodyPr/>
        <a:lstStyle/>
        <a:p>
          <a:endParaRPr lang="en-US"/>
        </a:p>
      </dgm:t>
    </dgm:pt>
    <dgm:pt modelId="{027340FC-5575-4BCB-8B67-1AAED23AA4CA}">
      <dgm:prSet/>
      <dgm:spPr/>
      <dgm:t>
        <a:bodyPr/>
        <a:lstStyle/>
        <a:p>
          <a:r>
            <a:rPr lang="en-US" dirty="0" smtClean="0"/>
            <a:t>Strategy</a:t>
          </a:r>
          <a:endParaRPr lang="en-US" dirty="0"/>
        </a:p>
      </dgm:t>
    </dgm:pt>
    <dgm:pt modelId="{AC66D5B3-01F0-45F4-AE35-1E5F37D666BD}" type="parTrans" cxnId="{3BB401EE-CE21-48A6-B436-5A7430315A14}">
      <dgm:prSet/>
      <dgm:spPr/>
      <dgm:t>
        <a:bodyPr/>
        <a:lstStyle/>
        <a:p>
          <a:endParaRPr lang="en-US"/>
        </a:p>
      </dgm:t>
    </dgm:pt>
    <dgm:pt modelId="{15BCB9A1-700F-4974-A4B0-EBB81FAC7F76}" type="sibTrans" cxnId="{3BB401EE-CE21-48A6-B436-5A7430315A14}">
      <dgm:prSet/>
      <dgm:spPr/>
      <dgm:t>
        <a:bodyPr/>
        <a:lstStyle/>
        <a:p>
          <a:endParaRPr lang="en-US"/>
        </a:p>
      </dgm:t>
    </dgm:pt>
    <dgm:pt modelId="{5BF4BF00-B098-4035-997E-5C5F15EF0DA9}">
      <dgm:prSet/>
      <dgm:spPr/>
      <dgm:t>
        <a:bodyPr/>
        <a:lstStyle/>
        <a:p>
          <a:r>
            <a:rPr lang="en-US" dirty="0" smtClean="0"/>
            <a:t>50% of R&amp;D budget for internet software development</a:t>
          </a:r>
          <a:endParaRPr lang="en-US" dirty="0"/>
        </a:p>
      </dgm:t>
    </dgm:pt>
    <dgm:pt modelId="{8E3BF16C-F31A-4FA4-87FA-48494A5689D6}" type="parTrans" cxnId="{0879D642-407D-403D-BCE0-81926D882E9D}">
      <dgm:prSet/>
      <dgm:spPr/>
      <dgm:t>
        <a:bodyPr/>
        <a:lstStyle/>
        <a:p>
          <a:endParaRPr lang="en-US"/>
        </a:p>
      </dgm:t>
    </dgm:pt>
    <dgm:pt modelId="{4FCEC620-B789-4855-8BB9-8A604516B6C8}" type="sibTrans" cxnId="{0879D642-407D-403D-BCE0-81926D882E9D}">
      <dgm:prSet/>
      <dgm:spPr/>
      <dgm:t>
        <a:bodyPr/>
        <a:lstStyle/>
        <a:p>
          <a:endParaRPr lang="en-US"/>
        </a:p>
      </dgm:t>
    </dgm:pt>
    <dgm:pt modelId="{5F58E4B3-CD32-4AA5-9D37-2AC745496E76}" type="pres">
      <dgm:prSet presAssocID="{CBA9F266-357F-4D02-9ADC-7838CFBF0595}" presName="linearFlow" presStyleCnt="0">
        <dgm:presLayoutVars>
          <dgm:dir/>
          <dgm:animLvl val="lvl"/>
          <dgm:resizeHandles val="exact"/>
        </dgm:presLayoutVars>
      </dgm:prSet>
      <dgm:spPr/>
      <dgm:t>
        <a:bodyPr/>
        <a:lstStyle/>
        <a:p>
          <a:endParaRPr lang="en-US"/>
        </a:p>
      </dgm:t>
    </dgm:pt>
    <dgm:pt modelId="{C517A956-E184-4690-9D0F-48970559FE10}" type="pres">
      <dgm:prSet presAssocID="{DD91E4BE-A63D-4D58-8148-5BE3E47B0E1C}" presName="composite" presStyleCnt="0"/>
      <dgm:spPr/>
    </dgm:pt>
    <dgm:pt modelId="{2A4F7731-1FF5-467F-B5C1-8814FA867866}" type="pres">
      <dgm:prSet presAssocID="{DD91E4BE-A63D-4D58-8148-5BE3E47B0E1C}" presName="parentText" presStyleLbl="alignNode1" presStyleIdx="0" presStyleCnt="4">
        <dgm:presLayoutVars>
          <dgm:chMax val="1"/>
          <dgm:bulletEnabled val="1"/>
        </dgm:presLayoutVars>
      </dgm:prSet>
      <dgm:spPr/>
      <dgm:t>
        <a:bodyPr/>
        <a:lstStyle/>
        <a:p>
          <a:endParaRPr lang="en-US"/>
        </a:p>
      </dgm:t>
    </dgm:pt>
    <dgm:pt modelId="{AE5A01AE-6882-47EC-B0B0-A42C71A08D1D}" type="pres">
      <dgm:prSet presAssocID="{DD91E4BE-A63D-4D58-8148-5BE3E47B0E1C}" presName="descendantText" presStyleLbl="alignAcc1" presStyleIdx="0" presStyleCnt="4">
        <dgm:presLayoutVars>
          <dgm:bulletEnabled val="1"/>
        </dgm:presLayoutVars>
      </dgm:prSet>
      <dgm:spPr/>
      <dgm:t>
        <a:bodyPr/>
        <a:lstStyle/>
        <a:p>
          <a:endParaRPr lang="en-US"/>
        </a:p>
      </dgm:t>
    </dgm:pt>
    <dgm:pt modelId="{BF591B9C-F5CE-4FFE-8EA3-C980D6793D73}" type="pres">
      <dgm:prSet presAssocID="{C5D67359-BFBF-4A1C-A731-5020F270E227}" presName="sp" presStyleCnt="0"/>
      <dgm:spPr/>
    </dgm:pt>
    <dgm:pt modelId="{876D8C1E-4A83-4822-B51F-EA1A16A5C5F4}" type="pres">
      <dgm:prSet presAssocID="{B1953B1A-DF66-4A40-8A80-58A6F3E3A585}" presName="composite" presStyleCnt="0"/>
      <dgm:spPr/>
    </dgm:pt>
    <dgm:pt modelId="{28E1EC4F-CA35-4910-8BB1-CDE18BF40F45}" type="pres">
      <dgm:prSet presAssocID="{B1953B1A-DF66-4A40-8A80-58A6F3E3A585}" presName="parentText" presStyleLbl="alignNode1" presStyleIdx="1" presStyleCnt="4">
        <dgm:presLayoutVars>
          <dgm:chMax val="1"/>
          <dgm:bulletEnabled val="1"/>
        </dgm:presLayoutVars>
      </dgm:prSet>
      <dgm:spPr/>
      <dgm:t>
        <a:bodyPr/>
        <a:lstStyle/>
        <a:p>
          <a:endParaRPr lang="en-US"/>
        </a:p>
      </dgm:t>
    </dgm:pt>
    <dgm:pt modelId="{9B39660F-6B7B-4A46-A73A-54EC7A8C5735}" type="pres">
      <dgm:prSet presAssocID="{B1953B1A-DF66-4A40-8A80-58A6F3E3A585}" presName="descendantText" presStyleLbl="alignAcc1" presStyleIdx="1" presStyleCnt="4">
        <dgm:presLayoutVars>
          <dgm:bulletEnabled val="1"/>
        </dgm:presLayoutVars>
      </dgm:prSet>
      <dgm:spPr/>
      <dgm:t>
        <a:bodyPr/>
        <a:lstStyle/>
        <a:p>
          <a:endParaRPr lang="en-US"/>
        </a:p>
      </dgm:t>
    </dgm:pt>
    <dgm:pt modelId="{3C7E9401-0248-4A59-B28B-0E04422E0566}" type="pres">
      <dgm:prSet presAssocID="{3BCA0A89-7411-4D5B-8A3E-68E9A285CE70}" presName="sp" presStyleCnt="0"/>
      <dgm:spPr/>
    </dgm:pt>
    <dgm:pt modelId="{6759BDDF-F6EF-4565-8387-D734813EAEBF}" type="pres">
      <dgm:prSet presAssocID="{EA2B0D0E-5423-4455-8372-98395AFF1E4A}" presName="composite" presStyleCnt="0"/>
      <dgm:spPr/>
    </dgm:pt>
    <dgm:pt modelId="{300CEFE5-462B-4EB0-855B-505C6D9A0DE4}" type="pres">
      <dgm:prSet presAssocID="{EA2B0D0E-5423-4455-8372-98395AFF1E4A}" presName="parentText" presStyleLbl="alignNode1" presStyleIdx="2" presStyleCnt="4">
        <dgm:presLayoutVars>
          <dgm:chMax val="1"/>
          <dgm:bulletEnabled val="1"/>
        </dgm:presLayoutVars>
      </dgm:prSet>
      <dgm:spPr/>
      <dgm:t>
        <a:bodyPr/>
        <a:lstStyle/>
        <a:p>
          <a:endParaRPr lang="en-US"/>
        </a:p>
      </dgm:t>
    </dgm:pt>
    <dgm:pt modelId="{68E9A3CE-433C-4C58-BA4B-18360D28CBFD}" type="pres">
      <dgm:prSet presAssocID="{EA2B0D0E-5423-4455-8372-98395AFF1E4A}" presName="descendantText" presStyleLbl="alignAcc1" presStyleIdx="2" presStyleCnt="4">
        <dgm:presLayoutVars>
          <dgm:bulletEnabled val="1"/>
        </dgm:presLayoutVars>
      </dgm:prSet>
      <dgm:spPr/>
      <dgm:t>
        <a:bodyPr/>
        <a:lstStyle/>
        <a:p>
          <a:endParaRPr lang="en-US"/>
        </a:p>
      </dgm:t>
    </dgm:pt>
    <dgm:pt modelId="{E80B7C50-265E-4243-8CA4-CEA2CDA51CF6}" type="pres">
      <dgm:prSet presAssocID="{EEAC6D9F-9F43-489E-ABAF-EB68C92D4AC1}" presName="sp" presStyleCnt="0"/>
      <dgm:spPr/>
    </dgm:pt>
    <dgm:pt modelId="{8810EA55-70BC-4489-A24A-465795806F85}" type="pres">
      <dgm:prSet presAssocID="{027340FC-5575-4BCB-8B67-1AAED23AA4CA}" presName="composite" presStyleCnt="0"/>
      <dgm:spPr/>
    </dgm:pt>
    <dgm:pt modelId="{B7982B78-519D-4128-BD60-A49BE871925E}" type="pres">
      <dgm:prSet presAssocID="{027340FC-5575-4BCB-8B67-1AAED23AA4CA}" presName="parentText" presStyleLbl="alignNode1" presStyleIdx="3" presStyleCnt="4">
        <dgm:presLayoutVars>
          <dgm:chMax val="1"/>
          <dgm:bulletEnabled val="1"/>
        </dgm:presLayoutVars>
      </dgm:prSet>
      <dgm:spPr/>
      <dgm:t>
        <a:bodyPr/>
        <a:lstStyle/>
        <a:p>
          <a:endParaRPr lang="en-US"/>
        </a:p>
      </dgm:t>
    </dgm:pt>
    <dgm:pt modelId="{FD349257-B1BA-4659-808F-7B565D94BEF5}" type="pres">
      <dgm:prSet presAssocID="{027340FC-5575-4BCB-8B67-1AAED23AA4CA}" presName="descendantText" presStyleLbl="alignAcc1" presStyleIdx="3" presStyleCnt="4">
        <dgm:presLayoutVars>
          <dgm:bulletEnabled val="1"/>
        </dgm:presLayoutVars>
      </dgm:prSet>
      <dgm:spPr/>
      <dgm:t>
        <a:bodyPr/>
        <a:lstStyle/>
        <a:p>
          <a:endParaRPr lang="en-US"/>
        </a:p>
      </dgm:t>
    </dgm:pt>
  </dgm:ptLst>
  <dgm:cxnLst>
    <dgm:cxn modelId="{0879D642-407D-403D-BCE0-81926D882E9D}" srcId="{027340FC-5575-4BCB-8B67-1AAED23AA4CA}" destId="{5BF4BF00-B098-4035-997E-5C5F15EF0DA9}" srcOrd="0" destOrd="0" parTransId="{8E3BF16C-F31A-4FA4-87FA-48494A5689D6}" sibTransId="{4FCEC620-B789-4855-8BB9-8A604516B6C8}"/>
    <dgm:cxn modelId="{3BB401EE-CE21-48A6-B436-5A7430315A14}" srcId="{CBA9F266-357F-4D02-9ADC-7838CFBF0595}" destId="{027340FC-5575-4BCB-8B67-1AAED23AA4CA}" srcOrd="3" destOrd="0" parTransId="{AC66D5B3-01F0-45F4-AE35-1E5F37D666BD}" sibTransId="{15BCB9A1-700F-4974-A4B0-EBB81FAC7F76}"/>
    <dgm:cxn modelId="{4F16487F-CFAC-4F65-9D3C-4DE9F01900CF}" type="presOf" srcId="{00E18F17-63D1-40AD-AFFE-F0BBB98A9766}" destId="{AE5A01AE-6882-47EC-B0B0-A42C71A08D1D}" srcOrd="0" destOrd="1" presId="urn:microsoft.com/office/officeart/2005/8/layout/chevron2"/>
    <dgm:cxn modelId="{6BAD8C35-2DAE-491F-A183-4AFE68D11C17}" srcId="{CBA9F266-357F-4D02-9ADC-7838CFBF0595}" destId="{EA2B0D0E-5423-4455-8372-98395AFF1E4A}" srcOrd="2" destOrd="0" parTransId="{9FF4929E-FAFA-47F2-A243-2E8F8578FAD3}" sibTransId="{EEAC6D9F-9F43-489E-ABAF-EB68C92D4AC1}"/>
    <dgm:cxn modelId="{2D38EBC2-80C8-413F-9769-7B1F77DFD975}" type="presOf" srcId="{EA2B0D0E-5423-4455-8372-98395AFF1E4A}" destId="{300CEFE5-462B-4EB0-855B-505C6D9A0DE4}" srcOrd="0" destOrd="0" presId="urn:microsoft.com/office/officeart/2005/8/layout/chevron2"/>
    <dgm:cxn modelId="{CA9C4FE7-E5C2-4662-A56D-E7F1E4A8BC82}" srcId="{CBA9F266-357F-4D02-9ADC-7838CFBF0595}" destId="{DD91E4BE-A63D-4D58-8148-5BE3E47B0E1C}" srcOrd="0" destOrd="0" parTransId="{AB0EF857-77D7-41E3-8733-F269AD8A8EF3}" sibTransId="{C5D67359-BFBF-4A1C-A731-5020F270E227}"/>
    <dgm:cxn modelId="{18F0C25B-F1C1-4818-9D6D-657F9FC6E7E1}" type="presOf" srcId="{CBA9F266-357F-4D02-9ADC-7838CFBF0595}" destId="{5F58E4B3-CD32-4AA5-9D37-2AC745496E76}" srcOrd="0" destOrd="0" presId="urn:microsoft.com/office/officeart/2005/8/layout/chevron2"/>
    <dgm:cxn modelId="{BC16E444-936C-4754-BF11-ED1C8B491B3D}" srcId="{CBA9F266-357F-4D02-9ADC-7838CFBF0595}" destId="{B1953B1A-DF66-4A40-8A80-58A6F3E3A585}" srcOrd="1" destOrd="0" parTransId="{B30E2C5F-CC59-439B-A2CC-62AC49421705}" sibTransId="{3BCA0A89-7411-4D5B-8A3E-68E9A285CE70}"/>
    <dgm:cxn modelId="{72C42BDA-3EC4-4D97-8B17-BD9AC2E67387}" type="presOf" srcId="{971FAC93-4C37-4B9C-B33F-1B543DE802C8}" destId="{68E9A3CE-433C-4C58-BA4B-18360D28CBFD}" srcOrd="0" destOrd="0" presId="urn:microsoft.com/office/officeart/2005/8/layout/chevron2"/>
    <dgm:cxn modelId="{99301047-2423-4134-82A1-B25AE0D8190E}" type="presOf" srcId="{B1953B1A-DF66-4A40-8A80-58A6F3E3A585}" destId="{28E1EC4F-CA35-4910-8BB1-CDE18BF40F45}" srcOrd="0" destOrd="0" presId="urn:microsoft.com/office/officeart/2005/8/layout/chevron2"/>
    <dgm:cxn modelId="{2D6FD4E1-6022-4F34-B208-BE37A487E5A6}" type="presOf" srcId="{5BF4BF00-B098-4035-997E-5C5F15EF0DA9}" destId="{FD349257-B1BA-4659-808F-7B565D94BEF5}" srcOrd="0" destOrd="0" presId="urn:microsoft.com/office/officeart/2005/8/layout/chevron2"/>
    <dgm:cxn modelId="{DAE7944F-4F56-4528-908E-685697B0C919}" srcId="{B1953B1A-DF66-4A40-8A80-58A6F3E3A585}" destId="{F3F6297F-2DE6-46CA-8867-06E406BB54AF}" srcOrd="0" destOrd="0" parTransId="{BE8888A0-5220-43C2-A24B-F4283D674C4A}" sibTransId="{DE413C02-44DF-4561-B7AC-1F05062AF642}"/>
    <dgm:cxn modelId="{DD1D924F-FE4D-402B-AC6C-014EFE251BA5}" srcId="{EA2B0D0E-5423-4455-8372-98395AFF1E4A}" destId="{971FAC93-4C37-4B9C-B33F-1B543DE802C8}" srcOrd="0" destOrd="0" parTransId="{C8218813-A427-41A4-A0A3-96E595AC61C3}" sibTransId="{74037F68-1EE6-4257-BFEE-3A0FC670D8E4}"/>
    <dgm:cxn modelId="{30836263-2515-4689-9E3D-C2DA2731A6BF}" type="presOf" srcId="{F3F6297F-2DE6-46CA-8867-06E406BB54AF}" destId="{9B39660F-6B7B-4A46-A73A-54EC7A8C5735}" srcOrd="0" destOrd="0" presId="urn:microsoft.com/office/officeart/2005/8/layout/chevron2"/>
    <dgm:cxn modelId="{4ED15FAD-E2F6-4246-A391-8736E11D1CDF}" srcId="{DD91E4BE-A63D-4D58-8148-5BE3E47B0E1C}" destId="{F105A519-9F63-42F2-9D66-824EF24C0473}" srcOrd="0" destOrd="0" parTransId="{3166A91B-ADF9-41B9-80B5-D6BFB1F862E3}" sibTransId="{616F6090-8579-45B2-A88B-8C9FEFF17CCA}"/>
    <dgm:cxn modelId="{9158D5BC-B351-43DB-BAFA-295870085AD7}" type="presOf" srcId="{027340FC-5575-4BCB-8B67-1AAED23AA4CA}" destId="{B7982B78-519D-4128-BD60-A49BE871925E}" srcOrd="0" destOrd="0" presId="urn:microsoft.com/office/officeart/2005/8/layout/chevron2"/>
    <dgm:cxn modelId="{B79D699D-5DB4-45FC-BC42-31FF3BBAD8A2}" srcId="{DD91E4BE-A63D-4D58-8148-5BE3E47B0E1C}" destId="{00E18F17-63D1-40AD-AFFE-F0BBB98A9766}" srcOrd="1" destOrd="0" parTransId="{6BD444DB-87B3-4923-B615-88C4B2607B09}" sibTransId="{85D6B050-9ADB-4CB9-9C9A-FD46AC0A98AA}"/>
    <dgm:cxn modelId="{226F9609-3232-40CF-B112-4D14ED9AAB86}" type="presOf" srcId="{2516DF04-F52A-439B-841F-89C2F791FF1E}" destId="{9B39660F-6B7B-4A46-A73A-54EC7A8C5735}" srcOrd="0" destOrd="1" presId="urn:microsoft.com/office/officeart/2005/8/layout/chevron2"/>
    <dgm:cxn modelId="{5CA39EC5-F761-4EBE-B224-B6E649F05163}" srcId="{EA2B0D0E-5423-4455-8372-98395AFF1E4A}" destId="{ABDBE534-BEFD-4A7C-831E-1FBCBCA271A0}" srcOrd="1" destOrd="0" parTransId="{C6297E14-7F46-4A73-B011-5D570B5C74E0}" sibTransId="{D31DC5E0-2671-488E-B2B7-DFBADC223E24}"/>
    <dgm:cxn modelId="{F2B6D472-5330-44BB-933C-3C31D4A188CA}" type="presOf" srcId="{ABDBE534-BEFD-4A7C-831E-1FBCBCA271A0}" destId="{68E9A3CE-433C-4C58-BA4B-18360D28CBFD}" srcOrd="0" destOrd="1" presId="urn:microsoft.com/office/officeart/2005/8/layout/chevron2"/>
    <dgm:cxn modelId="{725BC10F-A364-48C2-8CED-164E93836C09}" type="presOf" srcId="{F105A519-9F63-42F2-9D66-824EF24C0473}" destId="{AE5A01AE-6882-47EC-B0B0-A42C71A08D1D}" srcOrd="0" destOrd="0" presId="urn:microsoft.com/office/officeart/2005/8/layout/chevron2"/>
    <dgm:cxn modelId="{FEEC90A7-A59C-4471-9F51-D0077DFF85A7}" srcId="{B1953B1A-DF66-4A40-8A80-58A6F3E3A585}" destId="{2516DF04-F52A-439B-841F-89C2F791FF1E}" srcOrd="1" destOrd="0" parTransId="{FCE998B7-9EF4-4360-97B3-C47154DD71F1}" sibTransId="{7575359B-65B0-48A0-BD31-A8DA69C562E3}"/>
    <dgm:cxn modelId="{CC2CA87D-9BFC-4441-9CEC-ED97A40754C7}" type="presOf" srcId="{DD91E4BE-A63D-4D58-8148-5BE3E47B0E1C}" destId="{2A4F7731-1FF5-467F-B5C1-8814FA867866}" srcOrd="0" destOrd="0" presId="urn:microsoft.com/office/officeart/2005/8/layout/chevron2"/>
    <dgm:cxn modelId="{EC444137-30E5-4ED0-9696-9C3682FFBB5D}" type="presParOf" srcId="{5F58E4B3-CD32-4AA5-9D37-2AC745496E76}" destId="{C517A956-E184-4690-9D0F-48970559FE10}" srcOrd="0" destOrd="0" presId="urn:microsoft.com/office/officeart/2005/8/layout/chevron2"/>
    <dgm:cxn modelId="{7A183F3F-BD3F-420D-A750-030839948E0A}" type="presParOf" srcId="{C517A956-E184-4690-9D0F-48970559FE10}" destId="{2A4F7731-1FF5-467F-B5C1-8814FA867866}" srcOrd="0" destOrd="0" presId="urn:microsoft.com/office/officeart/2005/8/layout/chevron2"/>
    <dgm:cxn modelId="{B621FBE8-248D-4643-9A5A-311BC0F7AB61}" type="presParOf" srcId="{C517A956-E184-4690-9D0F-48970559FE10}" destId="{AE5A01AE-6882-47EC-B0B0-A42C71A08D1D}" srcOrd="1" destOrd="0" presId="urn:microsoft.com/office/officeart/2005/8/layout/chevron2"/>
    <dgm:cxn modelId="{DADC0F74-F2D9-46D4-906C-0EB7EA01DC25}" type="presParOf" srcId="{5F58E4B3-CD32-4AA5-9D37-2AC745496E76}" destId="{BF591B9C-F5CE-4FFE-8EA3-C980D6793D73}" srcOrd="1" destOrd="0" presId="urn:microsoft.com/office/officeart/2005/8/layout/chevron2"/>
    <dgm:cxn modelId="{2BFA973A-FC91-4167-9DE6-46B47CDC1F8B}" type="presParOf" srcId="{5F58E4B3-CD32-4AA5-9D37-2AC745496E76}" destId="{876D8C1E-4A83-4822-B51F-EA1A16A5C5F4}" srcOrd="2" destOrd="0" presId="urn:microsoft.com/office/officeart/2005/8/layout/chevron2"/>
    <dgm:cxn modelId="{DE8965A1-742B-4765-80A4-6219374B0B3D}" type="presParOf" srcId="{876D8C1E-4A83-4822-B51F-EA1A16A5C5F4}" destId="{28E1EC4F-CA35-4910-8BB1-CDE18BF40F45}" srcOrd="0" destOrd="0" presId="urn:microsoft.com/office/officeart/2005/8/layout/chevron2"/>
    <dgm:cxn modelId="{245A86D7-6FA3-4318-9EA3-DCDF092DAB41}" type="presParOf" srcId="{876D8C1E-4A83-4822-B51F-EA1A16A5C5F4}" destId="{9B39660F-6B7B-4A46-A73A-54EC7A8C5735}" srcOrd="1" destOrd="0" presId="urn:microsoft.com/office/officeart/2005/8/layout/chevron2"/>
    <dgm:cxn modelId="{4562C0DF-7FB1-487A-A774-ED42DE35844C}" type="presParOf" srcId="{5F58E4B3-CD32-4AA5-9D37-2AC745496E76}" destId="{3C7E9401-0248-4A59-B28B-0E04422E0566}" srcOrd="3" destOrd="0" presId="urn:microsoft.com/office/officeart/2005/8/layout/chevron2"/>
    <dgm:cxn modelId="{F40CE92B-937E-4575-8841-15AE0BBAEB61}" type="presParOf" srcId="{5F58E4B3-CD32-4AA5-9D37-2AC745496E76}" destId="{6759BDDF-F6EF-4565-8387-D734813EAEBF}" srcOrd="4" destOrd="0" presId="urn:microsoft.com/office/officeart/2005/8/layout/chevron2"/>
    <dgm:cxn modelId="{C31CC6C8-8EE8-458D-9E0A-57539B6B241D}" type="presParOf" srcId="{6759BDDF-F6EF-4565-8387-D734813EAEBF}" destId="{300CEFE5-462B-4EB0-855B-505C6D9A0DE4}" srcOrd="0" destOrd="0" presId="urn:microsoft.com/office/officeart/2005/8/layout/chevron2"/>
    <dgm:cxn modelId="{D57B3D5E-C5B3-4626-B6FE-AC0E71FE7776}" type="presParOf" srcId="{6759BDDF-F6EF-4565-8387-D734813EAEBF}" destId="{68E9A3CE-433C-4C58-BA4B-18360D28CBFD}" srcOrd="1" destOrd="0" presId="urn:microsoft.com/office/officeart/2005/8/layout/chevron2"/>
    <dgm:cxn modelId="{4A699B72-3F47-4FF7-898B-2BAD6487FB04}" type="presParOf" srcId="{5F58E4B3-CD32-4AA5-9D37-2AC745496E76}" destId="{E80B7C50-265E-4243-8CA4-CEA2CDA51CF6}" srcOrd="5" destOrd="0" presId="urn:microsoft.com/office/officeart/2005/8/layout/chevron2"/>
    <dgm:cxn modelId="{1E518DC8-DE73-406C-987C-93C99919105B}" type="presParOf" srcId="{5F58E4B3-CD32-4AA5-9D37-2AC745496E76}" destId="{8810EA55-70BC-4489-A24A-465795806F85}" srcOrd="6" destOrd="0" presId="urn:microsoft.com/office/officeart/2005/8/layout/chevron2"/>
    <dgm:cxn modelId="{ADC7C320-4CD4-4EC5-A953-066C7AC09D6B}" type="presParOf" srcId="{8810EA55-70BC-4489-A24A-465795806F85}" destId="{B7982B78-519D-4128-BD60-A49BE871925E}" srcOrd="0" destOrd="0" presId="urn:microsoft.com/office/officeart/2005/8/layout/chevron2"/>
    <dgm:cxn modelId="{5886A285-675C-4DB5-ADD7-F7A2FC506D83}" type="presParOf" srcId="{8810EA55-70BC-4489-A24A-465795806F85}" destId="{FD349257-B1BA-4659-808F-7B565D94BEF5}"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FBC21D3-0EF1-412E-8EA9-0A45B2D3C43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1DFA2776-ED11-4A15-B4B6-A80905496F04}">
      <dgm:prSet phldrT="[Text]" custT="1"/>
      <dgm:spPr/>
      <dgm:t>
        <a:bodyPr/>
        <a:lstStyle/>
        <a:p>
          <a:r>
            <a:rPr lang="en-US" sz="1800" dirty="0" smtClean="0"/>
            <a:t>Strategies</a:t>
          </a:r>
          <a:endParaRPr lang="en-US" sz="1800" dirty="0"/>
        </a:p>
      </dgm:t>
    </dgm:pt>
    <dgm:pt modelId="{8547A350-EBA5-4E7A-ABB7-87E1B49FCD4B}" type="parTrans" cxnId="{B6AC2DC8-8283-49ED-A80A-A035AFF0EE96}">
      <dgm:prSet/>
      <dgm:spPr/>
      <dgm:t>
        <a:bodyPr/>
        <a:lstStyle/>
        <a:p>
          <a:endParaRPr lang="en-US" sz="1800"/>
        </a:p>
      </dgm:t>
    </dgm:pt>
    <dgm:pt modelId="{C2B8381F-FF17-4198-9431-F13E3D6EEF0A}" type="sibTrans" cxnId="{B6AC2DC8-8283-49ED-A80A-A035AFF0EE96}">
      <dgm:prSet/>
      <dgm:spPr/>
      <dgm:t>
        <a:bodyPr/>
        <a:lstStyle/>
        <a:p>
          <a:endParaRPr lang="en-US" sz="1800"/>
        </a:p>
      </dgm:t>
    </dgm:pt>
    <dgm:pt modelId="{86C166E8-7045-4631-881F-F292C92CF2C9}">
      <dgm:prSet phldrT="[Text]" custT="1"/>
      <dgm:spPr/>
      <dgm:t>
        <a:bodyPr/>
        <a:lstStyle/>
        <a:p>
          <a:r>
            <a:rPr lang="en-US" sz="1800" dirty="0" smtClean="0"/>
            <a:t>Corporate</a:t>
          </a:r>
          <a:endParaRPr lang="en-US" sz="1800" dirty="0"/>
        </a:p>
      </dgm:t>
    </dgm:pt>
    <dgm:pt modelId="{6D2E217C-40B0-487F-B027-2AFBBD9695AA}" type="parTrans" cxnId="{62CB0FC1-351D-4F58-83CE-8680769D4F37}">
      <dgm:prSet custT="1"/>
      <dgm:spPr/>
      <dgm:t>
        <a:bodyPr/>
        <a:lstStyle/>
        <a:p>
          <a:endParaRPr lang="en-US" sz="1800"/>
        </a:p>
      </dgm:t>
    </dgm:pt>
    <dgm:pt modelId="{BF92FFA4-7FBA-432D-A969-9CAA96E35697}" type="sibTrans" cxnId="{62CB0FC1-351D-4F58-83CE-8680769D4F37}">
      <dgm:prSet/>
      <dgm:spPr/>
      <dgm:t>
        <a:bodyPr/>
        <a:lstStyle/>
        <a:p>
          <a:endParaRPr lang="en-US" sz="1800"/>
        </a:p>
      </dgm:t>
    </dgm:pt>
    <dgm:pt modelId="{D9DDBAC4-A2B1-4AC2-B5F1-150D24483456}">
      <dgm:prSet phldrT="[Text]" custT="1"/>
      <dgm:spPr/>
      <dgm:t>
        <a:bodyPr/>
        <a:lstStyle/>
        <a:p>
          <a:r>
            <a:rPr lang="en-US" sz="1800" dirty="0" smtClean="0"/>
            <a:t>Scope</a:t>
          </a:r>
          <a:endParaRPr lang="en-US" sz="1800" dirty="0"/>
        </a:p>
      </dgm:t>
    </dgm:pt>
    <dgm:pt modelId="{5112128E-3562-47DB-95BC-73A4F4934280}" type="parTrans" cxnId="{C61177EB-CEDE-4960-838F-E216226E2BDB}">
      <dgm:prSet custT="1"/>
      <dgm:spPr/>
      <dgm:t>
        <a:bodyPr/>
        <a:lstStyle/>
        <a:p>
          <a:endParaRPr lang="en-US" sz="1800"/>
        </a:p>
      </dgm:t>
    </dgm:pt>
    <dgm:pt modelId="{CFE13727-0613-4381-A93B-D2DC3D01C252}" type="sibTrans" cxnId="{C61177EB-CEDE-4960-838F-E216226E2BDB}">
      <dgm:prSet/>
      <dgm:spPr/>
      <dgm:t>
        <a:bodyPr/>
        <a:lstStyle/>
        <a:p>
          <a:endParaRPr lang="en-US" sz="1800"/>
        </a:p>
      </dgm:t>
    </dgm:pt>
    <dgm:pt modelId="{D213A492-119F-41E9-9653-98D9732FBD34}">
      <dgm:prSet phldrT="[Text]" custT="1"/>
      <dgm:spPr/>
      <dgm:t>
        <a:bodyPr/>
        <a:lstStyle/>
        <a:p>
          <a:r>
            <a:rPr lang="en-US" sz="1800" dirty="0" smtClean="0"/>
            <a:t>Objectives</a:t>
          </a:r>
          <a:endParaRPr lang="en-US" sz="1800" dirty="0"/>
        </a:p>
      </dgm:t>
    </dgm:pt>
    <dgm:pt modelId="{4C5FD277-E9DD-45C6-BA95-FDC73388919C}" type="parTrans" cxnId="{77C9F01D-6670-40A7-96D0-CB3A892B09D8}">
      <dgm:prSet custT="1"/>
      <dgm:spPr/>
      <dgm:t>
        <a:bodyPr/>
        <a:lstStyle/>
        <a:p>
          <a:endParaRPr lang="en-US" sz="1800"/>
        </a:p>
      </dgm:t>
    </dgm:pt>
    <dgm:pt modelId="{8AE5F7E4-81CF-4D4A-B232-71E8D3499273}" type="sibTrans" cxnId="{77C9F01D-6670-40A7-96D0-CB3A892B09D8}">
      <dgm:prSet/>
      <dgm:spPr/>
      <dgm:t>
        <a:bodyPr/>
        <a:lstStyle/>
        <a:p>
          <a:endParaRPr lang="en-US" sz="1800"/>
        </a:p>
      </dgm:t>
    </dgm:pt>
    <dgm:pt modelId="{9065FEC4-E66B-4DF8-85C9-D50EEFE08CC9}">
      <dgm:prSet phldrT="[Text]" custT="1"/>
      <dgm:spPr/>
      <dgm:t>
        <a:bodyPr/>
        <a:lstStyle/>
        <a:p>
          <a:r>
            <a:rPr lang="en-US" sz="1800" dirty="0" smtClean="0"/>
            <a:t>Function</a:t>
          </a:r>
          <a:endParaRPr lang="en-US" sz="1800" dirty="0"/>
        </a:p>
      </dgm:t>
    </dgm:pt>
    <dgm:pt modelId="{80C4A828-09E4-45CB-A2EF-D9A783928252}" type="parTrans" cxnId="{B702BC1C-B9A3-432E-B0D3-0ED3A1361110}">
      <dgm:prSet custT="1"/>
      <dgm:spPr/>
      <dgm:t>
        <a:bodyPr/>
        <a:lstStyle/>
        <a:p>
          <a:endParaRPr lang="en-US" sz="1800"/>
        </a:p>
      </dgm:t>
    </dgm:pt>
    <dgm:pt modelId="{5CEAC641-2067-434C-A556-31F46B6F9E07}" type="sibTrans" cxnId="{B702BC1C-B9A3-432E-B0D3-0ED3A1361110}">
      <dgm:prSet/>
      <dgm:spPr/>
      <dgm:t>
        <a:bodyPr/>
        <a:lstStyle/>
        <a:p>
          <a:endParaRPr lang="en-US" sz="1800"/>
        </a:p>
      </dgm:t>
    </dgm:pt>
    <dgm:pt modelId="{1F82FDDD-AE3B-4473-BE47-C2DDC9259A14}">
      <dgm:prSet custT="1"/>
      <dgm:spPr/>
      <dgm:t>
        <a:bodyPr/>
        <a:lstStyle/>
        <a:p>
          <a:r>
            <a:rPr lang="en-US" sz="1800" dirty="0" smtClean="0"/>
            <a:t>Business</a:t>
          </a:r>
          <a:endParaRPr lang="en-US" sz="1800" dirty="0"/>
        </a:p>
      </dgm:t>
    </dgm:pt>
    <dgm:pt modelId="{613125C4-E13B-4D3C-952F-59EF6D4F7054}" type="parTrans" cxnId="{ADB7828E-A37F-4366-9939-7BFCC126A057}">
      <dgm:prSet custT="1"/>
      <dgm:spPr/>
      <dgm:t>
        <a:bodyPr/>
        <a:lstStyle/>
        <a:p>
          <a:endParaRPr lang="en-US" sz="1800"/>
        </a:p>
      </dgm:t>
    </dgm:pt>
    <dgm:pt modelId="{D6C37886-55C7-402B-A8AB-315A47CFF0D8}" type="sibTrans" cxnId="{ADB7828E-A37F-4366-9939-7BFCC126A057}">
      <dgm:prSet/>
      <dgm:spPr/>
      <dgm:t>
        <a:bodyPr/>
        <a:lstStyle/>
        <a:p>
          <a:endParaRPr lang="en-US" sz="1800"/>
        </a:p>
      </dgm:t>
    </dgm:pt>
    <dgm:pt modelId="{A0C4E33F-690B-4184-9402-10DD8E3A7DCD}">
      <dgm:prSet custT="1"/>
      <dgm:spPr/>
      <dgm:t>
        <a:bodyPr/>
        <a:lstStyle/>
        <a:p>
          <a:r>
            <a:rPr lang="en-US" sz="1800" dirty="0" smtClean="0"/>
            <a:t>Resources</a:t>
          </a:r>
          <a:endParaRPr lang="en-US" sz="1800" dirty="0"/>
        </a:p>
      </dgm:t>
    </dgm:pt>
    <dgm:pt modelId="{7D3BBA5F-6170-43A8-AE90-AA4174547AFA}" type="parTrans" cxnId="{4C43B952-B118-4809-842B-76901EC78788}">
      <dgm:prSet custT="1"/>
      <dgm:spPr/>
      <dgm:t>
        <a:bodyPr/>
        <a:lstStyle/>
        <a:p>
          <a:endParaRPr lang="en-US" sz="1800"/>
        </a:p>
      </dgm:t>
    </dgm:pt>
    <dgm:pt modelId="{1327CF69-55E8-453A-8018-BD96A0FF9D67}" type="sibTrans" cxnId="{4C43B952-B118-4809-842B-76901EC78788}">
      <dgm:prSet/>
      <dgm:spPr/>
      <dgm:t>
        <a:bodyPr/>
        <a:lstStyle/>
        <a:p>
          <a:endParaRPr lang="en-US" sz="1800"/>
        </a:p>
      </dgm:t>
    </dgm:pt>
    <dgm:pt modelId="{A513D376-DB6A-47F1-9679-6BA177002E01}">
      <dgm:prSet custT="1"/>
      <dgm:spPr/>
      <dgm:t>
        <a:bodyPr/>
        <a:lstStyle/>
        <a:p>
          <a:r>
            <a:rPr lang="en-US" sz="1800" dirty="0" smtClean="0"/>
            <a:t>Competitive Edge</a:t>
          </a:r>
          <a:endParaRPr lang="en-US" sz="1800" dirty="0"/>
        </a:p>
      </dgm:t>
    </dgm:pt>
    <dgm:pt modelId="{B7D0B3BD-C068-4372-8DF5-15E9654EBA35}" type="parTrans" cxnId="{B83655F7-FDB2-4136-AA86-2FA498ED54BC}">
      <dgm:prSet custT="1"/>
      <dgm:spPr/>
      <dgm:t>
        <a:bodyPr/>
        <a:lstStyle/>
        <a:p>
          <a:endParaRPr lang="en-US" sz="1800"/>
        </a:p>
      </dgm:t>
    </dgm:pt>
    <dgm:pt modelId="{B3E15F25-C56B-47F6-8599-DA853E7950C8}" type="sibTrans" cxnId="{B83655F7-FDB2-4136-AA86-2FA498ED54BC}">
      <dgm:prSet/>
      <dgm:spPr/>
      <dgm:t>
        <a:bodyPr/>
        <a:lstStyle/>
        <a:p>
          <a:endParaRPr lang="en-US" sz="1800"/>
        </a:p>
      </dgm:t>
    </dgm:pt>
    <dgm:pt modelId="{4EEFAFA7-0AA9-4F9E-A9A6-870E8295E508}">
      <dgm:prSet custT="1"/>
      <dgm:spPr/>
      <dgm:t>
        <a:bodyPr/>
        <a:lstStyle/>
        <a:p>
          <a:r>
            <a:rPr lang="en-US" sz="1800" dirty="0" smtClean="0"/>
            <a:t>Synergy</a:t>
          </a:r>
          <a:endParaRPr lang="en-US" sz="1800" dirty="0"/>
        </a:p>
      </dgm:t>
    </dgm:pt>
    <dgm:pt modelId="{CC03EE6B-1316-442E-ADED-7B4AF52CC318}" type="parTrans" cxnId="{005CE79B-64D9-4C0E-BF50-95B332B9FE34}">
      <dgm:prSet custT="1"/>
      <dgm:spPr/>
      <dgm:t>
        <a:bodyPr/>
        <a:lstStyle/>
        <a:p>
          <a:endParaRPr lang="en-US" sz="1800"/>
        </a:p>
      </dgm:t>
    </dgm:pt>
    <dgm:pt modelId="{900F1EB7-2F61-4EB6-9533-C7E00031E293}" type="sibTrans" cxnId="{005CE79B-64D9-4C0E-BF50-95B332B9FE34}">
      <dgm:prSet/>
      <dgm:spPr/>
      <dgm:t>
        <a:bodyPr/>
        <a:lstStyle/>
        <a:p>
          <a:endParaRPr lang="en-US" sz="1800"/>
        </a:p>
      </dgm:t>
    </dgm:pt>
    <dgm:pt modelId="{AD61FF3F-878D-41CE-98DA-217B1F4DB2EE}">
      <dgm:prSet custT="1"/>
      <dgm:spPr/>
      <dgm:t>
        <a:bodyPr/>
        <a:lstStyle/>
        <a:p>
          <a:r>
            <a:rPr lang="en-US" sz="1800" dirty="0" smtClean="0"/>
            <a:t>Scope</a:t>
          </a:r>
          <a:endParaRPr lang="en-US" sz="1800" dirty="0"/>
        </a:p>
      </dgm:t>
    </dgm:pt>
    <dgm:pt modelId="{F336BC80-A9B7-4211-9AB5-084004A787AA}" type="parTrans" cxnId="{26AD3255-DB52-43C9-85F3-4C09F27FF459}">
      <dgm:prSet custT="1"/>
      <dgm:spPr/>
      <dgm:t>
        <a:bodyPr/>
        <a:lstStyle/>
        <a:p>
          <a:endParaRPr lang="en-US" sz="1800"/>
        </a:p>
      </dgm:t>
    </dgm:pt>
    <dgm:pt modelId="{6006652D-B45C-46C1-A964-24AF328205A0}" type="sibTrans" cxnId="{26AD3255-DB52-43C9-85F3-4C09F27FF459}">
      <dgm:prSet/>
      <dgm:spPr/>
      <dgm:t>
        <a:bodyPr/>
        <a:lstStyle/>
        <a:p>
          <a:endParaRPr lang="en-US" sz="1800"/>
        </a:p>
      </dgm:t>
    </dgm:pt>
    <dgm:pt modelId="{A1B99C60-413D-470B-A460-B50CD2B643EF}">
      <dgm:prSet custT="1"/>
      <dgm:spPr/>
      <dgm:t>
        <a:bodyPr/>
        <a:lstStyle/>
        <a:p>
          <a:r>
            <a:rPr lang="en-US" sz="1800" dirty="0" smtClean="0"/>
            <a:t>Objectives</a:t>
          </a:r>
          <a:endParaRPr lang="en-US" sz="1800" dirty="0"/>
        </a:p>
      </dgm:t>
    </dgm:pt>
    <dgm:pt modelId="{7D2C88E0-E6BA-4E04-88B3-17A766E0DAA3}" type="parTrans" cxnId="{67885556-9ED7-4D0D-B329-5183F6A61ED1}">
      <dgm:prSet custT="1"/>
      <dgm:spPr/>
      <dgm:t>
        <a:bodyPr/>
        <a:lstStyle/>
        <a:p>
          <a:endParaRPr lang="en-US" sz="1800"/>
        </a:p>
      </dgm:t>
    </dgm:pt>
    <dgm:pt modelId="{BF5293C4-9E5C-41C5-A440-AC51DF4683EE}" type="sibTrans" cxnId="{67885556-9ED7-4D0D-B329-5183F6A61ED1}">
      <dgm:prSet/>
      <dgm:spPr/>
      <dgm:t>
        <a:bodyPr/>
        <a:lstStyle/>
        <a:p>
          <a:endParaRPr lang="en-US" sz="1800"/>
        </a:p>
      </dgm:t>
    </dgm:pt>
    <dgm:pt modelId="{A1B68B06-B468-41D1-B313-F9AE8229EC9B}">
      <dgm:prSet custT="1"/>
      <dgm:spPr/>
      <dgm:t>
        <a:bodyPr/>
        <a:lstStyle/>
        <a:p>
          <a:r>
            <a:rPr lang="en-US" sz="1800" dirty="0" smtClean="0"/>
            <a:t>Resources</a:t>
          </a:r>
          <a:endParaRPr lang="en-US" sz="1800" dirty="0"/>
        </a:p>
      </dgm:t>
    </dgm:pt>
    <dgm:pt modelId="{0267E50A-E319-4C05-B858-1601DBF6AE47}" type="parTrans" cxnId="{5C7B93A6-4C49-4B9E-BD47-81F6C2571905}">
      <dgm:prSet custT="1"/>
      <dgm:spPr/>
      <dgm:t>
        <a:bodyPr/>
        <a:lstStyle/>
        <a:p>
          <a:endParaRPr lang="en-US" sz="1800"/>
        </a:p>
      </dgm:t>
    </dgm:pt>
    <dgm:pt modelId="{7BE98A63-8FE7-43EF-A1C8-7474C0F719FE}" type="sibTrans" cxnId="{5C7B93A6-4C49-4B9E-BD47-81F6C2571905}">
      <dgm:prSet/>
      <dgm:spPr/>
      <dgm:t>
        <a:bodyPr/>
        <a:lstStyle/>
        <a:p>
          <a:endParaRPr lang="en-US" sz="1800"/>
        </a:p>
      </dgm:t>
    </dgm:pt>
    <dgm:pt modelId="{3D59AFAF-C4D9-47CF-9749-4E03AF35E8DF}">
      <dgm:prSet custT="1"/>
      <dgm:spPr/>
      <dgm:t>
        <a:bodyPr/>
        <a:lstStyle/>
        <a:p>
          <a:r>
            <a:rPr lang="en-US" sz="1800" dirty="0" smtClean="0"/>
            <a:t>Competitive Edge</a:t>
          </a:r>
          <a:endParaRPr lang="en-US" sz="1800" dirty="0"/>
        </a:p>
      </dgm:t>
    </dgm:pt>
    <dgm:pt modelId="{92686374-85DA-42C1-8232-506D3C44E802}" type="parTrans" cxnId="{8B978795-31E2-4E24-AEC7-6DEF5DA9C60D}">
      <dgm:prSet custT="1"/>
      <dgm:spPr/>
      <dgm:t>
        <a:bodyPr/>
        <a:lstStyle/>
        <a:p>
          <a:endParaRPr lang="en-US" sz="1800"/>
        </a:p>
      </dgm:t>
    </dgm:pt>
    <dgm:pt modelId="{2A0DB091-6016-442B-9156-F737C219831B}" type="sibTrans" cxnId="{8B978795-31E2-4E24-AEC7-6DEF5DA9C60D}">
      <dgm:prSet/>
      <dgm:spPr/>
      <dgm:t>
        <a:bodyPr/>
        <a:lstStyle/>
        <a:p>
          <a:endParaRPr lang="en-US" sz="1800"/>
        </a:p>
      </dgm:t>
    </dgm:pt>
    <dgm:pt modelId="{30226D95-A1C6-4C25-9D72-EF9796449EAF}">
      <dgm:prSet custT="1"/>
      <dgm:spPr/>
      <dgm:t>
        <a:bodyPr/>
        <a:lstStyle/>
        <a:p>
          <a:r>
            <a:rPr lang="en-US" sz="1800" dirty="0" smtClean="0"/>
            <a:t>Synergy</a:t>
          </a:r>
          <a:endParaRPr lang="en-US" sz="1800" dirty="0"/>
        </a:p>
      </dgm:t>
    </dgm:pt>
    <dgm:pt modelId="{34EC1410-6DE7-4777-9989-C5A862DE7135}" type="parTrans" cxnId="{17AB97B5-D559-40FE-AABE-F5ABE3125E28}">
      <dgm:prSet custT="1"/>
      <dgm:spPr/>
      <dgm:t>
        <a:bodyPr/>
        <a:lstStyle/>
        <a:p>
          <a:endParaRPr lang="en-US" sz="1800"/>
        </a:p>
      </dgm:t>
    </dgm:pt>
    <dgm:pt modelId="{A653D482-61E1-46E8-9AD0-D8DB37669F04}" type="sibTrans" cxnId="{17AB97B5-D559-40FE-AABE-F5ABE3125E28}">
      <dgm:prSet/>
      <dgm:spPr/>
      <dgm:t>
        <a:bodyPr/>
        <a:lstStyle/>
        <a:p>
          <a:endParaRPr lang="en-US" sz="1800"/>
        </a:p>
      </dgm:t>
    </dgm:pt>
    <dgm:pt modelId="{674D6A80-4F4A-4162-A2B0-C7F487106BD0}">
      <dgm:prSet custT="1"/>
      <dgm:spPr/>
      <dgm:t>
        <a:bodyPr/>
        <a:lstStyle/>
        <a:p>
          <a:r>
            <a:rPr lang="en-US" sz="1800" dirty="0" smtClean="0"/>
            <a:t>Scope</a:t>
          </a:r>
          <a:endParaRPr lang="en-US" sz="1800" dirty="0"/>
        </a:p>
      </dgm:t>
    </dgm:pt>
    <dgm:pt modelId="{B09BD6C8-F057-47F2-BAE0-68109F9EB573}" type="parTrans" cxnId="{619DDAA6-F482-479B-A41C-DD023BBD8BE4}">
      <dgm:prSet custT="1"/>
      <dgm:spPr/>
      <dgm:t>
        <a:bodyPr/>
        <a:lstStyle/>
        <a:p>
          <a:endParaRPr lang="en-US" sz="1800"/>
        </a:p>
      </dgm:t>
    </dgm:pt>
    <dgm:pt modelId="{9FCE5493-5DE1-4F96-A3F8-8CC6276718D4}" type="sibTrans" cxnId="{619DDAA6-F482-479B-A41C-DD023BBD8BE4}">
      <dgm:prSet/>
      <dgm:spPr/>
      <dgm:t>
        <a:bodyPr/>
        <a:lstStyle/>
        <a:p>
          <a:endParaRPr lang="en-US" sz="1800"/>
        </a:p>
      </dgm:t>
    </dgm:pt>
    <dgm:pt modelId="{EF051BC8-D333-4179-9336-FFB6109AC0E3}">
      <dgm:prSet custT="1"/>
      <dgm:spPr/>
      <dgm:t>
        <a:bodyPr/>
        <a:lstStyle/>
        <a:p>
          <a:r>
            <a:rPr lang="en-US" sz="1800" dirty="0" smtClean="0"/>
            <a:t>Objectives</a:t>
          </a:r>
          <a:endParaRPr lang="en-US" sz="1800" dirty="0"/>
        </a:p>
      </dgm:t>
    </dgm:pt>
    <dgm:pt modelId="{2FA5D3F8-3C6D-41AF-9971-170BE5675DA8}" type="parTrans" cxnId="{A71BD07A-7403-4B8B-B086-85F6AC278E7F}">
      <dgm:prSet custT="1"/>
      <dgm:spPr/>
      <dgm:t>
        <a:bodyPr/>
        <a:lstStyle/>
        <a:p>
          <a:endParaRPr lang="en-US" sz="1800"/>
        </a:p>
      </dgm:t>
    </dgm:pt>
    <dgm:pt modelId="{A388A247-5D96-46AD-92BB-D6E89119603A}" type="sibTrans" cxnId="{A71BD07A-7403-4B8B-B086-85F6AC278E7F}">
      <dgm:prSet/>
      <dgm:spPr/>
      <dgm:t>
        <a:bodyPr/>
        <a:lstStyle/>
        <a:p>
          <a:endParaRPr lang="en-US" sz="1800"/>
        </a:p>
      </dgm:t>
    </dgm:pt>
    <dgm:pt modelId="{D669AF08-A07C-4AF9-840F-9D0BD72669A1}">
      <dgm:prSet custT="1"/>
      <dgm:spPr/>
      <dgm:t>
        <a:bodyPr/>
        <a:lstStyle/>
        <a:p>
          <a:r>
            <a:rPr lang="en-US" sz="1800" dirty="0" smtClean="0"/>
            <a:t>Resources</a:t>
          </a:r>
          <a:endParaRPr lang="en-US" sz="1800" dirty="0"/>
        </a:p>
      </dgm:t>
    </dgm:pt>
    <dgm:pt modelId="{93F8D285-563E-4C85-BD27-A67AB8997ED0}" type="parTrans" cxnId="{5A86FDDF-90DF-4C9D-A6AE-02F4415D1598}">
      <dgm:prSet custT="1"/>
      <dgm:spPr/>
      <dgm:t>
        <a:bodyPr/>
        <a:lstStyle/>
        <a:p>
          <a:endParaRPr lang="en-US" sz="1800"/>
        </a:p>
      </dgm:t>
    </dgm:pt>
    <dgm:pt modelId="{2235ADC6-FB1E-4D1F-9B79-C8548F32B4C9}" type="sibTrans" cxnId="{5A86FDDF-90DF-4C9D-A6AE-02F4415D1598}">
      <dgm:prSet/>
      <dgm:spPr/>
      <dgm:t>
        <a:bodyPr/>
        <a:lstStyle/>
        <a:p>
          <a:endParaRPr lang="en-US" sz="1800"/>
        </a:p>
      </dgm:t>
    </dgm:pt>
    <dgm:pt modelId="{A675F9CE-E3AD-4218-8BA6-58C754DAC7F7}">
      <dgm:prSet custT="1"/>
      <dgm:spPr/>
      <dgm:t>
        <a:bodyPr/>
        <a:lstStyle/>
        <a:p>
          <a:r>
            <a:rPr lang="en-US" sz="1800" dirty="0" smtClean="0"/>
            <a:t>Competitive Edge</a:t>
          </a:r>
          <a:endParaRPr lang="en-US" sz="1800" dirty="0"/>
        </a:p>
      </dgm:t>
    </dgm:pt>
    <dgm:pt modelId="{34703A7A-5F7E-4DD1-9F1F-9145E9FAC5F1}" type="parTrans" cxnId="{870A1924-C399-4618-81AD-FDB59FE1F47C}">
      <dgm:prSet custT="1"/>
      <dgm:spPr/>
      <dgm:t>
        <a:bodyPr/>
        <a:lstStyle/>
        <a:p>
          <a:endParaRPr lang="en-US" sz="1800"/>
        </a:p>
      </dgm:t>
    </dgm:pt>
    <dgm:pt modelId="{A14D5DC0-0761-4D2B-BD3A-56F549FBDA62}" type="sibTrans" cxnId="{870A1924-C399-4618-81AD-FDB59FE1F47C}">
      <dgm:prSet/>
      <dgm:spPr/>
      <dgm:t>
        <a:bodyPr/>
        <a:lstStyle/>
        <a:p>
          <a:endParaRPr lang="en-US" sz="1800"/>
        </a:p>
      </dgm:t>
    </dgm:pt>
    <dgm:pt modelId="{90A2D9D5-31D7-4515-A506-F9347BEA5C87}">
      <dgm:prSet custT="1"/>
      <dgm:spPr/>
      <dgm:t>
        <a:bodyPr/>
        <a:lstStyle/>
        <a:p>
          <a:r>
            <a:rPr lang="en-US" sz="1800" dirty="0" smtClean="0"/>
            <a:t>Synergy</a:t>
          </a:r>
          <a:endParaRPr lang="en-US" sz="1800" dirty="0"/>
        </a:p>
      </dgm:t>
    </dgm:pt>
    <dgm:pt modelId="{0D7A1AB6-5EC1-4A9E-B6C6-7CB9C876F137}" type="parTrans" cxnId="{8912480C-FCC4-4256-AE00-2255FC9C39B2}">
      <dgm:prSet custT="1"/>
      <dgm:spPr/>
      <dgm:t>
        <a:bodyPr/>
        <a:lstStyle/>
        <a:p>
          <a:endParaRPr lang="en-US" sz="1800"/>
        </a:p>
      </dgm:t>
    </dgm:pt>
    <dgm:pt modelId="{BBA8F0F8-75DF-45C4-9F77-CFBBC82CE6B0}" type="sibTrans" cxnId="{8912480C-FCC4-4256-AE00-2255FC9C39B2}">
      <dgm:prSet/>
      <dgm:spPr/>
      <dgm:t>
        <a:bodyPr/>
        <a:lstStyle/>
        <a:p>
          <a:endParaRPr lang="en-US" sz="1800"/>
        </a:p>
      </dgm:t>
    </dgm:pt>
    <dgm:pt modelId="{E2957A47-4243-4109-BE10-50051F93BAF5}" type="pres">
      <dgm:prSet presAssocID="{DFBC21D3-0EF1-412E-8EA9-0A45B2D3C436}" presName="hierChild1" presStyleCnt="0">
        <dgm:presLayoutVars>
          <dgm:orgChart val="1"/>
          <dgm:chPref val="1"/>
          <dgm:dir/>
          <dgm:animOne val="branch"/>
          <dgm:animLvl val="lvl"/>
          <dgm:resizeHandles/>
        </dgm:presLayoutVars>
      </dgm:prSet>
      <dgm:spPr/>
      <dgm:t>
        <a:bodyPr/>
        <a:lstStyle/>
        <a:p>
          <a:endParaRPr lang="en-US"/>
        </a:p>
      </dgm:t>
    </dgm:pt>
    <dgm:pt modelId="{F94EC226-4042-4380-86D3-7343BE2D8DAA}" type="pres">
      <dgm:prSet presAssocID="{1DFA2776-ED11-4A15-B4B6-A80905496F04}" presName="hierRoot1" presStyleCnt="0">
        <dgm:presLayoutVars>
          <dgm:hierBranch val="init"/>
        </dgm:presLayoutVars>
      </dgm:prSet>
      <dgm:spPr/>
    </dgm:pt>
    <dgm:pt modelId="{3E3AA633-6FE7-44D0-BF22-FF609639FC70}" type="pres">
      <dgm:prSet presAssocID="{1DFA2776-ED11-4A15-B4B6-A80905496F04}" presName="rootComposite1" presStyleCnt="0"/>
      <dgm:spPr/>
    </dgm:pt>
    <dgm:pt modelId="{29A24235-E271-4719-BEF8-A1BD71AF7ECF}" type="pres">
      <dgm:prSet presAssocID="{1DFA2776-ED11-4A15-B4B6-A80905496F04}" presName="rootText1" presStyleLbl="node0" presStyleIdx="0" presStyleCnt="1" custScaleX="110685" custLinFactNeighborX="-14884">
        <dgm:presLayoutVars>
          <dgm:chPref val="3"/>
        </dgm:presLayoutVars>
      </dgm:prSet>
      <dgm:spPr/>
      <dgm:t>
        <a:bodyPr/>
        <a:lstStyle/>
        <a:p>
          <a:endParaRPr lang="en-US"/>
        </a:p>
      </dgm:t>
    </dgm:pt>
    <dgm:pt modelId="{7003BDBA-238D-4456-8534-8C0789B1BE25}" type="pres">
      <dgm:prSet presAssocID="{1DFA2776-ED11-4A15-B4B6-A80905496F04}" presName="rootConnector1" presStyleLbl="node1" presStyleIdx="0" presStyleCnt="0"/>
      <dgm:spPr/>
      <dgm:t>
        <a:bodyPr/>
        <a:lstStyle/>
        <a:p>
          <a:endParaRPr lang="en-US"/>
        </a:p>
      </dgm:t>
    </dgm:pt>
    <dgm:pt modelId="{8ECE29DD-0F66-49C8-B3B6-2406DBF74720}" type="pres">
      <dgm:prSet presAssocID="{1DFA2776-ED11-4A15-B4B6-A80905496F04}" presName="hierChild2" presStyleCnt="0"/>
      <dgm:spPr/>
    </dgm:pt>
    <dgm:pt modelId="{FD2FEB64-1D84-4C99-BC15-A51789DEA17B}" type="pres">
      <dgm:prSet presAssocID="{6D2E217C-40B0-487F-B027-2AFBBD9695AA}" presName="Name37" presStyleLbl="parChTrans1D2" presStyleIdx="0" presStyleCnt="3" custSzX="1335326"/>
      <dgm:spPr/>
      <dgm:t>
        <a:bodyPr/>
        <a:lstStyle/>
        <a:p>
          <a:endParaRPr lang="en-US"/>
        </a:p>
      </dgm:t>
    </dgm:pt>
    <dgm:pt modelId="{E6D22C38-46D4-4D33-98FA-2F125BA9DFD9}" type="pres">
      <dgm:prSet presAssocID="{86C166E8-7045-4631-881F-F292C92CF2C9}" presName="hierRoot2" presStyleCnt="0">
        <dgm:presLayoutVars>
          <dgm:hierBranch val="init"/>
        </dgm:presLayoutVars>
      </dgm:prSet>
      <dgm:spPr/>
    </dgm:pt>
    <dgm:pt modelId="{AD37F076-B269-4832-9E61-0A01470A6FAE}" type="pres">
      <dgm:prSet presAssocID="{86C166E8-7045-4631-881F-F292C92CF2C9}" presName="rootComposite" presStyleCnt="0"/>
      <dgm:spPr/>
    </dgm:pt>
    <dgm:pt modelId="{CCE1E89A-BE56-405F-8045-F36BC4F03C2E}" type="pres">
      <dgm:prSet presAssocID="{86C166E8-7045-4631-881F-F292C92CF2C9}" presName="rootText" presStyleLbl="node2" presStyleIdx="0" presStyleCnt="3" custScaleX="117223" custLinFactX="-56279" custLinFactNeighborX="-100000" custLinFactNeighborY="3629">
        <dgm:presLayoutVars>
          <dgm:chPref val="3"/>
        </dgm:presLayoutVars>
      </dgm:prSet>
      <dgm:spPr/>
      <dgm:t>
        <a:bodyPr/>
        <a:lstStyle/>
        <a:p>
          <a:endParaRPr lang="en-US"/>
        </a:p>
      </dgm:t>
    </dgm:pt>
    <dgm:pt modelId="{9279F5B5-12DF-4F76-B7F3-82329CB72307}" type="pres">
      <dgm:prSet presAssocID="{86C166E8-7045-4631-881F-F292C92CF2C9}" presName="rootConnector" presStyleLbl="node2" presStyleIdx="0" presStyleCnt="3"/>
      <dgm:spPr/>
      <dgm:t>
        <a:bodyPr/>
        <a:lstStyle/>
        <a:p>
          <a:endParaRPr lang="en-US"/>
        </a:p>
      </dgm:t>
    </dgm:pt>
    <dgm:pt modelId="{0F2DFEAA-A744-427F-A633-7E3A5088F2A8}" type="pres">
      <dgm:prSet presAssocID="{86C166E8-7045-4631-881F-F292C92CF2C9}" presName="hierChild4" presStyleCnt="0"/>
      <dgm:spPr/>
    </dgm:pt>
    <dgm:pt modelId="{D69E6421-BEE3-4036-A794-07FEE07E41CA}" type="pres">
      <dgm:prSet presAssocID="{5112128E-3562-47DB-95BC-73A4F4934280}" presName="Name37" presStyleLbl="parChTrans1D3" presStyleIdx="0" presStyleCnt="15" custSzX="182161"/>
      <dgm:spPr/>
      <dgm:t>
        <a:bodyPr/>
        <a:lstStyle/>
        <a:p>
          <a:endParaRPr lang="en-US"/>
        </a:p>
      </dgm:t>
    </dgm:pt>
    <dgm:pt modelId="{51653C86-95A4-45D9-A488-026B49DFBCA5}" type="pres">
      <dgm:prSet presAssocID="{D9DDBAC4-A2B1-4AC2-B5F1-150D24483456}" presName="hierRoot2" presStyleCnt="0">
        <dgm:presLayoutVars>
          <dgm:hierBranch val="init"/>
        </dgm:presLayoutVars>
      </dgm:prSet>
      <dgm:spPr/>
    </dgm:pt>
    <dgm:pt modelId="{EFB6A79D-2F96-4BE1-A0AB-A94DEC320369}" type="pres">
      <dgm:prSet presAssocID="{D9DDBAC4-A2B1-4AC2-B5F1-150D24483456}" presName="rootComposite" presStyleCnt="0"/>
      <dgm:spPr/>
    </dgm:pt>
    <dgm:pt modelId="{7F13F20E-3B20-4D2B-9D63-EA0988663588}" type="pres">
      <dgm:prSet presAssocID="{D9DDBAC4-A2B1-4AC2-B5F1-150D24483456}" presName="rootText" presStyleLbl="node3" presStyleIdx="0" presStyleCnt="15" custScaleX="117223" custLinFactX="-56279" custLinFactNeighborX="-100000" custLinFactNeighborY="3629">
        <dgm:presLayoutVars>
          <dgm:chPref val="3"/>
        </dgm:presLayoutVars>
      </dgm:prSet>
      <dgm:spPr/>
      <dgm:t>
        <a:bodyPr/>
        <a:lstStyle/>
        <a:p>
          <a:endParaRPr lang="en-US"/>
        </a:p>
      </dgm:t>
    </dgm:pt>
    <dgm:pt modelId="{B588D72A-9E89-4AA9-90D1-BD05EF538954}" type="pres">
      <dgm:prSet presAssocID="{D9DDBAC4-A2B1-4AC2-B5F1-150D24483456}" presName="rootConnector" presStyleLbl="node3" presStyleIdx="0" presStyleCnt="15"/>
      <dgm:spPr/>
      <dgm:t>
        <a:bodyPr/>
        <a:lstStyle/>
        <a:p>
          <a:endParaRPr lang="en-US"/>
        </a:p>
      </dgm:t>
    </dgm:pt>
    <dgm:pt modelId="{70DC2E8E-6A1D-4C82-A8FC-BE4C4ED7B2D5}" type="pres">
      <dgm:prSet presAssocID="{D9DDBAC4-A2B1-4AC2-B5F1-150D24483456}" presName="hierChild4" presStyleCnt="0"/>
      <dgm:spPr/>
    </dgm:pt>
    <dgm:pt modelId="{79B00F36-3244-4557-BAE0-06AF6F287DCF}" type="pres">
      <dgm:prSet presAssocID="{D9DDBAC4-A2B1-4AC2-B5F1-150D24483456}" presName="hierChild5" presStyleCnt="0"/>
      <dgm:spPr/>
    </dgm:pt>
    <dgm:pt modelId="{88391A2E-FFAB-4788-A04D-42E2A48F0766}" type="pres">
      <dgm:prSet presAssocID="{4C5FD277-E9DD-45C6-BA95-FDC73388919C}" presName="Name37" presStyleLbl="parChTrans1D3" presStyleIdx="1" presStyleCnt="15" custSzX="182161"/>
      <dgm:spPr/>
      <dgm:t>
        <a:bodyPr/>
        <a:lstStyle/>
        <a:p>
          <a:endParaRPr lang="en-US"/>
        </a:p>
      </dgm:t>
    </dgm:pt>
    <dgm:pt modelId="{5DBFA558-6416-4321-8BDC-53252E59E1F1}" type="pres">
      <dgm:prSet presAssocID="{D213A492-119F-41E9-9653-98D9732FBD34}" presName="hierRoot2" presStyleCnt="0">
        <dgm:presLayoutVars>
          <dgm:hierBranch val="init"/>
        </dgm:presLayoutVars>
      </dgm:prSet>
      <dgm:spPr/>
    </dgm:pt>
    <dgm:pt modelId="{FB608970-AEC6-4A18-A36F-83CC4FD0A3B2}" type="pres">
      <dgm:prSet presAssocID="{D213A492-119F-41E9-9653-98D9732FBD34}" presName="rootComposite" presStyleCnt="0"/>
      <dgm:spPr/>
    </dgm:pt>
    <dgm:pt modelId="{4E1C0143-8054-416C-93A2-A90CC81F120C}" type="pres">
      <dgm:prSet presAssocID="{D213A492-119F-41E9-9653-98D9732FBD34}" presName="rootText" presStyleLbl="node3" presStyleIdx="1" presStyleCnt="15" custScaleX="117223" custLinFactX="-56279" custLinFactNeighborX="-100000" custLinFactNeighborY="3629">
        <dgm:presLayoutVars>
          <dgm:chPref val="3"/>
        </dgm:presLayoutVars>
      </dgm:prSet>
      <dgm:spPr/>
      <dgm:t>
        <a:bodyPr/>
        <a:lstStyle/>
        <a:p>
          <a:endParaRPr lang="en-US"/>
        </a:p>
      </dgm:t>
    </dgm:pt>
    <dgm:pt modelId="{DF0BDE17-3264-43C1-B2CA-2CA7D6ACF25B}" type="pres">
      <dgm:prSet presAssocID="{D213A492-119F-41E9-9653-98D9732FBD34}" presName="rootConnector" presStyleLbl="node3" presStyleIdx="1" presStyleCnt="15"/>
      <dgm:spPr/>
      <dgm:t>
        <a:bodyPr/>
        <a:lstStyle/>
        <a:p>
          <a:endParaRPr lang="en-US"/>
        </a:p>
      </dgm:t>
    </dgm:pt>
    <dgm:pt modelId="{9EAAA821-5F87-4A73-8D1E-975D5565252E}" type="pres">
      <dgm:prSet presAssocID="{D213A492-119F-41E9-9653-98D9732FBD34}" presName="hierChild4" presStyleCnt="0"/>
      <dgm:spPr/>
    </dgm:pt>
    <dgm:pt modelId="{A9D7E3AE-A7B6-4B9A-9641-DD74D9D70583}" type="pres">
      <dgm:prSet presAssocID="{D213A492-119F-41E9-9653-98D9732FBD34}" presName="hierChild5" presStyleCnt="0"/>
      <dgm:spPr/>
    </dgm:pt>
    <dgm:pt modelId="{103774CF-CB73-4E98-9AF4-963B72A07451}" type="pres">
      <dgm:prSet presAssocID="{7D3BBA5F-6170-43A8-AE90-AA4174547AFA}" presName="Name37" presStyleLbl="parChTrans1D3" presStyleIdx="2" presStyleCnt="15" custSzX="182161"/>
      <dgm:spPr/>
      <dgm:t>
        <a:bodyPr/>
        <a:lstStyle/>
        <a:p>
          <a:endParaRPr lang="en-US"/>
        </a:p>
      </dgm:t>
    </dgm:pt>
    <dgm:pt modelId="{C0D74BCE-E7CE-4918-A381-BE10DCDEBF82}" type="pres">
      <dgm:prSet presAssocID="{A0C4E33F-690B-4184-9402-10DD8E3A7DCD}" presName="hierRoot2" presStyleCnt="0">
        <dgm:presLayoutVars>
          <dgm:hierBranch val="init"/>
        </dgm:presLayoutVars>
      </dgm:prSet>
      <dgm:spPr/>
    </dgm:pt>
    <dgm:pt modelId="{41A68E35-AB1F-445A-B022-03F0DC0B9A1D}" type="pres">
      <dgm:prSet presAssocID="{A0C4E33F-690B-4184-9402-10DD8E3A7DCD}" presName="rootComposite" presStyleCnt="0"/>
      <dgm:spPr/>
    </dgm:pt>
    <dgm:pt modelId="{61615B07-9035-4803-B786-D8F8712E1993}" type="pres">
      <dgm:prSet presAssocID="{A0C4E33F-690B-4184-9402-10DD8E3A7DCD}" presName="rootText" presStyleLbl="node3" presStyleIdx="2" presStyleCnt="15" custScaleX="117223" custLinFactX="-56279" custLinFactNeighborX="-100000" custLinFactNeighborY="3629">
        <dgm:presLayoutVars>
          <dgm:chPref val="3"/>
        </dgm:presLayoutVars>
      </dgm:prSet>
      <dgm:spPr/>
      <dgm:t>
        <a:bodyPr/>
        <a:lstStyle/>
        <a:p>
          <a:endParaRPr lang="en-US"/>
        </a:p>
      </dgm:t>
    </dgm:pt>
    <dgm:pt modelId="{6269D797-C4DA-42E1-B2AD-A752736557ED}" type="pres">
      <dgm:prSet presAssocID="{A0C4E33F-690B-4184-9402-10DD8E3A7DCD}" presName="rootConnector" presStyleLbl="node3" presStyleIdx="2" presStyleCnt="15"/>
      <dgm:spPr/>
      <dgm:t>
        <a:bodyPr/>
        <a:lstStyle/>
        <a:p>
          <a:endParaRPr lang="en-US"/>
        </a:p>
      </dgm:t>
    </dgm:pt>
    <dgm:pt modelId="{06077C58-9A4D-46B5-99C9-ADDB7907789A}" type="pres">
      <dgm:prSet presAssocID="{A0C4E33F-690B-4184-9402-10DD8E3A7DCD}" presName="hierChild4" presStyleCnt="0"/>
      <dgm:spPr/>
    </dgm:pt>
    <dgm:pt modelId="{B84AD596-ED0D-46C4-B755-48EDC538BDAD}" type="pres">
      <dgm:prSet presAssocID="{A0C4E33F-690B-4184-9402-10DD8E3A7DCD}" presName="hierChild5" presStyleCnt="0"/>
      <dgm:spPr/>
    </dgm:pt>
    <dgm:pt modelId="{71F75369-62A0-48A6-A521-1A5D4D576A76}" type="pres">
      <dgm:prSet presAssocID="{B7D0B3BD-C068-4372-8DF5-15E9654EBA35}" presName="Name37" presStyleLbl="parChTrans1D3" presStyleIdx="3" presStyleCnt="15" custSzX="182161"/>
      <dgm:spPr/>
      <dgm:t>
        <a:bodyPr/>
        <a:lstStyle/>
        <a:p>
          <a:endParaRPr lang="en-US"/>
        </a:p>
      </dgm:t>
    </dgm:pt>
    <dgm:pt modelId="{309825C8-C83A-4FC4-A086-525763FAF7AA}" type="pres">
      <dgm:prSet presAssocID="{A513D376-DB6A-47F1-9679-6BA177002E01}" presName="hierRoot2" presStyleCnt="0">
        <dgm:presLayoutVars>
          <dgm:hierBranch val="init"/>
        </dgm:presLayoutVars>
      </dgm:prSet>
      <dgm:spPr/>
    </dgm:pt>
    <dgm:pt modelId="{71591925-2061-4785-A707-9B238024EEEA}" type="pres">
      <dgm:prSet presAssocID="{A513D376-DB6A-47F1-9679-6BA177002E01}" presName="rootComposite" presStyleCnt="0"/>
      <dgm:spPr/>
    </dgm:pt>
    <dgm:pt modelId="{E603BB9C-2F2E-43C3-A203-E0B75B031F63}" type="pres">
      <dgm:prSet presAssocID="{A513D376-DB6A-47F1-9679-6BA177002E01}" presName="rootText" presStyleLbl="node3" presStyleIdx="3" presStyleCnt="15" custScaleX="117223" custLinFactX="-56279" custLinFactNeighborX="-100000" custLinFactNeighborY="3629">
        <dgm:presLayoutVars>
          <dgm:chPref val="3"/>
        </dgm:presLayoutVars>
      </dgm:prSet>
      <dgm:spPr/>
      <dgm:t>
        <a:bodyPr/>
        <a:lstStyle/>
        <a:p>
          <a:endParaRPr lang="en-US"/>
        </a:p>
      </dgm:t>
    </dgm:pt>
    <dgm:pt modelId="{BD4922BB-3EF5-4AC6-8CB3-36291B46A351}" type="pres">
      <dgm:prSet presAssocID="{A513D376-DB6A-47F1-9679-6BA177002E01}" presName="rootConnector" presStyleLbl="node3" presStyleIdx="3" presStyleCnt="15"/>
      <dgm:spPr/>
      <dgm:t>
        <a:bodyPr/>
        <a:lstStyle/>
        <a:p>
          <a:endParaRPr lang="en-US"/>
        </a:p>
      </dgm:t>
    </dgm:pt>
    <dgm:pt modelId="{F0E00BFA-E159-490C-9335-F995DFA3C193}" type="pres">
      <dgm:prSet presAssocID="{A513D376-DB6A-47F1-9679-6BA177002E01}" presName="hierChild4" presStyleCnt="0"/>
      <dgm:spPr/>
    </dgm:pt>
    <dgm:pt modelId="{853F5E88-06EF-4E09-8A66-C21E102FC4FE}" type="pres">
      <dgm:prSet presAssocID="{A513D376-DB6A-47F1-9679-6BA177002E01}" presName="hierChild5" presStyleCnt="0"/>
      <dgm:spPr/>
    </dgm:pt>
    <dgm:pt modelId="{C2EBEEBE-7F50-4BA1-A638-6BDFB1C424B0}" type="pres">
      <dgm:prSet presAssocID="{CC03EE6B-1316-442E-ADED-7B4AF52CC318}" presName="Name37" presStyleLbl="parChTrans1D3" presStyleIdx="4" presStyleCnt="15" custSzX="267863"/>
      <dgm:spPr/>
      <dgm:t>
        <a:bodyPr/>
        <a:lstStyle/>
        <a:p>
          <a:endParaRPr lang="en-US"/>
        </a:p>
      </dgm:t>
    </dgm:pt>
    <dgm:pt modelId="{35CB6DA2-A017-429E-8B37-79CB95E52816}" type="pres">
      <dgm:prSet presAssocID="{4EEFAFA7-0AA9-4F9E-A9A6-870E8295E508}" presName="hierRoot2" presStyleCnt="0">
        <dgm:presLayoutVars>
          <dgm:hierBranch val="init"/>
        </dgm:presLayoutVars>
      </dgm:prSet>
      <dgm:spPr/>
    </dgm:pt>
    <dgm:pt modelId="{30B0246C-C4D3-4A66-8481-AA620B030F08}" type="pres">
      <dgm:prSet presAssocID="{4EEFAFA7-0AA9-4F9E-A9A6-870E8295E508}" presName="rootComposite" presStyleCnt="0"/>
      <dgm:spPr/>
    </dgm:pt>
    <dgm:pt modelId="{A1FA53E4-9732-43AE-B66D-1D4458737A7D}" type="pres">
      <dgm:prSet presAssocID="{4EEFAFA7-0AA9-4F9E-A9A6-870E8295E508}" presName="rootText" presStyleLbl="node3" presStyleIdx="4" presStyleCnt="15" custScaleX="117223" custLinFactX="-57807" custLinFactNeighborX="-100000" custLinFactNeighborY="3629">
        <dgm:presLayoutVars>
          <dgm:chPref val="3"/>
        </dgm:presLayoutVars>
      </dgm:prSet>
      <dgm:spPr/>
      <dgm:t>
        <a:bodyPr/>
        <a:lstStyle/>
        <a:p>
          <a:endParaRPr lang="en-US"/>
        </a:p>
      </dgm:t>
    </dgm:pt>
    <dgm:pt modelId="{A3D7070F-2D8D-4275-84EB-AF6D883E0CF4}" type="pres">
      <dgm:prSet presAssocID="{4EEFAFA7-0AA9-4F9E-A9A6-870E8295E508}" presName="rootConnector" presStyleLbl="node3" presStyleIdx="4" presStyleCnt="15"/>
      <dgm:spPr/>
      <dgm:t>
        <a:bodyPr/>
        <a:lstStyle/>
        <a:p>
          <a:endParaRPr lang="en-US"/>
        </a:p>
      </dgm:t>
    </dgm:pt>
    <dgm:pt modelId="{37EB0C57-7AAE-4DC6-9A10-470C247E37E2}" type="pres">
      <dgm:prSet presAssocID="{4EEFAFA7-0AA9-4F9E-A9A6-870E8295E508}" presName="hierChild4" presStyleCnt="0"/>
      <dgm:spPr/>
    </dgm:pt>
    <dgm:pt modelId="{49348024-7478-479C-96F8-32073A2DE08B}" type="pres">
      <dgm:prSet presAssocID="{4EEFAFA7-0AA9-4F9E-A9A6-870E8295E508}" presName="hierChild5" presStyleCnt="0"/>
      <dgm:spPr/>
    </dgm:pt>
    <dgm:pt modelId="{69F0709E-1FCC-4B4C-9877-88B39BCC4A42}" type="pres">
      <dgm:prSet presAssocID="{86C166E8-7045-4631-881F-F292C92CF2C9}" presName="hierChild5" presStyleCnt="0"/>
      <dgm:spPr/>
    </dgm:pt>
    <dgm:pt modelId="{84E96380-26AB-4798-B245-BC5644C6398A}" type="pres">
      <dgm:prSet presAssocID="{613125C4-E13B-4D3C-952F-59EF6D4F7054}" presName="Name37" presStyleLbl="parChTrans1D2" presStyleIdx="1" presStyleCnt="3" custSzX="50822"/>
      <dgm:spPr/>
      <dgm:t>
        <a:bodyPr/>
        <a:lstStyle/>
        <a:p>
          <a:endParaRPr lang="en-US"/>
        </a:p>
      </dgm:t>
    </dgm:pt>
    <dgm:pt modelId="{81273332-59D4-4720-B5F7-7216B7B0871A}" type="pres">
      <dgm:prSet presAssocID="{1F82FDDD-AE3B-4473-BE47-C2DDC9259A14}" presName="hierRoot2" presStyleCnt="0">
        <dgm:presLayoutVars>
          <dgm:hierBranch val="init"/>
        </dgm:presLayoutVars>
      </dgm:prSet>
      <dgm:spPr/>
    </dgm:pt>
    <dgm:pt modelId="{C6A5C3CF-1D20-4BB2-A9BA-27BFF1504F93}" type="pres">
      <dgm:prSet presAssocID="{1F82FDDD-AE3B-4473-BE47-C2DDC9259A14}" presName="rootComposite" presStyleCnt="0"/>
      <dgm:spPr/>
    </dgm:pt>
    <dgm:pt modelId="{7FF608DC-580E-4505-AD70-160C58FAA4B9}" type="pres">
      <dgm:prSet presAssocID="{1F82FDDD-AE3B-4473-BE47-C2DDC9259A14}" presName="rootText" presStyleLbl="node2" presStyleIdx="1" presStyleCnt="3" custScaleX="117223" custLinFactNeighborX="-14884">
        <dgm:presLayoutVars>
          <dgm:chPref val="3"/>
        </dgm:presLayoutVars>
      </dgm:prSet>
      <dgm:spPr/>
      <dgm:t>
        <a:bodyPr/>
        <a:lstStyle/>
        <a:p>
          <a:endParaRPr lang="en-US"/>
        </a:p>
      </dgm:t>
    </dgm:pt>
    <dgm:pt modelId="{2FD04021-A816-4ED1-809A-CCEC7F08B4C4}" type="pres">
      <dgm:prSet presAssocID="{1F82FDDD-AE3B-4473-BE47-C2DDC9259A14}" presName="rootConnector" presStyleLbl="node2" presStyleIdx="1" presStyleCnt="3"/>
      <dgm:spPr/>
      <dgm:t>
        <a:bodyPr/>
        <a:lstStyle/>
        <a:p>
          <a:endParaRPr lang="en-US"/>
        </a:p>
      </dgm:t>
    </dgm:pt>
    <dgm:pt modelId="{BB7121E9-1C53-40F0-B0C4-FC3D5DF8981D}" type="pres">
      <dgm:prSet presAssocID="{1F82FDDD-AE3B-4473-BE47-C2DDC9259A14}" presName="hierChild4" presStyleCnt="0"/>
      <dgm:spPr/>
    </dgm:pt>
    <dgm:pt modelId="{A9242F6B-00E2-4D60-A567-BB44FF9D490B}" type="pres">
      <dgm:prSet presAssocID="{F336BC80-A9B7-4211-9AB5-084004A787AA}" presName="Name37" presStyleLbl="parChTrans1D3" presStyleIdx="5" presStyleCnt="15" custSzX="182161"/>
      <dgm:spPr/>
      <dgm:t>
        <a:bodyPr/>
        <a:lstStyle/>
        <a:p>
          <a:endParaRPr lang="en-US"/>
        </a:p>
      </dgm:t>
    </dgm:pt>
    <dgm:pt modelId="{A03F4971-E245-4EDA-97C8-311990BCE808}" type="pres">
      <dgm:prSet presAssocID="{AD61FF3F-878D-41CE-98DA-217B1F4DB2EE}" presName="hierRoot2" presStyleCnt="0">
        <dgm:presLayoutVars>
          <dgm:hierBranch val="init"/>
        </dgm:presLayoutVars>
      </dgm:prSet>
      <dgm:spPr/>
    </dgm:pt>
    <dgm:pt modelId="{3D314E06-6CAF-4370-B842-E370F81EE140}" type="pres">
      <dgm:prSet presAssocID="{AD61FF3F-878D-41CE-98DA-217B1F4DB2EE}" presName="rootComposite" presStyleCnt="0"/>
      <dgm:spPr/>
    </dgm:pt>
    <dgm:pt modelId="{E5728C15-9D0C-434D-9B5D-2263B2A68B00}" type="pres">
      <dgm:prSet presAssocID="{AD61FF3F-878D-41CE-98DA-217B1F4DB2EE}" presName="rootText" presStyleLbl="node3" presStyleIdx="5" presStyleCnt="15" custScaleX="117223" custLinFactNeighborX="-14884">
        <dgm:presLayoutVars>
          <dgm:chPref val="3"/>
        </dgm:presLayoutVars>
      </dgm:prSet>
      <dgm:spPr/>
      <dgm:t>
        <a:bodyPr/>
        <a:lstStyle/>
        <a:p>
          <a:endParaRPr lang="en-US"/>
        </a:p>
      </dgm:t>
    </dgm:pt>
    <dgm:pt modelId="{AA7E3F17-9B90-4011-849B-EBC4DA5DA92A}" type="pres">
      <dgm:prSet presAssocID="{AD61FF3F-878D-41CE-98DA-217B1F4DB2EE}" presName="rootConnector" presStyleLbl="node3" presStyleIdx="5" presStyleCnt="15"/>
      <dgm:spPr/>
      <dgm:t>
        <a:bodyPr/>
        <a:lstStyle/>
        <a:p>
          <a:endParaRPr lang="en-US"/>
        </a:p>
      </dgm:t>
    </dgm:pt>
    <dgm:pt modelId="{51921506-4BAB-44DD-B5A9-4E3DDE87A311}" type="pres">
      <dgm:prSet presAssocID="{AD61FF3F-878D-41CE-98DA-217B1F4DB2EE}" presName="hierChild4" presStyleCnt="0"/>
      <dgm:spPr/>
    </dgm:pt>
    <dgm:pt modelId="{FF3BB6FF-5424-47B2-8D24-057A4A5C7706}" type="pres">
      <dgm:prSet presAssocID="{AD61FF3F-878D-41CE-98DA-217B1F4DB2EE}" presName="hierChild5" presStyleCnt="0"/>
      <dgm:spPr/>
    </dgm:pt>
    <dgm:pt modelId="{E8647CF5-E5C3-411F-9A2D-6CCFC7440CAC}" type="pres">
      <dgm:prSet presAssocID="{7D2C88E0-E6BA-4E04-88B3-17A766E0DAA3}" presName="Name37" presStyleLbl="parChTrans1D3" presStyleIdx="6" presStyleCnt="15" custSzX="182161"/>
      <dgm:spPr/>
      <dgm:t>
        <a:bodyPr/>
        <a:lstStyle/>
        <a:p>
          <a:endParaRPr lang="en-US"/>
        </a:p>
      </dgm:t>
    </dgm:pt>
    <dgm:pt modelId="{011388FA-ED44-40D9-AD93-62F96963D8F6}" type="pres">
      <dgm:prSet presAssocID="{A1B99C60-413D-470B-A460-B50CD2B643EF}" presName="hierRoot2" presStyleCnt="0">
        <dgm:presLayoutVars>
          <dgm:hierBranch val="init"/>
        </dgm:presLayoutVars>
      </dgm:prSet>
      <dgm:spPr/>
    </dgm:pt>
    <dgm:pt modelId="{F87D19CF-E75A-4377-8F0E-1AAE5575FF2E}" type="pres">
      <dgm:prSet presAssocID="{A1B99C60-413D-470B-A460-B50CD2B643EF}" presName="rootComposite" presStyleCnt="0"/>
      <dgm:spPr/>
    </dgm:pt>
    <dgm:pt modelId="{FD4D4E96-CF0C-4568-A42B-0C75243C2199}" type="pres">
      <dgm:prSet presAssocID="{A1B99C60-413D-470B-A460-B50CD2B643EF}" presName="rootText" presStyleLbl="node3" presStyleIdx="6" presStyleCnt="15" custScaleX="117223" custLinFactNeighborX="-14884">
        <dgm:presLayoutVars>
          <dgm:chPref val="3"/>
        </dgm:presLayoutVars>
      </dgm:prSet>
      <dgm:spPr/>
      <dgm:t>
        <a:bodyPr/>
        <a:lstStyle/>
        <a:p>
          <a:endParaRPr lang="en-US"/>
        </a:p>
      </dgm:t>
    </dgm:pt>
    <dgm:pt modelId="{3AC3473F-962B-440E-85E9-3837B91D5DAF}" type="pres">
      <dgm:prSet presAssocID="{A1B99C60-413D-470B-A460-B50CD2B643EF}" presName="rootConnector" presStyleLbl="node3" presStyleIdx="6" presStyleCnt="15"/>
      <dgm:spPr/>
      <dgm:t>
        <a:bodyPr/>
        <a:lstStyle/>
        <a:p>
          <a:endParaRPr lang="en-US"/>
        </a:p>
      </dgm:t>
    </dgm:pt>
    <dgm:pt modelId="{F47002F1-C11A-41E3-9487-4BD6BB8F806D}" type="pres">
      <dgm:prSet presAssocID="{A1B99C60-413D-470B-A460-B50CD2B643EF}" presName="hierChild4" presStyleCnt="0"/>
      <dgm:spPr/>
    </dgm:pt>
    <dgm:pt modelId="{A9D243FD-E5ED-4E5D-99F3-135518EA0038}" type="pres">
      <dgm:prSet presAssocID="{A1B99C60-413D-470B-A460-B50CD2B643EF}" presName="hierChild5" presStyleCnt="0"/>
      <dgm:spPr/>
    </dgm:pt>
    <dgm:pt modelId="{1A2BE134-D359-4BCB-9FA2-C98AE5FEC4F3}" type="pres">
      <dgm:prSet presAssocID="{0267E50A-E319-4C05-B858-1601DBF6AE47}" presName="Name37" presStyleLbl="parChTrans1D3" presStyleIdx="7" presStyleCnt="15" custSzX="182161"/>
      <dgm:spPr/>
      <dgm:t>
        <a:bodyPr/>
        <a:lstStyle/>
        <a:p>
          <a:endParaRPr lang="en-US"/>
        </a:p>
      </dgm:t>
    </dgm:pt>
    <dgm:pt modelId="{7AB4B559-CBA1-47F1-840D-425064CC5A57}" type="pres">
      <dgm:prSet presAssocID="{A1B68B06-B468-41D1-B313-F9AE8229EC9B}" presName="hierRoot2" presStyleCnt="0">
        <dgm:presLayoutVars>
          <dgm:hierBranch val="init"/>
        </dgm:presLayoutVars>
      </dgm:prSet>
      <dgm:spPr/>
    </dgm:pt>
    <dgm:pt modelId="{752B3B02-6CA8-40D6-9FA3-C8B03CCFDD96}" type="pres">
      <dgm:prSet presAssocID="{A1B68B06-B468-41D1-B313-F9AE8229EC9B}" presName="rootComposite" presStyleCnt="0"/>
      <dgm:spPr/>
    </dgm:pt>
    <dgm:pt modelId="{C55DEDEC-1975-4BCF-B30D-CE3DBF34BFE0}" type="pres">
      <dgm:prSet presAssocID="{A1B68B06-B468-41D1-B313-F9AE8229EC9B}" presName="rootText" presStyleLbl="node3" presStyleIdx="7" presStyleCnt="15" custScaleX="117223" custLinFactNeighborX="-14884">
        <dgm:presLayoutVars>
          <dgm:chPref val="3"/>
        </dgm:presLayoutVars>
      </dgm:prSet>
      <dgm:spPr/>
      <dgm:t>
        <a:bodyPr/>
        <a:lstStyle/>
        <a:p>
          <a:endParaRPr lang="en-US"/>
        </a:p>
      </dgm:t>
    </dgm:pt>
    <dgm:pt modelId="{0EAEC72C-DD7B-4B9A-A44B-0F29C1D1449C}" type="pres">
      <dgm:prSet presAssocID="{A1B68B06-B468-41D1-B313-F9AE8229EC9B}" presName="rootConnector" presStyleLbl="node3" presStyleIdx="7" presStyleCnt="15"/>
      <dgm:spPr/>
      <dgm:t>
        <a:bodyPr/>
        <a:lstStyle/>
        <a:p>
          <a:endParaRPr lang="en-US"/>
        </a:p>
      </dgm:t>
    </dgm:pt>
    <dgm:pt modelId="{6CF1CF8F-F297-41A3-BA49-E9B9C824E5BD}" type="pres">
      <dgm:prSet presAssocID="{A1B68B06-B468-41D1-B313-F9AE8229EC9B}" presName="hierChild4" presStyleCnt="0"/>
      <dgm:spPr/>
    </dgm:pt>
    <dgm:pt modelId="{3F6C9A4C-BF86-40F7-951C-3F67CC3FD7EE}" type="pres">
      <dgm:prSet presAssocID="{A1B68B06-B468-41D1-B313-F9AE8229EC9B}" presName="hierChild5" presStyleCnt="0"/>
      <dgm:spPr/>
    </dgm:pt>
    <dgm:pt modelId="{0BFA73ED-54BF-4E94-83A0-04EBA46AF545}" type="pres">
      <dgm:prSet presAssocID="{92686374-85DA-42C1-8232-506D3C44E802}" presName="Name37" presStyleLbl="parChTrans1D3" presStyleIdx="8" presStyleCnt="15" custSzX="182161"/>
      <dgm:spPr/>
      <dgm:t>
        <a:bodyPr/>
        <a:lstStyle/>
        <a:p>
          <a:endParaRPr lang="en-US"/>
        </a:p>
      </dgm:t>
    </dgm:pt>
    <dgm:pt modelId="{0A2A33CE-77E6-4B3B-9BAB-7469A40E15D4}" type="pres">
      <dgm:prSet presAssocID="{3D59AFAF-C4D9-47CF-9749-4E03AF35E8DF}" presName="hierRoot2" presStyleCnt="0">
        <dgm:presLayoutVars>
          <dgm:hierBranch val="init"/>
        </dgm:presLayoutVars>
      </dgm:prSet>
      <dgm:spPr/>
    </dgm:pt>
    <dgm:pt modelId="{6BBEF69D-D9F0-404B-B9D4-2B6D26CDC851}" type="pres">
      <dgm:prSet presAssocID="{3D59AFAF-C4D9-47CF-9749-4E03AF35E8DF}" presName="rootComposite" presStyleCnt="0"/>
      <dgm:spPr/>
    </dgm:pt>
    <dgm:pt modelId="{1F5CA281-0688-474E-A007-867338F695A6}" type="pres">
      <dgm:prSet presAssocID="{3D59AFAF-C4D9-47CF-9749-4E03AF35E8DF}" presName="rootText" presStyleLbl="node3" presStyleIdx="8" presStyleCnt="15" custScaleX="117223" custLinFactNeighborX="-14884">
        <dgm:presLayoutVars>
          <dgm:chPref val="3"/>
        </dgm:presLayoutVars>
      </dgm:prSet>
      <dgm:spPr/>
      <dgm:t>
        <a:bodyPr/>
        <a:lstStyle/>
        <a:p>
          <a:endParaRPr lang="en-US"/>
        </a:p>
      </dgm:t>
    </dgm:pt>
    <dgm:pt modelId="{5C2CA906-E4A1-4D1C-A780-F513F660F38F}" type="pres">
      <dgm:prSet presAssocID="{3D59AFAF-C4D9-47CF-9749-4E03AF35E8DF}" presName="rootConnector" presStyleLbl="node3" presStyleIdx="8" presStyleCnt="15"/>
      <dgm:spPr/>
      <dgm:t>
        <a:bodyPr/>
        <a:lstStyle/>
        <a:p>
          <a:endParaRPr lang="en-US"/>
        </a:p>
      </dgm:t>
    </dgm:pt>
    <dgm:pt modelId="{B18D9AEA-72EC-44ED-B145-979EBF800542}" type="pres">
      <dgm:prSet presAssocID="{3D59AFAF-C4D9-47CF-9749-4E03AF35E8DF}" presName="hierChild4" presStyleCnt="0"/>
      <dgm:spPr/>
    </dgm:pt>
    <dgm:pt modelId="{0B2AAE1D-CDC9-48B7-8CA1-A658D423FDB8}" type="pres">
      <dgm:prSet presAssocID="{3D59AFAF-C4D9-47CF-9749-4E03AF35E8DF}" presName="hierChild5" presStyleCnt="0"/>
      <dgm:spPr/>
    </dgm:pt>
    <dgm:pt modelId="{4FB46735-77DF-4375-BDCF-6E3B5B346388}" type="pres">
      <dgm:prSet presAssocID="{34EC1410-6DE7-4777-9989-C5A862DE7135}" presName="Name37" presStyleLbl="parChTrans1D3" presStyleIdx="9" presStyleCnt="15" custSzX="215045"/>
      <dgm:spPr/>
      <dgm:t>
        <a:bodyPr/>
        <a:lstStyle/>
        <a:p>
          <a:endParaRPr lang="en-US"/>
        </a:p>
      </dgm:t>
    </dgm:pt>
    <dgm:pt modelId="{72DFF340-ADEC-4052-B942-DA2F2518869E}" type="pres">
      <dgm:prSet presAssocID="{30226D95-A1C6-4C25-9D72-EF9796449EAF}" presName="hierRoot2" presStyleCnt="0">
        <dgm:presLayoutVars>
          <dgm:hierBranch val="init"/>
        </dgm:presLayoutVars>
      </dgm:prSet>
      <dgm:spPr/>
    </dgm:pt>
    <dgm:pt modelId="{BB55292B-56F1-4EC9-BB89-C614832D8115}" type="pres">
      <dgm:prSet presAssocID="{30226D95-A1C6-4C25-9D72-EF9796449EAF}" presName="rootComposite" presStyleCnt="0"/>
      <dgm:spPr/>
    </dgm:pt>
    <dgm:pt modelId="{5428BD7F-C1EE-4043-A5F2-3E9252A01FBB}" type="pres">
      <dgm:prSet presAssocID="{30226D95-A1C6-4C25-9D72-EF9796449EAF}" presName="rootText" presStyleLbl="node3" presStyleIdx="9" presStyleCnt="15" custScaleX="117223" custLinFactNeighborX="-9173">
        <dgm:presLayoutVars>
          <dgm:chPref val="3"/>
        </dgm:presLayoutVars>
      </dgm:prSet>
      <dgm:spPr/>
      <dgm:t>
        <a:bodyPr/>
        <a:lstStyle/>
        <a:p>
          <a:endParaRPr lang="en-US"/>
        </a:p>
      </dgm:t>
    </dgm:pt>
    <dgm:pt modelId="{1D1B1161-4990-4E02-9007-BA60DE161D62}" type="pres">
      <dgm:prSet presAssocID="{30226D95-A1C6-4C25-9D72-EF9796449EAF}" presName="rootConnector" presStyleLbl="node3" presStyleIdx="9" presStyleCnt="15"/>
      <dgm:spPr/>
      <dgm:t>
        <a:bodyPr/>
        <a:lstStyle/>
        <a:p>
          <a:endParaRPr lang="en-US"/>
        </a:p>
      </dgm:t>
    </dgm:pt>
    <dgm:pt modelId="{FBE1AEAB-86CA-43D6-A409-BC26E7F04E33}" type="pres">
      <dgm:prSet presAssocID="{30226D95-A1C6-4C25-9D72-EF9796449EAF}" presName="hierChild4" presStyleCnt="0"/>
      <dgm:spPr/>
    </dgm:pt>
    <dgm:pt modelId="{E0377D63-92AC-4513-9605-77A5862AB09F}" type="pres">
      <dgm:prSet presAssocID="{30226D95-A1C6-4C25-9D72-EF9796449EAF}" presName="hierChild5" presStyleCnt="0"/>
      <dgm:spPr/>
    </dgm:pt>
    <dgm:pt modelId="{FEA64386-FEFA-4FC7-BC9F-DCAE12F50BB6}" type="pres">
      <dgm:prSet presAssocID="{1F82FDDD-AE3B-4473-BE47-C2DDC9259A14}" presName="hierChild5" presStyleCnt="0"/>
      <dgm:spPr/>
    </dgm:pt>
    <dgm:pt modelId="{02433237-EA30-4A5E-9283-3539F4AD3EC3}" type="pres">
      <dgm:prSet presAssocID="{80C4A828-09E4-45CB-A2EF-D9A783928252}" presName="Name37" presStyleLbl="parChTrans1D2" presStyleIdx="2" presStyleCnt="3" custSzX="1335326"/>
      <dgm:spPr/>
      <dgm:t>
        <a:bodyPr/>
        <a:lstStyle/>
        <a:p>
          <a:endParaRPr lang="en-US"/>
        </a:p>
      </dgm:t>
    </dgm:pt>
    <dgm:pt modelId="{E49333F9-CDBB-4B8A-BF73-FAAACB9509F9}" type="pres">
      <dgm:prSet presAssocID="{9065FEC4-E66B-4DF8-85C9-D50EEFE08CC9}" presName="hierRoot2" presStyleCnt="0">
        <dgm:presLayoutVars>
          <dgm:hierBranch val="init"/>
        </dgm:presLayoutVars>
      </dgm:prSet>
      <dgm:spPr/>
    </dgm:pt>
    <dgm:pt modelId="{49D28D5A-1599-4AAB-A47F-1D28227FEF60}" type="pres">
      <dgm:prSet presAssocID="{9065FEC4-E66B-4DF8-85C9-D50EEFE08CC9}" presName="rootComposite" presStyleCnt="0"/>
      <dgm:spPr/>
    </dgm:pt>
    <dgm:pt modelId="{493451CB-AD69-43BC-AF92-51A0B075BA46}" type="pres">
      <dgm:prSet presAssocID="{9065FEC4-E66B-4DF8-85C9-D50EEFE08CC9}" presName="rootText" presStyleLbl="node2" presStyleIdx="2" presStyleCnt="3" custScaleX="117223" custLinFactX="48346" custLinFactNeighborX="100000" custLinFactNeighborY="4543">
        <dgm:presLayoutVars>
          <dgm:chPref val="3"/>
        </dgm:presLayoutVars>
      </dgm:prSet>
      <dgm:spPr/>
      <dgm:t>
        <a:bodyPr/>
        <a:lstStyle/>
        <a:p>
          <a:endParaRPr lang="en-US"/>
        </a:p>
      </dgm:t>
    </dgm:pt>
    <dgm:pt modelId="{AB506D7D-47C5-41A0-94C2-040FDF2DEEBF}" type="pres">
      <dgm:prSet presAssocID="{9065FEC4-E66B-4DF8-85C9-D50EEFE08CC9}" presName="rootConnector" presStyleLbl="node2" presStyleIdx="2" presStyleCnt="3"/>
      <dgm:spPr/>
      <dgm:t>
        <a:bodyPr/>
        <a:lstStyle/>
        <a:p>
          <a:endParaRPr lang="en-US"/>
        </a:p>
      </dgm:t>
    </dgm:pt>
    <dgm:pt modelId="{A3ABC928-0D6F-48A2-8D3D-9C79F5A4BCF2}" type="pres">
      <dgm:prSet presAssocID="{9065FEC4-E66B-4DF8-85C9-D50EEFE08CC9}" presName="hierChild4" presStyleCnt="0"/>
      <dgm:spPr/>
    </dgm:pt>
    <dgm:pt modelId="{0B6D9069-6B26-4FF0-B518-B525D345A356}" type="pres">
      <dgm:prSet presAssocID="{B09BD6C8-F057-47F2-BAE0-68109F9EB573}" presName="Name37" presStyleLbl="parChTrans1D3" presStyleIdx="10" presStyleCnt="15" custSzX="182161"/>
      <dgm:spPr/>
      <dgm:t>
        <a:bodyPr/>
        <a:lstStyle/>
        <a:p>
          <a:endParaRPr lang="en-US"/>
        </a:p>
      </dgm:t>
    </dgm:pt>
    <dgm:pt modelId="{F41381A5-5F4A-4D66-A9B4-FAFF4A81910D}" type="pres">
      <dgm:prSet presAssocID="{674D6A80-4F4A-4162-A2B0-C7F487106BD0}" presName="hierRoot2" presStyleCnt="0">
        <dgm:presLayoutVars>
          <dgm:hierBranch val="init"/>
        </dgm:presLayoutVars>
      </dgm:prSet>
      <dgm:spPr/>
    </dgm:pt>
    <dgm:pt modelId="{FC68167F-19C3-4179-ACD4-E8D80F9E7FD2}" type="pres">
      <dgm:prSet presAssocID="{674D6A80-4F4A-4162-A2B0-C7F487106BD0}" presName="rootComposite" presStyleCnt="0"/>
      <dgm:spPr/>
    </dgm:pt>
    <dgm:pt modelId="{EF88AE63-EDE0-45C2-90AB-1EBE0FF913AF}" type="pres">
      <dgm:prSet presAssocID="{674D6A80-4F4A-4162-A2B0-C7F487106BD0}" presName="rootText" presStyleLbl="node3" presStyleIdx="10" presStyleCnt="15" custScaleX="117223" custLinFactX="48462" custLinFactNeighborX="100000" custLinFactNeighborY="-5061">
        <dgm:presLayoutVars>
          <dgm:chPref val="3"/>
        </dgm:presLayoutVars>
      </dgm:prSet>
      <dgm:spPr/>
      <dgm:t>
        <a:bodyPr/>
        <a:lstStyle/>
        <a:p>
          <a:endParaRPr lang="en-US"/>
        </a:p>
      </dgm:t>
    </dgm:pt>
    <dgm:pt modelId="{EC3DD2AE-268E-475A-8BDF-108EE0DAE725}" type="pres">
      <dgm:prSet presAssocID="{674D6A80-4F4A-4162-A2B0-C7F487106BD0}" presName="rootConnector" presStyleLbl="node3" presStyleIdx="10" presStyleCnt="15"/>
      <dgm:spPr/>
      <dgm:t>
        <a:bodyPr/>
        <a:lstStyle/>
        <a:p>
          <a:endParaRPr lang="en-US"/>
        </a:p>
      </dgm:t>
    </dgm:pt>
    <dgm:pt modelId="{A934A50C-58AD-43FE-B824-D078AB911046}" type="pres">
      <dgm:prSet presAssocID="{674D6A80-4F4A-4162-A2B0-C7F487106BD0}" presName="hierChild4" presStyleCnt="0"/>
      <dgm:spPr/>
    </dgm:pt>
    <dgm:pt modelId="{9AC9A6AA-F7FF-46A2-8456-569AF7213150}" type="pres">
      <dgm:prSet presAssocID="{674D6A80-4F4A-4162-A2B0-C7F487106BD0}" presName="hierChild5" presStyleCnt="0"/>
      <dgm:spPr/>
    </dgm:pt>
    <dgm:pt modelId="{3F43551B-701D-4229-B8EE-3ACD632DB635}" type="pres">
      <dgm:prSet presAssocID="{2FA5D3F8-3C6D-41AF-9971-170BE5675DA8}" presName="Name37" presStyleLbl="parChTrans1D3" presStyleIdx="11" presStyleCnt="15" custSzX="182161"/>
      <dgm:spPr/>
      <dgm:t>
        <a:bodyPr/>
        <a:lstStyle/>
        <a:p>
          <a:endParaRPr lang="en-US"/>
        </a:p>
      </dgm:t>
    </dgm:pt>
    <dgm:pt modelId="{676B5BBB-6651-4C50-8BBE-35A5EFCA8CC3}" type="pres">
      <dgm:prSet presAssocID="{EF051BC8-D333-4179-9336-FFB6109AC0E3}" presName="hierRoot2" presStyleCnt="0">
        <dgm:presLayoutVars>
          <dgm:hierBranch val="init"/>
        </dgm:presLayoutVars>
      </dgm:prSet>
      <dgm:spPr/>
    </dgm:pt>
    <dgm:pt modelId="{E6A4D615-C7C3-4EEF-B07F-9901416EA26B}" type="pres">
      <dgm:prSet presAssocID="{EF051BC8-D333-4179-9336-FFB6109AC0E3}" presName="rootComposite" presStyleCnt="0"/>
      <dgm:spPr/>
    </dgm:pt>
    <dgm:pt modelId="{5B5CA1C8-194F-480F-80E6-54E40175790E}" type="pres">
      <dgm:prSet presAssocID="{EF051BC8-D333-4179-9336-FFB6109AC0E3}" presName="rootText" presStyleLbl="node3" presStyleIdx="11" presStyleCnt="15" custScaleX="117223" custLinFactX="48346" custLinFactNeighborX="100000" custLinFactNeighborY="4543">
        <dgm:presLayoutVars>
          <dgm:chPref val="3"/>
        </dgm:presLayoutVars>
      </dgm:prSet>
      <dgm:spPr/>
      <dgm:t>
        <a:bodyPr/>
        <a:lstStyle/>
        <a:p>
          <a:endParaRPr lang="en-US"/>
        </a:p>
      </dgm:t>
    </dgm:pt>
    <dgm:pt modelId="{D1B1D8D2-1A97-4A16-8872-F9CD5A21CBCA}" type="pres">
      <dgm:prSet presAssocID="{EF051BC8-D333-4179-9336-FFB6109AC0E3}" presName="rootConnector" presStyleLbl="node3" presStyleIdx="11" presStyleCnt="15"/>
      <dgm:spPr/>
      <dgm:t>
        <a:bodyPr/>
        <a:lstStyle/>
        <a:p>
          <a:endParaRPr lang="en-US"/>
        </a:p>
      </dgm:t>
    </dgm:pt>
    <dgm:pt modelId="{2EAC1DC4-1002-49B5-8F20-CA69D9EC0184}" type="pres">
      <dgm:prSet presAssocID="{EF051BC8-D333-4179-9336-FFB6109AC0E3}" presName="hierChild4" presStyleCnt="0"/>
      <dgm:spPr/>
    </dgm:pt>
    <dgm:pt modelId="{D0E7DF65-B411-49B4-9679-DDE7380741DA}" type="pres">
      <dgm:prSet presAssocID="{EF051BC8-D333-4179-9336-FFB6109AC0E3}" presName="hierChild5" presStyleCnt="0"/>
      <dgm:spPr/>
    </dgm:pt>
    <dgm:pt modelId="{20E133EA-D3C6-433F-9218-1FEFA4026526}" type="pres">
      <dgm:prSet presAssocID="{93F8D285-563E-4C85-BD27-A67AB8997ED0}" presName="Name37" presStyleLbl="parChTrans1D3" presStyleIdx="12" presStyleCnt="15" custSzX="182161"/>
      <dgm:spPr/>
      <dgm:t>
        <a:bodyPr/>
        <a:lstStyle/>
        <a:p>
          <a:endParaRPr lang="en-US"/>
        </a:p>
      </dgm:t>
    </dgm:pt>
    <dgm:pt modelId="{BAF7C306-5A3B-4FD0-B924-D9068E2B19E3}" type="pres">
      <dgm:prSet presAssocID="{D669AF08-A07C-4AF9-840F-9D0BD72669A1}" presName="hierRoot2" presStyleCnt="0">
        <dgm:presLayoutVars>
          <dgm:hierBranch val="init"/>
        </dgm:presLayoutVars>
      </dgm:prSet>
      <dgm:spPr/>
    </dgm:pt>
    <dgm:pt modelId="{CAE54D81-3613-494D-9D00-D8AC33560E86}" type="pres">
      <dgm:prSet presAssocID="{D669AF08-A07C-4AF9-840F-9D0BD72669A1}" presName="rootComposite" presStyleCnt="0"/>
      <dgm:spPr/>
    </dgm:pt>
    <dgm:pt modelId="{D4F89C88-FD9A-40FB-9FC2-A24A831D707E}" type="pres">
      <dgm:prSet presAssocID="{D669AF08-A07C-4AF9-840F-9D0BD72669A1}" presName="rootText" presStyleLbl="node3" presStyleIdx="12" presStyleCnt="15" custScaleX="117223" custLinFactX="48346" custLinFactNeighborX="100000" custLinFactNeighborY="4543">
        <dgm:presLayoutVars>
          <dgm:chPref val="3"/>
        </dgm:presLayoutVars>
      </dgm:prSet>
      <dgm:spPr/>
      <dgm:t>
        <a:bodyPr/>
        <a:lstStyle/>
        <a:p>
          <a:endParaRPr lang="en-US"/>
        </a:p>
      </dgm:t>
    </dgm:pt>
    <dgm:pt modelId="{C8AC5AA4-ECBB-4BEF-86B3-F91354D947FF}" type="pres">
      <dgm:prSet presAssocID="{D669AF08-A07C-4AF9-840F-9D0BD72669A1}" presName="rootConnector" presStyleLbl="node3" presStyleIdx="12" presStyleCnt="15"/>
      <dgm:spPr/>
      <dgm:t>
        <a:bodyPr/>
        <a:lstStyle/>
        <a:p>
          <a:endParaRPr lang="en-US"/>
        </a:p>
      </dgm:t>
    </dgm:pt>
    <dgm:pt modelId="{B00C9B4B-4726-479F-9F03-B7A4D1C68A1E}" type="pres">
      <dgm:prSet presAssocID="{D669AF08-A07C-4AF9-840F-9D0BD72669A1}" presName="hierChild4" presStyleCnt="0"/>
      <dgm:spPr/>
    </dgm:pt>
    <dgm:pt modelId="{9CFE4DD4-E003-4FCD-A41A-9E33F9F96C84}" type="pres">
      <dgm:prSet presAssocID="{D669AF08-A07C-4AF9-840F-9D0BD72669A1}" presName="hierChild5" presStyleCnt="0"/>
      <dgm:spPr/>
    </dgm:pt>
    <dgm:pt modelId="{4B982BCC-B7A4-47EA-87EC-2B8CA968D056}" type="pres">
      <dgm:prSet presAssocID="{34703A7A-5F7E-4DD1-9F1F-9145E9FAC5F1}" presName="Name37" presStyleLbl="parChTrans1D3" presStyleIdx="13" presStyleCnt="15" custSzX="182161"/>
      <dgm:spPr/>
      <dgm:t>
        <a:bodyPr/>
        <a:lstStyle/>
        <a:p>
          <a:endParaRPr lang="en-US"/>
        </a:p>
      </dgm:t>
    </dgm:pt>
    <dgm:pt modelId="{F6C5ACB4-75A2-4B5D-8316-7180A60EF687}" type="pres">
      <dgm:prSet presAssocID="{A675F9CE-E3AD-4218-8BA6-58C754DAC7F7}" presName="hierRoot2" presStyleCnt="0">
        <dgm:presLayoutVars>
          <dgm:hierBranch val="init"/>
        </dgm:presLayoutVars>
      </dgm:prSet>
      <dgm:spPr/>
    </dgm:pt>
    <dgm:pt modelId="{D5C7BE86-2A05-40D4-A92B-7839AA8D9DF2}" type="pres">
      <dgm:prSet presAssocID="{A675F9CE-E3AD-4218-8BA6-58C754DAC7F7}" presName="rootComposite" presStyleCnt="0"/>
      <dgm:spPr/>
    </dgm:pt>
    <dgm:pt modelId="{67374A9C-EBA4-4E1D-9B00-FB3E70A77BE3}" type="pres">
      <dgm:prSet presAssocID="{A675F9CE-E3AD-4218-8BA6-58C754DAC7F7}" presName="rootText" presStyleLbl="node3" presStyleIdx="13" presStyleCnt="15" custScaleX="117223" custLinFactX="48346" custLinFactNeighborX="100000" custLinFactNeighborY="4543">
        <dgm:presLayoutVars>
          <dgm:chPref val="3"/>
        </dgm:presLayoutVars>
      </dgm:prSet>
      <dgm:spPr/>
      <dgm:t>
        <a:bodyPr/>
        <a:lstStyle/>
        <a:p>
          <a:endParaRPr lang="en-US"/>
        </a:p>
      </dgm:t>
    </dgm:pt>
    <dgm:pt modelId="{2C133815-8795-478D-9C57-FB91EE3EBC02}" type="pres">
      <dgm:prSet presAssocID="{A675F9CE-E3AD-4218-8BA6-58C754DAC7F7}" presName="rootConnector" presStyleLbl="node3" presStyleIdx="13" presStyleCnt="15"/>
      <dgm:spPr/>
      <dgm:t>
        <a:bodyPr/>
        <a:lstStyle/>
        <a:p>
          <a:endParaRPr lang="en-US"/>
        </a:p>
      </dgm:t>
    </dgm:pt>
    <dgm:pt modelId="{35DA911B-2034-43D1-9BD2-098F35187DFB}" type="pres">
      <dgm:prSet presAssocID="{A675F9CE-E3AD-4218-8BA6-58C754DAC7F7}" presName="hierChild4" presStyleCnt="0"/>
      <dgm:spPr/>
    </dgm:pt>
    <dgm:pt modelId="{CF81F8DF-270D-4F8C-A4D3-BFF93F6C8C86}" type="pres">
      <dgm:prSet presAssocID="{A675F9CE-E3AD-4218-8BA6-58C754DAC7F7}" presName="hierChild5" presStyleCnt="0"/>
      <dgm:spPr/>
    </dgm:pt>
    <dgm:pt modelId="{3229F073-B865-483A-B2A0-FBF2F70E58C0}" type="pres">
      <dgm:prSet presAssocID="{0D7A1AB6-5EC1-4A9E-B6C6-7CB9C876F137}" presName="Name37" presStyleLbl="parChTrans1D3" presStyleIdx="14" presStyleCnt="15" custSzX="182161"/>
      <dgm:spPr/>
      <dgm:t>
        <a:bodyPr/>
        <a:lstStyle/>
        <a:p>
          <a:endParaRPr lang="en-US"/>
        </a:p>
      </dgm:t>
    </dgm:pt>
    <dgm:pt modelId="{E03B2247-DB9B-4415-97E3-8C3858916FCA}" type="pres">
      <dgm:prSet presAssocID="{90A2D9D5-31D7-4515-A506-F9347BEA5C87}" presName="hierRoot2" presStyleCnt="0">
        <dgm:presLayoutVars>
          <dgm:hierBranch val="init"/>
        </dgm:presLayoutVars>
      </dgm:prSet>
      <dgm:spPr/>
    </dgm:pt>
    <dgm:pt modelId="{6D1AE062-26F8-4ED5-A8D0-C6262269BB23}" type="pres">
      <dgm:prSet presAssocID="{90A2D9D5-31D7-4515-A506-F9347BEA5C87}" presName="rootComposite" presStyleCnt="0"/>
      <dgm:spPr/>
    </dgm:pt>
    <dgm:pt modelId="{EC6A5754-6AAD-4732-B904-61ECD3685612}" type="pres">
      <dgm:prSet presAssocID="{90A2D9D5-31D7-4515-A506-F9347BEA5C87}" presName="rootText" presStyleLbl="node3" presStyleIdx="14" presStyleCnt="15" custScaleX="117223" custLinFactX="48346" custLinFactNeighborX="100000" custLinFactNeighborY="4543">
        <dgm:presLayoutVars>
          <dgm:chPref val="3"/>
        </dgm:presLayoutVars>
      </dgm:prSet>
      <dgm:spPr/>
      <dgm:t>
        <a:bodyPr/>
        <a:lstStyle/>
        <a:p>
          <a:endParaRPr lang="en-US"/>
        </a:p>
      </dgm:t>
    </dgm:pt>
    <dgm:pt modelId="{37810FEF-62CE-4D7B-B01D-4EF6C9A4E433}" type="pres">
      <dgm:prSet presAssocID="{90A2D9D5-31D7-4515-A506-F9347BEA5C87}" presName="rootConnector" presStyleLbl="node3" presStyleIdx="14" presStyleCnt="15"/>
      <dgm:spPr/>
      <dgm:t>
        <a:bodyPr/>
        <a:lstStyle/>
        <a:p>
          <a:endParaRPr lang="en-US"/>
        </a:p>
      </dgm:t>
    </dgm:pt>
    <dgm:pt modelId="{2408B854-7392-4213-80CE-73C8E2E731DB}" type="pres">
      <dgm:prSet presAssocID="{90A2D9D5-31D7-4515-A506-F9347BEA5C87}" presName="hierChild4" presStyleCnt="0"/>
      <dgm:spPr/>
    </dgm:pt>
    <dgm:pt modelId="{95E9B42E-A4DB-4A09-9411-DDC9FBD1BC1F}" type="pres">
      <dgm:prSet presAssocID="{90A2D9D5-31D7-4515-A506-F9347BEA5C87}" presName="hierChild5" presStyleCnt="0"/>
      <dgm:spPr/>
    </dgm:pt>
    <dgm:pt modelId="{7C7FB3A0-E683-41C7-8BF4-7BE60B673C44}" type="pres">
      <dgm:prSet presAssocID="{9065FEC4-E66B-4DF8-85C9-D50EEFE08CC9}" presName="hierChild5" presStyleCnt="0"/>
      <dgm:spPr/>
    </dgm:pt>
    <dgm:pt modelId="{FCEDD360-8175-4A84-ADD2-C5DB06B34486}" type="pres">
      <dgm:prSet presAssocID="{1DFA2776-ED11-4A15-B4B6-A80905496F04}" presName="hierChild3" presStyleCnt="0"/>
      <dgm:spPr/>
    </dgm:pt>
  </dgm:ptLst>
  <dgm:cxnLst>
    <dgm:cxn modelId="{EC5DC4EC-B3B9-45BC-82B0-8A7676DBE8B8}" type="presOf" srcId="{A675F9CE-E3AD-4218-8BA6-58C754DAC7F7}" destId="{67374A9C-EBA4-4E1D-9B00-FB3E70A77BE3}" srcOrd="0" destOrd="0" presId="urn:microsoft.com/office/officeart/2005/8/layout/orgChart1"/>
    <dgm:cxn modelId="{85E1D636-216D-46DD-AE11-567F05B4A1A5}" type="presOf" srcId="{0267E50A-E319-4C05-B858-1601DBF6AE47}" destId="{1A2BE134-D359-4BCB-9FA2-C98AE5FEC4F3}" srcOrd="0" destOrd="0" presId="urn:microsoft.com/office/officeart/2005/8/layout/orgChart1"/>
    <dgm:cxn modelId="{A71BD07A-7403-4B8B-B086-85F6AC278E7F}" srcId="{9065FEC4-E66B-4DF8-85C9-D50EEFE08CC9}" destId="{EF051BC8-D333-4179-9336-FFB6109AC0E3}" srcOrd="1" destOrd="0" parTransId="{2FA5D3F8-3C6D-41AF-9971-170BE5675DA8}" sibTransId="{A388A247-5D96-46AD-92BB-D6E89119603A}"/>
    <dgm:cxn modelId="{3C5A515D-78D1-482D-B9A3-AF5F43560DF0}" type="presOf" srcId="{9065FEC4-E66B-4DF8-85C9-D50EEFE08CC9}" destId="{493451CB-AD69-43BC-AF92-51A0B075BA46}" srcOrd="0" destOrd="0" presId="urn:microsoft.com/office/officeart/2005/8/layout/orgChart1"/>
    <dgm:cxn modelId="{FD652552-DCF3-4331-AF5B-9C105C0DF2E5}" type="presOf" srcId="{AD61FF3F-878D-41CE-98DA-217B1F4DB2EE}" destId="{E5728C15-9D0C-434D-9B5D-2263B2A68B00}" srcOrd="0" destOrd="0" presId="urn:microsoft.com/office/officeart/2005/8/layout/orgChart1"/>
    <dgm:cxn modelId="{D528D98A-D814-4969-9A82-15A3E45D4A9F}" type="presOf" srcId="{613125C4-E13B-4D3C-952F-59EF6D4F7054}" destId="{84E96380-26AB-4798-B245-BC5644C6398A}" srcOrd="0" destOrd="0" presId="urn:microsoft.com/office/officeart/2005/8/layout/orgChart1"/>
    <dgm:cxn modelId="{619DDAA6-F482-479B-A41C-DD023BBD8BE4}" srcId="{9065FEC4-E66B-4DF8-85C9-D50EEFE08CC9}" destId="{674D6A80-4F4A-4162-A2B0-C7F487106BD0}" srcOrd="0" destOrd="0" parTransId="{B09BD6C8-F057-47F2-BAE0-68109F9EB573}" sibTransId="{9FCE5493-5DE1-4F96-A3F8-8CC6276718D4}"/>
    <dgm:cxn modelId="{832A3A89-E06A-4C53-A67F-2BB64178B8F5}" type="presOf" srcId="{2FA5D3F8-3C6D-41AF-9971-170BE5675DA8}" destId="{3F43551B-701D-4229-B8EE-3ACD632DB635}" srcOrd="0" destOrd="0" presId="urn:microsoft.com/office/officeart/2005/8/layout/orgChart1"/>
    <dgm:cxn modelId="{4855C58D-DAE4-4E9D-B26C-5F54104E3FE6}" type="presOf" srcId="{674D6A80-4F4A-4162-A2B0-C7F487106BD0}" destId="{EF88AE63-EDE0-45C2-90AB-1EBE0FF913AF}" srcOrd="0" destOrd="0" presId="urn:microsoft.com/office/officeart/2005/8/layout/orgChart1"/>
    <dgm:cxn modelId="{680822D4-DCF8-4B14-AE9D-2575937F8CAE}" type="presOf" srcId="{5112128E-3562-47DB-95BC-73A4F4934280}" destId="{D69E6421-BEE3-4036-A794-07FEE07E41CA}" srcOrd="0" destOrd="0" presId="urn:microsoft.com/office/officeart/2005/8/layout/orgChart1"/>
    <dgm:cxn modelId="{C078D258-D263-47E7-8AB8-34542FA399B8}" type="presOf" srcId="{AD61FF3F-878D-41CE-98DA-217B1F4DB2EE}" destId="{AA7E3F17-9B90-4011-849B-EBC4DA5DA92A}" srcOrd="1" destOrd="0" presId="urn:microsoft.com/office/officeart/2005/8/layout/orgChart1"/>
    <dgm:cxn modelId="{3B938E7B-DA7E-4D3C-9A41-F645D87A7B6C}" type="presOf" srcId="{7D2C88E0-E6BA-4E04-88B3-17A766E0DAA3}" destId="{E8647CF5-E5C3-411F-9A2D-6CCFC7440CAC}" srcOrd="0" destOrd="0" presId="urn:microsoft.com/office/officeart/2005/8/layout/orgChart1"/>
    <dgm:cxn modelId="{544DA78E-D594-4702-BC31-284AD523FCF9}" type="presOf" srcId="{4EEFAFA7-0AA9-4F9E-A9A6-870E8295E508}" destId="{A1FA53E4-9732-43AE-B66D-1D4458737A7D}" srcOrd="0" destOrd="0" presId="urn:microsoft.com/office/officeart/2005/8/layout/orgChart1"/>
    <dgm:cxn modelId="{70A9FC8B-A716-4B6B-BB0C-2751292FD8A9}" type="presOf" srcId="{1F82FDDD-AE3B-4473-BE47-C2DDC9259A14}" destId="{7FF608DC-580E-4505-AD70-160C58FAA4B9}" srcOrd="0" destOrd="0" presId="urn:microsoft.com/office/officeart/2005/8/layout/orgChart1"/>
    <dgm:cxn modelId="{9185DA53-EDD5-4311-8316-9B392B895364}" type="presOf" srcId="{A1B99C60-413D-470B-A460-B50CD2B643EF}" destId="{FD4D4E96-CF0C-4568-A42B-0C75243C2199}" srcOrd="0" destOrd="0" presId="urn:microsoft.com/office/officeart/2005/8/layout/orgChart1"/>
    <dgm:cxn modelId="{77C9F01D-6670-40A7-96D0-CB3A892B09D8}" srcId="{86C166E8-7045-4631-881F-F292C92CF2C9}" destId="{D213A492-119F-41E9-9653-98D9732FBD34}" srcOrd="1" destOrd="0" parTransId="{4C5FD277-E9DD-45C6-BA95-FDC73388919C}" sibTransId="{8AE5F7E4-81CF-4D4A-B232-71E8D3499273}"/>
    <dgm:cxn modelId="{45ADDEC3-ADB5-4E03-B98F-1B9950948AFD}" type="presOf" srcId="{D9DDBAC4-A2B1-4AC2-B5F1-150D24483456}" destId="{7F13F20E-3B20-4D2B-9D63-EA0988663588}" srcOrd="0" destOrd="0" presId="urn:microsoft.com/office/officeart/2005/8/layout/orgChart1"/>
    <dgm:cxn modelId="{959ED6A2-213E-4C88-B4DF-6E00492508FC}" type="presOf" srcId="{6D2E217C-40B0-487F-B027-2AFBBD9695AA}" destId="{FD2FEB64-1D84-4C99-BC15-A51789DEA17B}" srcOrd="0" destOrd="0" presId="urn:microsoft.com/office/officeart/2005/8/layout/orgChart1"/>
    <dgm:cxn modelId="{4C43B952-B118-4809-842B-76901EC78788}" srcId="{86C166E8-7045-4631-881F-F292C92CF2C9}" destId="{A0C4E33F-690B-4184-9402-10DD8E3A7DCD}" srcOrd="2" destOrd="0" parTransId="{7D3BBA5F-6170-43A8-AE90-AA4174547AFA}" sibTransId="{1327CF69-55E8-453A-8018-BD96A0FF9D67}"/>
    <dgm:cxn modelId="{14D2F0C5-C328-4568-AC80-57A46FACC65F}" type="presOf" srcId="{80C4A828-09E4-45CB-A2EF-D9A783928252}" destId="{02433237-EA30-4A5E-9283-3539F4AD3EC3}" srcOrd="0" destOrd="0" presId="urn:microsoft.com/office/officeart/2005/8/layout/orgChart1"/>
    <dgm:cxn modelId="{6B449758-212B-44AE-B004-B773291D7295}" type="presOf" srcId="{34EC1410-6DE7-4777-9989-C5A862DE7135}" destId="{4FB46735-77DF-4375-BDCF-6E3B5B346388}" srcOrd="0" destOrd="0" presId="urn:microsoft.com/office/officeart/2005/8/layout/orgChart1"/>
    <dgm:cxn modelId="{3D808145-90FF-411C-B593-590BB1BF2E66}" type="presOf" srcId="{93F8D285-563E-4C85-BD27-A67AB8997ED0}" destId="{20E133EA-D3C6-433F-9218-1FEFA4026526}" srcOrd="0" destOrd="0" presId="urn:microsoft.com/office/officeart/2005/8/layout/orgChart1"/>
    <dgm:cxn modelId="{F35FFD40-B4C5-4934-8653-6402F6E4578F}" type="presOf" srcId="{A513D376-DB6A-47F1-9679-6BA177002E01}" destId="{BD4922BB-3EF5-4AC6-8CB3-36291B46A351}" srcOrd="1" destOrd="0" presId="urn:microsoft.com/office/officeart/2005/8/layout/orgChart1"/>
    <dgm:cxn modelId="{542D97DF-0FFF-4122-A86B-42BA557E3B6C}" type="presOf" srcId="{9065FEC4-E66B-4DF8-85C9-D50EEFE08CC9}" destId="{AB506D7D-47C5-41A0-94C2-040FDF2DEEBF}" srcOrd="1" destOrd="0" presId="urn:microsoft.com/office/officeart/2005/8/layout/orgChart1"/>
    <dgm:cxn modelId="{22CE57D4-E3C6-425D-A21D-283E98D8A803}" type="presOf" srcId="{A1B68B06-B468-41D1-B313-F9AE8229EC9B}" destId="{0EAEC72C-DD7B-4B9A-A44B-0F29C1D1449C}" srcOrd="1" destOrd="0" presId="urn:microsoft.com/office/officeart/2005/8/layout/orgChart1"/>
    <dgm:cxn modelId="{BCC16255-F2B8-420C-867C-4642B262F8F5}" type="presOf" srcId="{0D7A1AB6-5EC1-4A9E-B6C6-7CB9C876F137}" destId="{3229F073-B865-483A-B2A0-FBF2F70E58C0}" srcOrd="0" destOrd="0" presId="urn:microsoft.com/office/officeart/2005/8/layout/orgChart1"/>
    <dgm:cxn modelId="{5C7B93A6-4C49-4B9E-BD47-81F6C2571905}" srcId="{1F82FDDD-AE3B-4473-BE47-C2DDC9259A14}" destId="{A1B68B06-B468-41D1-B313-F9AE8229EC9B}" srcOrd="2" destOrd="0" parTransId="{0267E50A-E319-4C05-B858-1601DBF6AE47}" sibTransId="{7BE98A63-8FE7-43EF-A1C8-7474C0F719FE}"/>
    <dgm:cxn modelId="{B702BC1C-B9A3-432E-B0D3-0ED3A1361110}" srcId="{1DFA2776-ED11-4A15-B4B6-A80905496F04}" destId="{9065FEC4-E66B-4DF8-85C9-D50EEFE08CC9}" srcOrd="2" destOrd="0" parTransId="{80C4A828-09E4-45CB-A2EF-D9A783928252}" sibTransId="{5CEAC641-2067-434C-A556-31F46B6F9E07}"/>
    <dgm:cxn modelId="{870A1924-C399-4618-81AD-FDB59FE1F47C}" srcId="{9065FEC4-E66B-4DF8-85C9-D50EEFE08CC9}" destId="{A675F9CE-E3AD-4218-8BA6-58C754DAC7F7}" srcOrd="3" destOrd="0" parTransId="{34703A7A-5F7E-4DD1-9F1F-9145E9FAC5F1}" sibTransId="{A14D5DC0-0761-4D2B-BD3A-56F549FBDA62}"/>
    <dgm:cxn modelId="{90B92944-4BC6-4BF6-84CD-CAD8A50243BF}" type="presOf" srcId="{A675F9CE-E3AD-4218-8BA6-58C754DAC7F7}" destId="{2C133815-8795-478D-9C57-FB91EE3EBC02}" srcOrd="1" destOrd="0" presId="urn:microsoft.com/office/officeart/2005/8/layout/orgChart1"/>
    <dgm:cxn modelId="{E0CFF675-3DF4-4A5A-A7C9-2749C9DB1EA0}" type="presOf" srcId="{D669AF08-A07C-4AF9-840F-9D0BD72669A1}" destId="{D4F89C88-FD9A-40FB-9FC2-A24A831D707E}" srcOrd="0" destOrd="0" presId="urn:microsoft.com/office/officeart/2005/8/layout/orgChart1"/>
    <dgm:cxn modelId="{B8F134F6-DF2C-461C-A6A9-03FAD9F06802}" type="presOf" srcId="{DFBC21D3-0EF1-412E-8EA9-0A45B2D3C436}" destId="{E2957A47-4243-4109-BE10-50051F93BAF5}" srcOrd="0" destOrd="0" presId="urn:microsoft.com/office/officeart/2005/8/layout/orgChart1"/>
    <dgm:cxn modelId="{A8D22E48-C4DB-4F94-A41F-D5C338ACD6A7}" type="presOf" srcId="{D213A492-119F-41E9-9653-98D9732FBD34}" destId="{DF0BDE17-3264-43C1-B2CA-2CA7D6ACF25B}" srcOrd="1" destOrd="0" presId="urn:microsoft.com/office/officeart/2005/8/layout/orgChart1"/>
    <dgm:cxn modelId="{8B978795-31E2-4E24-AEC7-6DEF5DA9C60D}" srcId="{1F82FDDD-AE3B-4473-BE47-C2DDC9259A14}" destId="{3D59AFAF-C4D9-47CF-9749-4E03AF35E8DF}" srcOrd="3" destOrd="0" parTransId="{92686374-85DA-42C1-8232-506D3C44E802}" sibTransId="{2A0DB091-6016-442B-9156-F737C219831B}"/>
    <dgm:cxn modelId="{A2C7C283-5D48-445A-B9FD-ADB588FA748C}" type="presOf" srcId="{4EEFAFA7-0AA9-4F9E-A9A6-870E8295E508}" destId="{A3D7070F-2D8D-4275-84EB-AF6D883E0CF4}" srcOrd="1" destOrd="0" presId="urn:microsoft.com/office/officeart/2005/8/layout/orgChart1"/>
    <dgm:cxn modelId="{DA34A5C7-9BC4-428A-AF1D-F1D3185F28A5}" type="presOf" srcId="{30226D95-A1C6-4C25-9D72-EF9796449EAF}" destId="{1D1B1161-4990-4E02-9007-BA60DE161D62}" srcOrd="1" destOrd="0" presId="urn:microsoft.com/office/officeart/2005/8/layout/orgChart1"/>
    <dgm:cxn modelId="{257D562F-1999-46D7-8FDE-A82444650A0F}" type="presOf" srcId="{A1B99C60-413D-470B-A460-B50CD2B643EF}" destId="{3AC3473F-962B-440E-85E9-3837B91D5DAF}" srcOrd="1" destOrd="0" presId="urn:microsoft.com/office/officeart/2005/8/layout/orgChart1"/>
    <dgm:cxn modelId="{ADB7828E-A37F-4366-9939-7BFCC126A057}" srcId="{1DFA2776-ED11-4A15-B4B6-A80905496F04}" destId="{1F82FDDD-AE3B-4473-BE47-C2DDC9259A14}" srcOrd="1" destOrd="0" parTransId="{613125C4-E13B-4D3C-952F-59EF6D4F7054}" sibTransId="{D6C37886-55C7-402B-A8AB-315A47CFF0D8}"/>
    <dgm:cxn modelId="{8B99EE76-1D83-40DC-BD71-D482A1A84C21}" type="presOf" srcId="{4C5FD277-E9DD-45C6-BA95-FDC73388919C}" destId="{88391A2E-FFAB-4788-A04D-42E2A48F0766}" srcOrd="0" destOrd="0" presId="urn:microsoft.com/office/officeart/2005/8/layout/orgChart1"/>
    <dgm:cxn modelId="{2179BE00-BEAE-449A-9B50-198264222DCC}" type="presOf" srcId="{674D6A80-4F4A-4162-A2B0-C7F487106BD0}" destId="{EC3DD2AE-268E-475A-8BDF-108EE0DAE725}" srcOrd="1" destOrd="0" presId="urn:microsoft.com/office/officeart/2005/8/layout/orgChart1"/>
    <dgm:cxn modelId="{26AD3255-DB52-43C9-85F3-4C09F27FF459}" srcId="{1F82FDDD-AE3B-4473-BE47-C2DDC9259A14}" destId="{AD61FF3F-878D-41CE-98DA-217B1F4DB2EE}" srcOrd="0" destOrd="0" parTransId="{F336BC80-A9B7-4211-9AB5-084004A787AA}" sibTransId="{6006652D-B45C-46C1-A964-24AF328205A0}"/>
    <dgm:cxn modelId="{F5078AC3-A8BE-42CF-8A52-313CB6DD9C60}" type="presOf" srcId="{92686374-85DA-42C1-8232-506D3C44E802}" destId="{0BFA73ED-54BF-4E94-83A0-04EBA46AF545}" srcOrd="0" destOrd="0" presId="urn:microsoft.com/office/officeart/2005/8/layout/orgChart1"/>
    <dgm:cxn modelId="{0B3E5F93-5838-4B8C-B1B3-7851DBF79B58}" type="presOf" srcId="{B09BD6C8-F057-47F2-BAE0-68109F9EB573}" destId="{0B6D9069-6B26-4FF0-B518-B525D345A356}" srcOrd="0" destOrd="0" presId="urn:microsoft.com/office/officeart/2005/8/layout/orgChart1"/>
    <dgm:cxn modelId="{005CE79B-64D9-4C0E-BF50-95B332B9FE34}" srcId="{86C166E8-7045-4631-881F-F292C92CF2C9}" destId="{4EEFAFA7-0AA9-4F9E-A9A6-870E8295E508}" srcOrd="4" destOrd="0" parTransId="{CC03EE6B-1316-442E-ADED-7B4AF52CC318}" sibTransId="{900F1EB7-2F61-4EB6-9533-C7E00031E293}"/>
    <dgm:cxn modelId="{5A86FDDF-90DF-4C9D-A6AE-02F4415D1598}" srcId="{9065FEC4-E66B-4DF8-85C9-D50EEFE08CC9}" destId="{D669AF08-A07C-4AF9-840F-9D0BD72669A1}" srcOrd="2" destOrd="0" parTransId="{93F8D285-563E-4C85-BD27-A67AB8997ED0}" sibTransId="{2235ADC6-FB1E-4D1F-9B79-C8548F32B4C9}"/>
    <dgm:cxn modelId="{F8D6FEC9-34A7-4E0B-AA9F-514E32F633BD}" type="presOf" srcId="{34703A7A-5F7E-4DD1-9F1F-9145E9FAC5F1}" destId="{4B982BCC-B7A4-47EA-87EC-2B8CA968D056}" srcOrd="0" destOrd="0" presId="urn:microsoft.com/office/officeart/2005/8/layout/orgChart1"/>
    <dgm:cxn modelId="{FDC3E198-E0CD-47F6-AF38-6950191791F6}" type="presOf" srcId="{1F82FDDD-AE3B-4473-BE47-C2DDC9259A14}" destId="{2FD04021-A816-4ED1-809A-CCEC7F08B4C4}" srcOrd="1" destOrd="0" presId="urn:microsoft.com/office/officeart/2005/8/layout/orgChart1"/>
    <dgm:cxn modelId="{7AB22541-3C38-4B57-8892-C9B24138650C}" type="presOf" srcId="{1DFA2776-ED11-4A15-B4B6-A80905496F04}" destId="{29A24235-E271-4719-BEF8-A1BD71AF7ECF}" srcOrd="0" destOrd="0" presId="urn:microsoft.com/office/officeart/2005/8/layout/orgChart1"/>
    <dgm:cxn modelId="{8912480C-FCC4-4256-AE00-2255FC9C39B2}" srcId="{9065FEC4-E66B-4DF8-85C9-D50EEFE08CC9}" destId="{90A2D9D5-31D7-4515-A506-F9347BEA5C87}" srcOrd="4" destOrd="0" parTransId="{0D7A1AB6-5EC1-4A9E-B6C6-7CB9C876F137}" sibTransId="{BBA8F0F8-75DF-45C4-9F77-CFBBC82CE6B0}"/>
    <dgm:cxn modelId="{A848D82F-5CC8-437E-B04D-7390C6E42C40}" type="presOf" srcId="{EF051BC8-D333-4179-9336-FFB6109AC0E3}" destId="{5B5CA1C8-194F-480F-80E6-54E40175790E}" srcOrd="0" destOrd="0" presId="urn:microsoft.com/office/officeart/2005/8/layout/orgChart1"/>
    <dgm:cxn modelId="{20FA8918-7363-4CA1-BE81-0C0FE9B9BC8C}" type="presOf" srcId="{A0C4E33F-690B-4184-9402-10DD8E3A7DCD}" destId="{6269D797-C4DA-42E1-B2AD-A752736557ED}" srcOrd="1" destOrd="0" presId="urn:microsoft.com/office/officeart/2005/8/layout/orgChart1"/>
    <dgm:cxn modelId="{62CB0FC1-351D-4F58-83CE-8680769D4F37}" srcId="{1DFA2776-ED11-4A15-B4B6-A80905496F04}" destId="{86C166E8-7045-4631-881F-F292C92CF2C9}" srcOrd="0" destOrd="0" parTransId="{6D2E217C-40B0-487F-B027-2AFBBD9695AA}" sibTransId="{BF92FFA4-7FBA-432D-A969-9CAA96E35697}"/>
    <dgm:cxn modelId="{CAF31CAB-B6B4-40BB-9198-FF7DFB45839A}" type="presOf" srcId="{D669AF08-A07C-4AF9-840F-9D0BD72669A1}" destId="{C8AC5AA4-ECBB-4BEF-86B3-F91354D947FF}" srcOrd="1" destOrd="0" presId="urn:microsoft.com/office/officeart/2005/8/layout/orgChart1"/>
    <dgm:cxn modelId="{B6AC2DC8-8283-49ED-A80A-A035AFF0EE96}" srcId="{DFBC21D3-0EF1-412E-8EA9-0A45B2D3C436}" destId="{1DFA2776-ED11-4A15-B4B6-A80905496F04}" srcOrd="0" destOrd="0" parTransId="{8547A350-EBA5-4E7A-ABB7-87E1B49FCD4B}" sibTransId="{C2B8381F-FF17-4198-9431-F13E3D6EEF0A}"/>
    <dgm:cxn modelId="{C61177EB-CEDE-4960-838F-E216226E2BDB}" srcId="{86C166E8-7045-4631-881F-F292C92CF2C9}" destId="{D9DDBAC4-A2B1-4AC2-B5F1-150D24483456}" srcOrd="0" destOrd="0" parTransId="{5112128E-3562-47DB-95BC-73A4F4934280}" sibTransId="{CFE13727-0613-4381-A93B-D2DC3D01C252}"/>
    <dgm:cxn modelId="{0153A526-4DCE-4C88-808B-AF44C08ECA75}" type="presOf" srcId="{B7D0B3BD-C068-4372-8DF5-15E9654EBA35}" destId="{71F75369-62A0-48A6-A521-1A5D4D576A76}" srcOrd="0" destOrd="0" presId="urn:microsoft.com/office/officeart/2005/8/layout/orgChart1"/>
    <dgm:cxn modelId="{C75803A4-5619-44B4-8FBA-0CB75C4B89A6}" type="presOf" srcId="{90A2D9D5-31D7-4515-A506-F9347BEA5C87}" destId="{EC6A5754-6AAD-4732-B904-61ECD3685612}" srcOrd="0" destOrd="0" presId="urn:microsoft.com/office/officeart/2005/8/layout/orgChart1"/>
    <dgm:cxn modelId="{FAFA85E7-58EE-4B99-A93D-365510B9D001}" type="presOf" srcId="{A513D376-DB6A-47F1-9679-6BA177002E01}" destId="{E603BB9C-2F2E-43C3-A203-E0B75B031F63}" srcOrd="0" destOrd="0" presId="urn:microsoft.com/office/officeart/2005/8/layout/orgChart1"/>
    <dgm:cxn modelId="{6119DA09-0C43-4F2E-9ADA-2DB8EA070078}" type="presOf" srcId="{7D3BBA5F-6170-43A8-AE90-AA4174547AFA}" destId="{103774CF-CB73-4E98-9AF4-963B72A07451}" srcOrd="0" destOrd="0" presId="urn:microsoft.com/office/officeart/2005/8/layout/orgChart1"/>
    <dgm:cxn modelId="{1438912A-CAFC-4A76-88BB-5409718FCE1C}" type="presOf" srcId="{CC03EE6B-1316-442E-ADED-7B4AF52CC318}" destId="{C2EBEEBE-7F50-4BA1-A638-6BDFB1C424B0}" srcOrd="0" destOrd="0" presId="urn:microsoft.com/office/officeart/2005/8/layout/orgChart1"/>
    <dgm:cxn modelId="{6EDCF48F-2D69-4421-A65B-7712455FBA5B}" type="presOf" srcId="{EF051BC8-D333-4179-9336-FFB6109AC0E3}" destId="{D1B1D8D2-1A97-4A16-8872-F9CD5A21CBCA}" srcOrd="1" destOrd="0" presId="urn:microsoft.com/office/officeart/2005/8/layout/orgChart1"/>
    <dgm:cxn modelId="{11E45A0B-2A7F-41CA-B8FA-B56D4CBA91C8}" type="presOf" srcId="{30226D95-A1C6-4C25-9D72-EF9796449EAF}" destId="{5428BD7F-C1EE-4043-A5F2-3E9252A01FBB}" srcOrd="0" destOrd="0" presId="urn:microsoft.com/office/officeart/2005/8/layout/orgChart1"/>
    <dgm:cxn modelId="{FC64395A-5B7D-418D-9AD1-DD50F9C7E2C2}" type="presOf" srcId="{90A2D9D5-31D7-4515-A506-F9347BEA5C87}" destId="{37810FEF-62CE-4D7B-B01D-4EF6C9A4E433}" srcOrd="1" destOrd="0" presId="urn:microsoft.com/office/officeart/2005/8/layout/orgChart1"/>
    <dgm:cxn modelId="{682284DA-7515-4AB9-AF89-9D8C2A2FF442}" type="presOf" srcId="{1DFA2776-ED11-4A15-B4B6-A80905496F04}" destId="{7003BDBA-238D-4456-8534-8C0789B1BE25}" srcOrd="1" destOrd="0" presId="urn:microsoft.com/office/officeart/2005/8/layout/orgChart1"/>
    <dgm:cxn modelId="{64768334-65C4-4FB4-B8DE-523BA36204AE}" type="presOf" srcId="{86C166E8-7045-4631-881F-F292C92CF2C9}" destId="{CCE1E89A-BE56-405F-8045-F36BC4F03C2E}" srcOrd="0" destOrd="0" presId="urn:microsoft.com/office/officeart/2005/8/layout/orgChart1"/>
    <dgm:cxn modelId="{01D5DFA4-2A8C-4DDA-B134-580928084FB2}" type="presOf" srcId="{A0C4E33F-690B-4184-9402-10DD8E3A7DCD}" destId="{61615B07-9035-4803-B786-D8F8712E1993}" srcOrd="0" destOrd="0" presId="urn:microsoft.com/office/officeart/2005/8/layout/orgChart1"/>
    <dgm:cxn modelId="{67885556-9ED7-4D0D-B329-5183F6A61ED1}" srcId="{1F82FDDD-AE3B-4473-BE47-C2DDC9259A14}" destId="{A1B99C60-413D-470B-A460-B50CD2B643EF}" srcOrd="1" destOrd="0" parTransId="{7D2C88E0-E6BA-4E04-88B3-17A766E0DAA3}" sibTransId="{BF5293C4-9E5C-41C5-A440-AC51DF4683EE}"/>
    <dgm:cxn modelId="{C1A2BE76-9AA7-4FC7-AC50-2A96DEA875F8}" type="presOf" srcId="{86C166E8-7045-4631-881F-F292C92CF2C9}" destId="{9279F5B5-12DF-4F76-B7F3-82329CB72307}" srcOrd="1" destOrd="0" presId="urn:microsoft.com/office/officeart/2005/8/layout/orgChart1"/>
    <dgm:cxn modelId="{45088B1F-6EE5-4416-B3F1-7BDB768FF94C}" type="presOf" srcId="{D9DDBAC4-A2B1-4AC2-B5F1-150D24483456}" destId="{B588D72A-9E89-4AA9-90D1-BD05EF538954}" srcOrd="1" destOrd="0" presId="urn:microsoft.com/office/officeart/2005/8/layout/orgChart1"/>
    <dgm:cxn modelId="{25B5A18B-2304-4417-BFFC-72136B256F2C}" type="presOf" srcId="{A1B68B06-B468-41D1-B313-F9AE8229EC9B}" destId="{C55DEDEC-1975-4BCF-B30D-CE3DBF34BFE0}" srcOrd="0" destOrd="0" presId="urn:microsoft.com/office/officeart/2005/8/layout/orgChart1"/>
    <dgm:cxn modelId="{45F0106C-CC5C-4C44-B4FA-A574E34A5C98}" type="presOf" srcId="{F336BC80-A9B7-4211-9AB5-084004A787AA}" destId="{A9242F6B-00E2-4D60-A567-BB44FF9D490B}" srcOrd="0" destOrd="0" presId="urn:microsoft.com/office/officeart/2005/8/layout/orgChart1"/>
    <dgm:cxn modelId="{0C6AF5E4-D50D-4EF2-8A1C-F43849EBFCEB}" type="presOf" srcId="{3D59AFAF-C4D9-47CF-9749-4E03AF35E8DF}" destId="{5C2CA906-E4A1-4D1C-A780-F513F660F38F}" srcOrd="1" destOrd="0" presId="urn:microsoft.com/office/officeart/2005/8/layout/orgChart1"/>
    <dgm:cxn modelId="{B83655F7-FDB2-4136-AA86-2FA498ED54BC}" srcId="{86C166E8-7045-4631-881F-F292C92CF2C9}" destId="{A513D376-DB6A-47F1-9679-6BA177002E01}" srcOrd="3" destOrd="0" parTransId="{B7D0B3BD-C068-4372-8DF5-15E9654EBA35}" sibTransId="{B3E15F25-C56B-47F6-8599-DA853E7950C8}"/>
    <dgm:cxn modelId="{0F9EC82A-4EBE-4B5B-847E-AA141D8AF706}" type="presOf" srcId="{3D59AFAF-C4D9-47CF-9749-4E03AF35E8DF}" destId="{1F5CA281-0688-474E-A007-867338F695A6}" srcOrd="0" destOrd="0" presId="urn:microsoft.com/office/officeart/2005/8/layout/orgChart1"/>
    <dgm:cxn modelId="{7D29AE97-49E6-40D4-B10A-4645E57059F2}" type="presOf" srcId="{D213A492-119F-41E9-9653-98D9732FBD34}" destId="{4E1C0143-8054-416C-93A2-A90CC81F120C}" srcOrd="0" destOrd="0" presId="urn:microsoft.com/office/officeart/2005/8/layout/orgChart1"/>
    <dgm:cxn modelId="{17AB97B5-D559-40FE-AABE-F5ABE3125E28}" srcId="{1F82FDDD-AE3B-4473-BE47-C2DDC9259A14}" destId="{30226D95-A1C6-4C25-9D72-EF9796449EAF}" srcOrd="4" destOrd="0" parTransId="{34EC1410-6DE7-4777-9989-C5A862DE7135}" sibTransId="{A653D482-61E1-46E8-9AD0-D8DB37669F04}"/>
    <dgm:cxn modelId="{6A5D7241-2FCF-4981-BA3E-8B0BAFE95EAB}" type="presParOf" srcId="{E2957A47-4243-4109-BE10-50051F93BAF5}" destId="{F94EC226-4042-4380-86D3-7343BE2D8DAA}" srcOrd="0" destOrd="0" presId="urn:microsoft.com/office/officeart/2005/8/layout/orgChart1"/>
    <dgm:cxn modelId="{25AA4A3D-447E-4C03-8B08-55AD2A1AF5D7}" type="presParOf" srcId="{F94EC226-4042-4380-86D3-7343BE2D8DAA}" destId="{3E3AA633-6FE7-44D0-BF22-FF609639FC70}" srcOrd="0" destOrd="0" presId="urn:microsoft.com/office/officeart/2005/8/layout/orgChart1"/>
    <dgm:cxn modelId="{5AE90F96-764B-4090-B205-8D77DB46815E}" type="presParOf" srcId="{3E3AA633-6FE7-44D0-BF22-FF609639FC70}" destId="{29A24235-E271-4719-BEF8-A1BD71AF7ECF}" srcOrd="0" destOrd="0" presId="urn:microsoft.com/office/officeart/2005/8/layout/orgChart1"/>
    <dgm:cxn modelId="{F1C1C248-479D-4D68-BCD4-750972A74747}" type="presParOf" srcId="{3E3AA633-6FE7-44D0-BF22-FF609639FC70}" destId="{7003BDBA-238D-4456-8534-8C0789B1BE25}" srcOrd="1" destOrd="0" presId="urn:microsoft.com/office/officeart/2005/8/layout/orgChart1"/>
    <dgm:cxn modelId="{7BC2AAEC-BBFC-4D42-919B-00AE7EC1FECF}" type="presParOf" srcId="{F94EC226-4042-4380-86D3-7343BE2D8DAA}" destId="{8ECE29DD-0F66-49C8-B3B6-2406DBF74720}" srcOrd="1" destOrd="0" presId="urn:microsoft.com/office/officeart/2005/8/layout/orgChart1"/>
    <dgm:cxn modelId="{F1AE3A02-6CC9-49D2-BDEE-95FC6ADFD676}" type="presParOf" srcId="{8ECE29DD-0F66-49C8-B3B6-2406DBF74720}" destId="{FD2FEB64-1D84-4C99-BC15-A51789DEA17B}" srcOrd="0" destOrd="0" presId="urn:microsoft.com/office/officeart/2005/8/layout/orgChart1"/>
    <dgm:cxn modelId="{580E4F08-7FB3-46DF-B34C-3BF5ED99D1A5}" type="presParOf" srcId="{8ECE29DD-0F66-49C8-B3B6-2406DBF74720}" destId="{E6D22C38-46D4-4D33-98FA-2F125BA9DFD9}" srcOrd="1" destOrd="0" presId="urn:microsoft.com/office/officeart/2005/8/layout/orgChart1"/>
    <dgm:cxn modelId="{08E03DC8-3174-4716-9184-7372C632F6A4}" type="presParOf" srcId="{E6D22C38-46D4-4D33-98FA-2F125BA9DFD9}" destId="{AD37F076-B269-4832-9E61-0A01470A6FAE}" srcOrd="0" destOrd="0" presId="urn:microsoft.com/office/officeart/2005/8/layout/orgChart1"/>
    <dgm:cxn modelId="{477E1F97-0032-464E-B409-4056B06C2E8A}" type="presParOf" srcId="{AD37F076-B269-4832-9E61-0A01470A6FAE}" destId="{CCE1E89A-BE56-405F-8045-F36BC4F03C2E}" srcOrd="0" destOrd="0" presId="urn:microsoft.com/office/officeart/2005/8/layout/orgChart1"/>
    <dgm:cxn modelId="{2422430B-0480-4486-998E-A9C4B329C4DB}" type="presParOf" srcId="{AD37F076-B269-4832-9E61-0A01470A6FAE}" destId="{9279F5B5-12DF-4F76-B7F3-82329CB72307}" srcOrd="1" destOrd="0" presId="urn:microsoft.com/office/officeart/2005/8/layout/orgChart1"/>
    <dgm:cxn modelId="{2B78859A-05DC-40EB-9547-DC8DFBD4C218}" type="presParOf" srcId="{E6D22C38-46D4-4D33-98FA-2F125BA9DFD9}" destId="{0F2DFEAA-A744-427F-A633-7E3A5088F2A8}" srcOrd="1" destOrd="0" presId="urn:microsoft.com/office/officeart/2005/8/layout/orgChart1"/>
    <dgm:cxn modelId="{4454C25A-5203-4ADA-BF14-9509A601FF58}" type="presParOf" srcId="{0F2DFEAA-A744-427F-A633-7E3A5088F2A8}" destId="{D69E6421-BEE3-4036-A794-07FEE07E41CA}" srcOrd="0" destOrd="0" presId="urn:microsoft.com/office/officeart/2005/8/layout/orgChart1"/>
    <dgm:cxn modelId="{72B17B8D-486A-4A87-8FFE-72E1547B7032}" type="presParOf" srcId="{0F2DFEAA-A744-427F-A633-7E3A5088F2A8}" destId="{51653C86-95A4-45D9-A488-026B49DFBCA5}" srcOrd="1" destOrd="0" presId="urn:microsoft.com/office/officeart/2005/8/layout/orgChart1"/>
    <dgm:cxn modelId="{5CEE94E5-D878-47A8-B192-714DD67724C8}" type="presParOf" srcId="{51653C86-95A4-45D9-A488-026B49DFBCA5}" destId="{EFB6A79D-2F96-4BE1-A0AB-A94DEC320369}" srcOrd="0" destOrd="0" presId="urn:microsoft.com/office/officeart/2005/8/layout/orgChart1"/>
    <dgm:cxn modelId="{D7B36732-5264-4D8C-9806-A2BB2F5905CD}" type="presParOf" srcId="{EFB6A79D-2F96-4BE1-A0AB-A94DEC320369}" destId="{7F13F20E-3B20-4D2B-9D63-EA0988663588}" srcOrd="0" destOrd="0" presId="urn:microsoft.com/office/officeart/2005/8/layout/orgChart1"/>
    <dgm:cxn modelId="{A3DDFD41-B430-46AC-A539-DEC8BDBF9F71}" type="presParOf" srcId="{EFB6A79D-2F96-4BE1-A0AB-A94DEC320369}" destId="{B588D72A-9E89-4AA9-90D1-BD05EF538954}" srcOrd="1" destOrd="0" presId="urn:microsoft.com/office/officeart/2005/8/layout/orgChart1"/>
    <dgm:cxn modelId="{FFDBD81B-18A7-4E21-8058-9001824BE580}" type="presParOf" srcId="{51653C86-95A4-45D9-A488-026B49DFBCA5}" destId="{70DC2E8E-6A1D-4C82-A8FC-BE4C4ED7B2D5}" srcOrd="1" destOrd="0" presId="urn:microsoft.com/office/officeart/2005/8/layout/orgChart1"/>
    <dgm:cxn modelId="{C2C201A9-7425-40AA-AC58-4F2027AD2B10}" type="presParOf" srcId="{51653C86-95A4-45D9-A488-026B49DFBCA5}" destId="{79B00F36-3244-4557-BAE0-06AF6F287DCF}" srcOrd="2" destOrd="0" presId="urn:microsoft.com/office/officeart/2005/8/layout/orgChart1"/>
    <dgm:cxn modelId="{B739D91F-DE85-402A-84D5-4F01B83385DB}" type="presParOf" srcId="{0F2DFEAA-A744-427F-A633-7E3A5088F2A8}" destId="{88391A2E-FFAB-4788-A04D-42E2A48F0766}" srcOrd="2" destOrd="0" presId="urn:microsoft.com/office/officeart/2005/8/layout/orgChart1"/>
    <dgm:cxn modelId="{15FEFE92-358F-4E1E-98A1-DC08DCA61FDB}" type="presParOf" srcId="{0F2DFEAA-A744-427F-A633-7E3A5088F2A8}" destId="{5DBFA558-6416-4321-8BDC-53252E59E1F1}" srcOrd="3" destOrd="0" presId="urn:microsoft.com/office/officeart/2005/8/layout/orgChart1"/>
    <dgm:cxn modelId="{E0ABAA51-6C8D-4F7E-94D7-FADDFF778627}" type="presParOf" srcId="{5DBFA558-6416-4321-8BDC-53252E59E1F1}" destId="{FB608970-AEC6-4A18-A36F-83CC4FD0A3B2}" srcOrd="0" destOrd="0" presId="urn:microsoft.com/office/officeart/2005/8/layout/orgChart1"/>
    <dgm:cxn modelId="{2C6C3CBB-121D-4D91-A15F-D88265778778}" type="presParOf" srcId="{FB608970-AEC6-4A18-A36F-83CC4FD0A3B2}" destId="{4E1C0143-8054-416C-93A2-A90CC81F120C}" srcOrd="0" destOrd="0" presId="urn:microsoft.com/office/officeart/2005/8/layout/orgChart1"/>
    <dgm:cxn modelId="{D067FBF9-1E7C-4354-80CB-68471A5FDE14}" type="presParOf" srcId="{FB608970-AEC6-4A18-A36F-83CC4FD0A3B2}" destId="{DF0BDE17-3264-43C1-B2CA-2CA7D6ACF25B}" srcOrd="1" destOrd="0" presId="urn:microsoft.com/office/officeart/2005/8/layout/orgChart1"/>
    <dgm:cxn modelId="{0D554770-648A-402B-A7BB-F1243A5012DD}" type="presParOf" srcId="{5DBFA558-6416-4321-8BDC-53252E59E1F1}" destId="{9EAAA821-5F87-4A73-8D1E-975D5565252E}" srcOrd="1" destOrd="0" presId="urn:microsoft.com/office/officeart/2005/8/layout/orgChart1"/>
    <dgm:cxn modelId="{2E30B994-0CE8-4DBB-AC43-FDD6645A59AB}" type="presParOf" srcId="{5DBFA558-6416-4321-8BDC-53252E59E1F1}" destId="{A9D7E3AE-A7B6-4B9A-9641-DD74D9D70583}" srcOrd="2" destOrd="0" presId="urn:microsoft.com/office/officeart/2005/8/layout/orgChart1"/>
    <dgm:cxn modelId="{6E363EB8-69B2-4168-AFE0-AB1A96A26553}" type="presParOf" srcId="{0F2DFEAA-A744-427F-A633-7E3A5088F2A8}" destId="{103774CF-CB73-4E98-9AF4-963B72A07451}" srcOrd="4" destOrd="0" presId="urn:microsoft.com/office/officeart/2005/8/layout/orgChart1"/>
    <dgm:cxn modelId="{E22D33DB-53FA-4F8F-9127-E6B77377D591}" type="presParOf" srcId="{0F2DFEAA-A744-427F-A633-7E3A5088F2A8}" destId="{C0D74BCE-E7CE-4918-A381-BE10DCDEBF82}" srcOrd="5" destOrd="0" presId="urn:microsoft.com/office/officeart/2005/8/layout/orgChart1"/>
    <dgm:cxn modelId="{5C03FD58-FD5B-4C97-9648-1B05DA59E002}" type="presParOf" srcId="{C0D74BCE-E7CE-4918-A381-BE10DCDEBF82}" destId="{41A68E35-AB1F-445A-B022-03F0DC0B9A1D}" srcOrd="0" destOrd="0" presId="urn:microsoft.com/office/officeart/2005/8/layout/orgChart1"/>
    <dgm:cxn modelId="{B4363C8E-C459-4618-84C4-700BE86B3286}" type="presParOf" srcId="{41A68E35-AB1F-445A-B022-03F0DC0B9A1D}" destId="{61615B07-9035-4803-B786-D8F8712E1993}" srcOrd="0" destOrd="0" presId="urn:microsoft.com/office/officeart/2005/8/layout/orgChart1"/>
    <dgm:cxn modelId="{38AE3886-FE2A-4967-89F8-0B2012BBCAE6}" type="presParOf" srcId="{41A68E35-AB1F-445A-B022-03F0DC0B9A1D}" destId="{6269D797-C4DA-42E1-B2AD-A752736557ED}" srcOrd="1" destOrd="0" presId="urn:microsoft.com/office/officeart/2005/8/layout/orgChart1"/>
    <dgm:cxn modelId="{01332254-1EEF-4AA3-A27B-468AF21B206F}" type="presParOf" srcId="{C0D74BCE-E7CE-4918-A381-BE10DCDEBF82}" destId="{06077C58-9A4D-46B5-99C9-ADDB7907789A}" srcOrd="1" destOrd="0" presId="urn:microsoft.com/office/officeart/2005/8/layout/orgChart1"/>
    <dgm:cxn modelId="{1B065BE1-A598-4A66-9003-442383E98542}" type="presParOf" srcId="{C0D74BCE-E7CE-4918-A381-BE10DCDEBF82}" destId="{B84AD596-ED0D-46C4-B755-48EDC538BDAD}" srcOrd="2" destOrd="0" presId="urn:microsoft.com/office/officeart/2005/8/layout/orgChart1"/>
    <dgm:cxn modelId="{BC61660B-5A25-4627-867E-2A5B79E9B141}" type="presParOf" srcId="{0F2DFEAA-A744-427F-A633-7E3A5088F2A8}" destId="{71F75369-62A0-48A6-A521-1A5D4D576A76}" srcOrd="6" destOrd="0" presId="urn:microsoft.com/office/officeart/2005/8/layout/orgChart1"/>
    <dgm:cxn modelId="{81AD5354-37E0-45A9-8BB5-161E204FA249}" type="presParOf" srcId="{0F2DFEAA-A744-427F-A633-7E3A5088F2A8}" destId="{309825C8-C83A-4FC4-A086-525763FAF7AA}" srcOrd="7" destOrd="0" presId="urn:microsoft.com/office/officeart/2005/8/layout/orgChart1"/>
    <dgm:cxn modelId="{E5446B5D-2497-4144-9720-F2C7E6D33CE2}" type="presParOf" srcId="{309825C8-C83A-4FC4-A086-525763FAF7AA}" destId="{71591925-2061-4785-A707-9B238024EEEA}" srcOrd="0" destOrd="0" presId="urn:microsoft.com/office/officeart/2005/8/layout/orgChart1"/>
    <dgm:cxn modelId="{15985DA5-C403-4369-A215-9CB987E830C1}" type="presParOf" srcId="{71591925-2061-4785-A707-9B238024EEEA}" destId="{E603BB9C-2F2E-43C3-A203-E0B75B031F63}" srcOrd="0" destOrd="0" presId="urn:microsoft.com/office/officeart/2005/8/layout/orgChart1"/>
    <dgm:cxn modelId="{1385D020-159E-403A-82A0-A7DC6F182855}" type="presParOf" srcId="{71591925-2061-4785-A707-9B238024EEEA}" destId="{BD4922BB-3EF5-4AC6-8CB3-36291B46A351}" srcOrd="1" destOrd="0" presId="urn:microsoft.com/office/officeart/2005/8/layout/orgChart1"/>
    <dgm:cxn modelId="{18579FE8-5760-430F-8960-5BEDB30B0078}" type="presParOf" srcId="{309825C8-C83A-4FC4-A086-525763FAF7AA}" destId="{F0E00BFA-E159-490C-9335-F995DFA3C193}" srcOrd="1" destOrd="0" presId="urn:microsoft.com/office/officeart/2005/8/layout/orgChart1"/>
    <dgm:cxn modelId="{D993D99A-4B56-4189-985E-0CCAE951A62B}" type="presParOf" srcId="{309825C8-C83A-4FC4-A086-525763FAF7AA}" destId="{853F5E88-06EF-4E09-8A66-C21E102FC4FE}" srcOrd="2" destOrd="0" presId="urn:microsoft.com/office/officeart/2005/8/layout/orgChart1"/>
    <dgm:cxn modelId="{D7EF7CA5-C4AF-4585-BE9D-0D0CEB7422EC}" type="presParOf" srcId="{0F2DFEAA-A744-427F-A633-7E3A5088F2A8}" destId="{C2EBEEBE-7F50-4BA1-A638-6BDFB1C424B0}" srcOrd="8" destOrd="0" presId="urn:microsoft.com/office/officeart/2005/8/layout/orgChart1"/>
    <dgm:cxn modelId="{2F2EB15F-B9BD-4647-B16D-991562B6BC94}" type="presParOf" srcId="{0F2DFEAA-A744-427F-A633-7E3A5088F2A8}" destId="{35CB6DA2-A017-429E-8B37-79CB95E52816}" srcOrd="9" destOrd="0" presId="urn:microsoft.com/office/officeart/2005/8/layout/orgChart1"/>
    <dgm:cxn modelId="{EF82673A-059E-4B1C-893D-D724BC35DBA4}" type="presParOf" srcId="{35CB6DA2-A017-429E-8B37-79CB95E52816}" destId="{30B0246C-C4D3-4A66-8481-AA620B030F08}" srcOrd="0" destOrd="0" presId="urn:microsoft.com/office/officeart/2005/8/layout/orgChart1"/>
    <dgm:cxn modelId="{8A284F14-AF69-4ADE-99B4-53A57DD293B3}" type="presParOf" srcId="{30B0246C-C4D3-4A66-8481-AA620B030F08}" destId="{A1FA53E4-9732-43AE-B66D-1D4458737A7D}" srcOrd="0" destOrd="0" presId="urn:microsoft.com/office/officeart/2005/8/layout/orgChart1"/>
    <dgm:cxn modelId="{84B0C803-4220-4961-8978-7A729DC07DFA}" type="presParOf" srcId="{30B0246C-C4D3-4A66-8481-AA620B030F08}" destId="{A3D7070F-2D8D-4275-84EB-AF6D883E0CF4}" srcOrd="1" destOrd="0" presId="urn:microsoft.com/office/officeart/2005/8/layout/orgChart1"/>
    <dgm:cxn modelId="{DA78A3AA-41D0-47D3-B597-BE545BAB6FB7}" type="presParOf" srcId="{35CB6DA2-A017-429E-8B37-79CB95E52816}" destId="{37EB0C57-7AAE-4DC6-9A10-470C247E37E2}" srcOrd="1" destOrd="0" presId="urn:microsoft.com/office/officeart/2005/8/layout/orgChart1"/>
    <dgm:cxn modelId="{111865E9-9ABA-492C-B728-F681D1D0CA71}" type="presParOf" srcId="{35CB6DA2-A017-429E-8B37-79CB95E52816}" destId="{49348024-7478-479C-96F8-32073A2DE08B}" srcOrd="2" destOrd="0" presId="urn:microsoft.com/office/officeart/2005/8/layout/orgChart1"/>
    <dgm:cxn modelId="{24A58D4B-66A4-4C89-AB60-4A5CA1F1D077}" type="presParOf" srcId="{E6D22C38-46D4-4D33-98FA-2F125BA9DFD9}" destId="{69F0709E-1FCC-4B4C-9877-88B39BCC4A42}" srcOrd="2" destOrd="0" presId="urn:microsoft.com/office/officeart/2005/8/layout/orgChart1"/>
    <dgm:cxn modelId="{0A087F50-8FD0-4CE0-AC49-EFA593CD93D6}" type="presParOf" srcId="{8ECE29DD-0F66-49C8-B3B6-2406DBF74720}" destId="{84E96380-26AB-4798-B245-BC5644C6398A}" srcOrd="2" destOrd="0" presId="urn:microsoft.com/office/officeart/2005/8/layout/orgChart1"/>
    <dgm:cxn modelId="{081CF8FF-5A93-4B38-9DB1-CF63D4E9A01F}" type="presParOf" srcId="{8ECE29DD-0F66-49C8-B3B6-2406DBF74720}" destId="{81273332-59D4-4720-B5F7-7216B7B0871A}" srcOrd="3" destOrd="0" presId="urn:microsoft.com/office/officeart/2005/8/layout/orgChart1"/>
    <dgm:cxn modelId="{EE799B8F-61E8-4004-9360-49DDC1F6DE54}" type="presParOf" srcId="{81273332-59D4-4720-B5F7-7216B7B0871A}" destId="{C6A5C3CF-1D20-4BB2-A9BA-27BFF1504F93}" srcOrd="0" destOrd="0" presId="urn:microsoft.com/office/officeart/2005/8/layout/orgChart1"/>
    <dgm:cxn modelId="{9BBED2D7-1488-4E61-9ED9-984A0C712EEA}" type="presParOf" srcId="{C6A5C3CF-1D20-4BB2-A9BA-27BFF1504F93}" destId="{7FF608DC-580E-4505-AD70-160C58FAA4B9}" srcOrd="0" destOrd="0" presId="urn:microsoft.com/office/officeart/2005/8/layout/orgChart1"/>
    <dgm:cxn modelId="{73A51CC3-9B48-4B7B-B725-BB1B85614FBD}" type="presParOf" srcId="{C6A5C3CF-1D20-4BB2-A9BA-27BFF1504F93}" destId="{2FD04021-A816-4ED1-809A-CCEC7F08B4C4}" srcOrd="1" destOrd="0" presId="urn:microsoft.com/office/officeart/2005/8/layout/orgChart1"/>
    <dgm:cxn modelId="{2080A5ED-516B-4CE3-8468-E327E32F9214}" type="presParOf" srcId="{81273332-59D4-4720-B5F7-7216B7B0871A}" destId="{BB7121E9-1C53-40F0-B0C4-FC3D5DF8981D}" srcOrd="1" destOrd="0" presId="urn:microsoft.com/office/officeart/2005/8/layout/orgChart1"/>
    <dgm:cxn modelId="{C4D78A4E-22DB-4404-BAED-AEDF56F605CD}" type="presParOf" srcId="{BB7121E9-1C53-40F0-B0C4-FC3D5DF8981D}" destId="{A9242F6B-00E2-4D60-A567-BB44FF9D490B}" srcOrd="0" destOrd="0" presId="urn:microsoft.com/office/officeart/2005/8/layout/orgChart1"/>
    <dgm:cxn modelId="{D7FD0162-CA03-4E77-9BD7-0089594054B3}" type="presParOf" srcId="{BB7121E9-1C53-40F0-B0C4-FC3D5DF8981D}" destId="{A03F4971-E245-4EDA-97C8-311990BCE808}" srcOrd="1" destOrd="0" presId="urn:microsoft.com/office/officeart/2005/8/layout/orgChart1"/>
    <dgm:cxn modelId="{815B36D0-4CDE-49B5-8B25-260FD4A1FECA}" type="presParOf" srcId="{A03F4971-E245-4EDA-97C8-311990BCE808}" destId="{3D314E06-6CAF-4370-B842-E370F81EE140}" srcOrd="0" destOrd="0" presId="urn:microsoft.com/office/officeart/2005/8/layout/orgChart1"/>
    <dgm:cxn modelId="{E7567AE2-A516-4102-B8B3-31DBA836F575}" type="presParOf" srcId="{3D314E06-6CAF-4370-B842-E370F81EE140}" destId="{E5728C15-9D0C-434D-9B5D-2263B2A68B00}" srcOrd="0" destOrd="0" presId="urn:microsoft.com/office/officeart/2005/8/layout/orgChart1"/>
    <dgm:cxn modelId="{E7415F65-1B68-4956-9F20-E5DCC89FF0D1}" type="presParOf" srcId="{3D314E06-6CAF-4370-B842-E370F81EE140}" destId="{AA7E3F17-9B90-4011-849B-EBC4DA5DA92A}" srcOrd="1" destOrd="0" presId="urn:microsoft.com/office/officeart/2005/8/layout/orgChart1"/>
    <dgm:cxn modelId="{6FB56EE5-C07D-4E7F-9A53-16E871C96193}" type="presParOf" srcId="{A03F4971-E245-4EDA-97C8-311990BCE808}" destId="{51921506-4BAB-44DD-B5A9-4E3DDE87A311}" srcOrd="1" destOrd="0" presId="urn:microsoft.com/office/officeart/2005/8/layout/orgChart1"/>
    <dgm:cxn modelId="{F4B81627-1A72-41CE-A631-0783044A2CD2}" type="presParOf" srcId="{A03F4971-E245-4EDA-97C8-311990BCE808}" destId="{FF3BB6FF-5424-47B2-8D24-057A4A5C7706}" srcOrd="2" destOrd="0" presId="urn:microsoft.com/office/officeart/2005/8/layout/orgChart1"/>
    <dgm:cxn modelId="{A12BC46D-B3FF-4A0F-8CA0-CA979FC258F4}" type="presParOf" srcId="{BB7121E9-1C53-40F0-B0C4-FC3D5DF8981D}" destId="{E8647CF5-E5C3-411F-9A2D-6CCFC7440CAC}" srcOrd="2" destOrd="0" presId="urn:microsoft.com/office/officeart/2005/8/layout/orgChart1"/>
    <dgm:cxn modelId="{1E71B643-7D57-4C85-9E9E-628A58C45B27}" type="presParOf" srcId="{BB7121E9-1C53-40F0-B0C4-FC3D5DF8981D}" destId="{011388FA-ED44-40D9-AD93-62F96963D8F6}" srcOrd="3" destOrd="0" presId="urn:microsoft.com/office/officeart/2005/8/layout/orgChart1"/>
    <dgm:cxn modelId="{7652BCF0-94EC-4FB0-B660-FAACE7261CCB}" type="presParOf" srcId="{011388FA-ED44-40D9-AD93-62F96963D8F6}" destId="{F87D19CF-E75A-4377-8F0E-1AAE5575FF2E}" srcOrd="0" destOrd="0" presId="urn:microsoft.com/office/officeart/2005/8/layout/orgChart1"/>
    <dgm:cxn modelId="{F7B730F3-FCF2-412A-916F-E0D7B1913E31}" type="presParOf" srcId="{F87D19CF-E75A-4377-8F0E-1AAE5575FF2E}" destId="{FD4D4E96-CF0C-4568-A42B-0C75243C2199}" srcOrd="0" destOrd="0" presId="urn:microsoft.com/office/officeart/2005/8/layout/orgChart1"/>
    <dgm:cxn modelId="{6E63E454-E3E4-4C51-852C-BA6F0118DA5F}" type="presParOf" srcId="{F87D19CF-E75A-4377-8F0E-1AAE5575FF2E}" destId="{3AC3473F-962B-440E-85E9-3837B91D5DAF}" srcOrd="1" destOrd="0" presId="urn:microsoft.com/office/officeart/2005/8/layout/orgChart1"/>
    <dgm:cxn modelId="{0A6CDB35-2B29-4B9F-96F7-6B238AD6A559}" type="presParOf" srcId="{011388FA-ED44-40D9-AD93-62F96963D8F6}" destId="{F47002F1-C11A-41E3-9487-4BD6BB8F806D}" srcOrd="1" destOrd="0" presId="urn:microsoft.com/office/officeart/2005/8/layout/orgChart1"/>
    <dgm:cxn modelId="{6C0EB659-A976-433C-9F8B-8B2FB5037A8F}" type="presParOf" srcId="{011388FA-ED44-40D9-AD93-62F96963D8F6}" destId="{A9D243FD-E5ED-4E5D-99F3-135518EA0038}" srcOrd="2" destOrd="0" presId="urn:microsoft.com/office/officeart/2005/8/layout/orgChart1"/>
    <dgm:cxn modelId="{ABD5394D-7E52-4F27-AEC1-90636BFB1690}" type="presParOf" srcId="{BB7121E9-1C53-40F0-B0C4-FC3D5DF8981D}" destId="{1A2BE134-D359-4BCB-9FA2-C98AE5FEC4F3}" srcOrd="4" destOrd="0" presId="urn:microsoft.com/office/officeart/2005/8/layout/orgChart1"/>
    <dgm:cxn modelId="{35CA8E56-FFE3-43F8-875A-CCBFC8A93F73}" type="presParOf" srcId="{BB7121E9-1C53-40F0-B0C4-FC3D5DF8981D}" destId="{7AB4B559-CBA1-47F1-840D-425064CC5A57}" srcOrd="5" destOrd="0" presId="urn:microsoft.com/office/officeart/2005/8/layout/orgChart1"/>
    <dgm:cxn modelId="{4362744B-F631-4671-8F1E-79108FD28CC5}" type="presParOf" srcId="{7AB4B559-CBA1-47F1-840D-425064CC5A57}" destId="{752B3B02-6CA8-40D6-9FA3-C8B03CCFDD96}" srcOrd="0" destOrd="0" presId="urn:microsoft.com/office/officeart/2005/8/layout/orgChart1"/>
    <dgm:cxn modelId="{FC4FA8D1-F2DA-42A2-9DC6-9DC3882A5C0F}" type="presParOf" srcId="{752B3B02-6CA8-40D6-9FA3-C8B03CCFDD96}" destId="{C55DEDEC-1975-4BCF-B30D-CE3DBF34BFE0}" srcOrd="0" destOrd="0" presId="urn:microsoft.com/office/officeart/2005/8/layout/orgChart1"/>
    <dgm:cxn modelId="{266C1513-44A6-43AA-B275-8186FC3B76B3}" type="presParOf" srcId="{752B3B02-6CA8-40D6-9FA3-C8B03CCFDD96}" destId="{0EAEC72C-DD7B-4B9A-A44B-0F29C1D1449C}" srcOrd="1" destOrd="0" presId="urn:microsoft.com/office/officeart/2005/8/layout/orgChart1"/>
    <dgm:cxn modelId="{80073BA2-4489-41FD-8D56-5CD0127B7FA9}" type="presParOf" srcId="{7AB4B559-CBA1-47F1-840D-425064CC5A57}" destId="{6CF1CF8F-F297-41A3-BA49-E9B9C824E5BD}" srcOrd="1" destOrd="0" presId="urn:microsoft.com/office/officeart/2005/8/layout/orgChart1"/>
    <dgm:cxn modelId="{AD28BE08-E87F-4682-833D-6CD6B34773C6}" type="presParOf" srcId="{7AB4B559-CBA1-47F1-840D-425064CC5A57}" destId="{3F6C9A4C-BF86-40F7-951C-3F67CC3FD7EE}" srcOrd="2" destOrd="0" presId="urn:microsoft.com/office/officeart/2005/8/layout/orgChart1"/>
    <dgm:cxn modelId="{08C44131-62E4-4079-9C94-998281908C01}" type="presParOf" srcId="{BB7121E9-1C53-40F0-B0C4-FC3D5DF8981D}" destId="{0BFA73ED-54BF-4E94-83A0-04EBA46AF545}" srcOrd="6" destOrd="0" presId="urn:microsoft.com/office/officeart/2005/8/layout/orgChart1"/>
    <dgm:cxn modelId="{ADE8D385-8A7C-4C82-BA64-BADE1FE2C915}" type="presParOf" srcId="{BB7121E9-1C53-40F0-B0C4-FC3D5DF8981D}" destId="{0A2A33CE-77E6-4B3B-9BAB-7469A40E15D4}" srcOrd="7" destOrd="0" presId="urn:microsoft.com/office/officeart/2005/8/layout/orgChart1"/>
    <dgm:cxn modelId="{652F0FBC-295F-4562-B0B0-FF73C1DFED0F}" type="presParOf" srcId="{0A2A33CE-77E6-4B3B-9BAB-7469A40E15D4}" destId="{6BBEF69D-D9F0-404B-B9D4-2B6D26CDC851}" srcOrd="0" destOrd="0" presId="urn:microsoft.com/office/officeart/2005/8/layout/orgChart1"/>
    <dgm:cxn modelId="{A9D3D03F-B89E-43D6-8F59-A43BD51D1327}" type="presParOf" srcId="{6BBEF69D-D9F0-404B-B9D4-2B6D26CDC851}" destId="{1F5CA281-0688-474E-A007-867338F695A6}" srcOrd="0" destOrd="0" presId="urn:microsoft.com/office/officeart/2005/8/layout/orgChart1"/>
    <dgm:cxn modelId="{D9E2090D-C347-429C-B82E-B4C457F76421}" type="presParOf" srcId="{6BBEF69D-D9F0-404B-B9D4-2B6D26CDC851}" destId="{5C2CA906-E4A1-4D1C-A780-F513F660F38F}" srcOrd="1" destOrd="0" presId="urn:microsoft.com/office/officeart/2005/8/layout/orgChart1"/>
    <dgm:cxn modelId="{AFA0F1C8-C66E-4183-8F6D-FED1CFCE22F9}" type="presParOf" srcId="{0A2A33CE-77E6-4B3B-9BAB-7469A40E15D4}" destId="{B18D9AEA-72EC-44ED-B145-979EBF800542}" srcOrd="1" destOrd="0" presId="urn:microsoft.com/office/officeart/2005/8/layout/orgChart1"/>
    <dgm:cxn modelId="{4497335A-3301-4A2C-8FF0-EF2B3D2CCB68}" type="presParOf" srcId="{0A2A33CE-77E6-4B3B-9BAB-7469A40E15D4}" destId="{0B2AAE1D-CDC9-48B7-8CA1-A658D423FDB8}" srcOrd="2" destOrd="0" presId="urn:microsoft.com/office/officeart/2005/8/layout/orgChart1"/>
    <dgm:cxn modelId="{B9D44254-CD02-40D3-AD53-A3285BD59A76}" type="presParOf" srcId="{BB7121E9-1C53-40F0-B0C4-FC3D5DF8981D}" destId="{4FB46735-77DF-4375-BDCF-6E3B5B346388}" srcOrd="8" destOrd="0" presId="urn:microsoft.com/office/officeart/2005/8/layout/orgChart1"/>
    <dgm:cxn modelId="{B7679FF4-24DD-4BA7-B8AD-EFEA3FF40A19}" type="presParOf" srcId="{BB7121E9-1C53-40F0-B0C4-FC3D5DF8981D}" destId="{72DFF340-ADEC-4052-B942-DA2F2518869E}" srcOrd="9" destOrd="0" presId="urn:microsoft.com/office/officeart/2005/8/layout/orgChart1"/>
    <dgm:cxn modelId="{6327D902-5FEA-40FE-9406-EA023B3C6B39}" type="presParOf" srcId="{72DFF340-ADEC-4052-B942-DA2F2518869E}" destId="{BB55292B-56F1-4EC9-BB89-C614832D8115}" srcOrd="0" destOrd="0" presId="urn:microsoft.com/office/officeart/2005/8/layout/orgChart1"/>
    <dgm:cxn modelId="{05CD41A4-5764-448C-A886-CD485CD4FDD0}" type="presParOf" srcId="{BB55292B-56F1-4EC9-BB89-C614832D8115}" destId="{5428BD7F-C1EE-4043-A5F2-3E9252A01FBB}" srcOrd="0" destOrd="0" presId="urn:microsoft.com/office/officeart/2005/8/layout/orgChart1"/>
    <dgm:cxn modelId="{3167A894-A152-4149-B77E-3EF0D65B3A22}" type="presParOf" srcId="{BB55292B-56F1-4EC9-BB89-C614832D8115}" destId="{1D1B1161-4990-4E02-9007-BA60DE161D62}" srcOrd="1" destOrd="0" presId="urn:microsoft.com/office/officeart/2005/8/layout/orgChart1"/>
    <dgm:cxn modelId="{30E08B80-BF53-43DE-BB20-53DFD24BA1D1}" type="presParOf" srcId="{72DFF340-ADEC-4052-B942-DA2F2518869E}" destId="{FBE1AEAB-86CA-43D6-A409-BC26E7F04E33}" srcOrd="1" destOrd="0" presId="urn:microsoft.com/office/officeart/2005/8/layout/orgChart1"/>
    <dgm:cxn modelId="{3BC9BD35-280F-40D0-9934-1F287080FB6A}" type="presParOf" srcId="{72DFF340-ADEC-4052-B942-DA2F2518869E}" destId="{E0377D63-92AC-4513-9605-77A5862AB09F}" srcOrd="2" destOrd="0" presId="urn:microsoft.com/office/officeart/2005/8/layout/orgChart1"/>
    <dgm:cxn modelId="{8C8EF5BB-B805-4178-9DA9-872A883E3A15}" type="presParOf" srcId="{81273332-59D4-4720-B5F7-7216B7B0871A}" destId="{FEA64386-FEFA-4FC7-BC9F-DCAE12F50BB6}" srcOrd="2" destOrd="0" presId="urn:microsoft.com/office/officeart/2005/8/layout/orgChart1"/>
    <dgm:cxn modelId="{766BF47B-E366-46F1-AC0E-4C152C78C37D}" type="presParOf" srcId="{8ECE29DD-0F66-49C8-B3B6-2406DBF74720}" destId="{02433237-EA30-4A5E-9283-3539F4AD3EC3}" srcOrd="4" destOrd="0" presId="urn:microsoft.com/office/officeart/2005/8/layout/orgChart1"/>
    <dgm:cxn modelId="{2AB7D428-CEAA-4B2F-A3BA-AE5A7E1D1B27}" type="presParOf" srcId="{8ECE29DD-0F66-49C8-B3B6-2406DBF74720}" destId="{E49333F9-CDBB-4B8A-BF73-FAAACB9509F9}" srcOrd="5" destOrd="0" presId="urn:microsoft.com/office/officeart/2005/8/layout/orgChart1"/>
    <dgm:cxn modelId="{AC52FD64-509C-4E9C-A84A-AACCE4AED566}" type="presParOf" srcId="{E49333F9-CDBB-4B8A-BF73-FAAACB9509F9}" destId="{49D28D5A-1599-4AAB-A47F-1D28227FEF60}" srcOrd="0" destOrd="0" presId="urn:microsoft.com/office/officeart/2005/8/layout/orgChart1"/>
    <dgm:cxn modelId="{510E2D7E-E437-402B-82B6-D7E3A9C4ED10}" type="presParOf" srcId="{49D28D5A-1599-4AAB-A47F-1D28227FEF60}" destId="{493451CB-AD69-43BC-AF92-51A0B075BA46}" srcOrd="0" destOrd="0" presId="urn:microsoft.com/office/officeart/2005/8/layout/orgChart1"/>
    <dgm:cxn modelId="{F9E5C7EB-264C-4E6F-B3B9-548ACA3D6D09}" type="presParOf" srcId="{49D28D5A-1599-4AAB-A47F-1D28227FEF60}" destId="{AB506D7D-47C5-41A0-94C2-040FDF2DEEBF}" srcOrd="1" destOrd="0" presId="urn:microsoft.com/office/officeart/2005/8/layout/orgChart1"/>
    <dgm:cxn modelId="{E9AD7079-94C9-409B-BF16-F8468329FF25}" type="presParOf" srcId="{E49333F9-CDBB-4B8A-BF73-FAAACB9509F9}" destId="{A3ABC928-0D6F-48A2-8D3D-9C79F5A4BCF2}" srcOrd="1" destOrd="0" presId="urn:microsoft.com/office/officeart/2005/8/layout/orgChart1"/>
    <dgm:cxn modelId="{B7420B55-E990-421E-8F1E-FE8D020965A8}" type="presParOf" srcId="{A3ABC928-0D6F-48A2-8D3D-9C79F5A4BCF2}" destId="{0B6D9069-6B26-4FF0-B518-B525D345A356}" srcOrd="0" destOrd="0" presId="urn:microsoft.com/office/officeart/2005/8/layout/orgChart1"/>
    <dgm:cxn modelId="{96AC75DD-1C1B-46C2-8080-B5E9FF5B71D4}" type="presParOf" srcId="{A3ABC928-0D6F-48A2-8D3D-9C79F5A4BCF2}" destId="{F41381A5-5F4A-4D66-A9B4-FAFF4A81910D}" srcOrd="1" destOrd="0" presId="urn:microsoft.com/office/officeart/2005/8/layout/orgChart1"/>
    <dgm:cxn modelId="{6FE3F34C-7407-4E39-9DA0-52746DAAC09F}" type="presParOf" srcId="{F41381A5-5F4A-4D66-A9B4-FAFF4A81910D}" destId="{FC68167F-19C3-4179-ACD4-E8D80F9E7FD2}" srcOrd="0" destOrd="0" presId="urn:microsoft.com/office/officeart/2005/8/layout/orgChart1"/>
    <dgm:cxn modelId="{1F7ED7FF-F8B5-405A-88B8-F3F204470510}" type="presParOf" srcId="{FC68167F-19C3-4179-ACD4-E8D80F9E7FD2}" destId="{EF88AE63-EDE0-45C2-90AB-1EBE0FF913AF}" srcOrd="0" destOrd="0" presId="urn:microsoft.com/office/officeart/2005/8/layout/orgChart1"/>
    <dgm:cxn modelId="{793F2171-9753-4482-A4D3-E782D3703046}" type="presParOf" srcId="{FC68167F-19C3-4179-ACD4-E8D80F9E7FD2}" destId="{EC3DD2AE-268E-475A-8BDF-108EE0DAE725}" srcOrd="1" destOrd="0" presId="urn:microsoft.com/office/officeart/2005/8/layout/orgChart1"/>
    <dgm:cxn modelId="{204E83EF-E51A-44A8-936A-4DB44E6EAD0C}" type="presParOf" srcId="{F41381A5-5F4A-4D66-A9B4-FAFF4A81910D}" destId="{A934A50C-58AD-43FE-B824-D078AB911046}" srcOrd="1" destOrd="0" presId="urn:microsoft.com/office/officeart/2005/8/layout/orgChart1"/>
    <dgm:cxn modelId="{0CAE82B8-49C3-4D0E-94CA-EFEA4819E379}" type="presParOf" srcId="{F41381A5-5F4A-4D66-A9B4-FAFF4A81910D}" destId="{9AC9A6AA-F7FF-46A2-8456-569AF7213150}" srcOrd="2" destOrd="0" presId="urn:microsoft.com/office/officeart/2005/8/layout/orgChart1"/>
    <dgm:cxn modelId="{19218C0C-6413-408D-BF55-08824715C851}" type="presParOf" srcId="{A3ABC928-0D6F-48A2-8D3D-9C79F5A4BCF2}" destId="{3F43551B-701D-4229-B8EE-3ACD632DB635}" srcOrd="2" destOrd="0" presId="urn:microsoft.com/office/officeart/2005/8/layout/orgChart1"/>
    <dgm:cxn modelId="{41940F35-9585-48F8-9B11-A8BC4D39D932}" type="presParOf" srcId="{A3ABC928-0D6F-48A2-8D3D-9C79F5A4BCF2}" destId="{676B5BBB-6651-4C50-8BBE-35A5EFCA8CC3}" srcOrd="3" destOrd="0" presId="urn:microsoft.com/office/officeart/2005/8/layout/orgChart1"/>
    <dgm:cxn modelId="{A9C685FC-B661-48EA-BC18-74F74CDC720D}" type="presParOf" srcId="{676B5BBB-6651-4C50-8BBE-35A5EFCA8CC3}" destId="{E6A4D615-C7C3-4EEF-B07F-9901416EA26B}" srcOrd="0" destOrd="0" presId="urn:microsoft.com/office/officeart/2005/8/layout/orgChart1"/>
    <dgm:cxn modelId="{4295953D-2553-4EE7-8477-E532BD345371}" type="presParOf" srcId="{E6A4D615-C7C3-4EEF-B07F-9901416EA26B}" destId="{5B5CA1C8-194F-480F-80E6-54E40175790E}" srcOrd="0" destOrd="0" presId="urn:microsoft.com/office/officeart/2005/8/layout/orgChart1"/>
    <dgm:cxn modelId="{B43708EB-BA93-4473-A674-1FD78E977861}" type="presParOf" srcId="{E6A4D615-C7C3-4EEF-B07F-9901416EA26B}" destId="{D1B1D8D2-1A97-4A16-8872-F9CD5A21CBCA}" srcOrd="1" destOrd="0" presId="urn:microsoft.com/office/officeart/2005/8/layout/orgChart1"/>
    <dgm:cxn modelId="{DB20989B-BC72-436F-803D-37FFFC0D1FD0}" type="presParOf" srcId="{676B5BBB-6651-4C50-8BBE-35A5EFCA8CC3}" destId="{2EAC1DC4-1002-49B5-8F20-CA69D9EC0184}" srcOrd="1" destOrd="0" presId="urn:microsoft.com/office/officeart/2005/8/layout/orgChart1"/>
    <dgm:cxn modelId="{E3F86513-9311-49BB-A107-D9EF14936BA6}" type="presParOf" srcId="{676B5BBB-6651-4C50-8BBE-35A5EFCA8CC3}" destId="{D0E7DF65-B411-49B4-9679-DDE7380741DA}" srcOrd="2" destOrd="0" presId="urn:microsoft.com/office/officeart/2005/8/layout/orgChart1"/>
    <dgm:cxn modelId="{682ECE23-CE90-4348-AF76-00C9BE4D7370}" type="presParOf" srcId="{A3ABC928-0D6F-48A2-8D3D-9C79F5A4BCF2}" destId="{20E133EA-D3C6-433F-9218-1FEFA4026526}" srcOrd="4" destOrd="0" presId="urn:microsoft.com/office/officeart/2005/8/layout/orgChart1"/>
    <dgm:cxn modelId="{9791EDF7-6EEA-41E5-A1D1-3460395DB4CC}" type="presParOf" srcId="{A3ABC928-0D6F-48A2-8D3D-9C79F5A4BCF2}" destId="{BAF7C306-5A3B-4FD0-B924-D9068E2B19E3}" srcOrd="5" destOrd="0" presId="urn:microsoft.com/office/officeart/2005/8/layout/orgChart1"/>
    <dgm:cxn modelId="{4B8EB81C-4E7A-410A-BECC-2795BAD7698A}" type="presParOf" srcId="{BAF7C306-5A3B-4FD0-B924-D9068E2B19E3}" destId="{CAE54D81-3613-494D-9D00-D8AC33560E86}" srcOrd="0" destOrd="0" presId="urn:microsoft.com/office/officeart/2005/8/layout/orgChart1"/>
    <dgm:cxn modelId="{844D5040-ED07-463E-AC6B-62BF0A888B56}" type="presParOf" srcId="{CAE54D81-3613-494D-9D00-D8AC33560E86}" destId="{D4F89C88-FD9A-40FB-9FC2-A24A831D707E}" srcOrd="0" destOrd="0" presId="urn:microsoft.com/office/officeart/2005/8/layout/orgChart1"/>
    <dgm:cxn modelId="{97510E55-6B1B-411B-AD59-D9DB2617ED5D}" type="presParOf" srcId="{CAE54D81-3613-494D-9D00-D8AC33560E86}" destId="{C8AC5AA4-ECBB-4BEF-86B3-F91354D947FF}" srcOrd="1" destOrd="0" presId="urn:microsoft.com/office/officeart/2005/8/layout/orgChart1"/>
    <dgm:cxn modelId="{0145E1BE-D316-46A0-B6F7-09810DAA08DA}" type="presParOf" srcId="{BAF7C306-5A3B-4FD0-B924-D9068E2B19E3}" destId="{B00C9B4B-4726-479F-9F03-B7A4D1C68A1E}" srcOrd="1" destOrd="0" presId="urn:microsoft.com/office/officeart/2005/8/layout/orgChart1"/>
    <dgm:cxn modelId="{B931E9C2-96AA-4645-B863-9ECD576D54CD}" type="presParOf" srcId="{BAF7C306-5A3B-4FD0-B924-D9068E2B19E3}" destId="{9CFE4DD4-E003-4FCD-A41A-9E33F9F96C84}" srcOrd="2" destOrd="0" presId="urn:microsoft.com/office/officeart/2005/8/layout/orgChart1"/>
    <dgm:cxn modelId="{694D86D1-8C4F-4B60-9228-169D9B1B18AE}" type="presParOf" srcId="{A3ABC928-0D6F-48A2-8D3D-9C79F5A4BCF2}" destId="{4B982BCC-B7A4-47EA-87EC-2B8CA968D056}" srcOrd="6" destOrd="0" presId="urn:microsoft.com/office/officeart/2005/8/layout/orgChart1"/>
    <dgm:cxn modelId="{46F8776E-A7EF-4FF3-92FF-A462E8B0CE41}" type="presParOf" srcId="{A3ABC928-0D6F-48A2-8D3D-9C79F5A4BCF2}" destId="{F6C5ACB4-75A2-4B5D-8316-7180A60EF687}" srcOrd="7" destOrd="0" presId="urn:microsoft.com/office/officeart/2005/8/layout/orgChart1"/>
    <dgm:cxn modelId="{008A57E4-5CCC-4464-B0E2-FDA273DF10FE}" type="presParOf" srcId="{F6C5ACB4-75A2-4B5D-8316-7180A60EF687}" destId="{D5C7BE86-2A05-40D4-A92B-7839AA8D9DF2}" srcOrd="0" destOrd="0" presId="urn:microsoft.com/office/officeart/2005/8/layout/orgChart1"/>
    <dgm:cxn modelId="{9F056AE7-AD17-42BA-874A-8A7A51E35A7A}" type="presParOf" srcId="{D5C7BE86-2A05-40D4-A92B-7839AA8D9DF2}" destId="{67374A9C-EBA4-4E1D-9B00-FB3E70A77BE3}" srcOrd="0" destOrd="0" presId="urn:microsoft.com/office/officeart/2005/8/layout/orgChart1"/>
    <dgm:cxn modelId="{2648CD8D-8A77-43ED-8FE2-D12AE4B275C0}" type="presParOf" srcId="{D5C7BE86-2A05-40D4-A92B-7839AA8D9DF2}" destId="{2C133815-8795-478D-9C57-FB91EE3EBC02}" srcOrd="1" destOrd="0" presId="urn:microsoft.com/office/officeart/2005/8/layout/orgChart1"/>
    <dgm:cxn modelId="{E7048530-889C-46B3-B065-EFD0A850CB2E}" type="presParOf" srcId="{F6C5ACB4-75A2-4B5D-8316-7180A60EF687}" destId="{35DA911B-2034-43D1-9BD2-098F35187DFB}" srcOrd="1" destOrd="0" presId="urn:microsoft.com/office/officeart/2005/8/layout/orgChart1"/>
    <dgm:cxn modelId="{0837EFC1-0B13-4E6C-BD63-B7E30910AAAE}" type="presParOf" srcId="{F6C5ACB4-75A2-4B5D-8316-7180A60EF687}" destId="{CF81F8DF-270D-4F8C-A4D3-BFF93F6C8C86}" srcOrd="2" destOrd="0" presId="urn:microsoft.com/office/officeart/2005/8/layout/orgChart1"/>
    <dgm:cxn modelId="{4079E95F-5C11-4AEB-9E50-96DBB506FEC3}" type="presParOf" srcId="{A3ABC928-0D6F-48A2-8D3D-9C79F5A4BCF2}" destId="{3229F073-B865-483A-B2A0-FBF2F70E58C0}" srcOrd="8" destOrd="0" presId="urn:microsoft.com/office/officeart/2005/8/layout/orgChart1"/>
    <dgm:cxn modelId="{7C6CC012-C23D-4F56-8ABE-17CF2188BE7B}" type="presParOf" srcId="{A3ABC928-0D6F-48A2-8D3D-9C79F5A4BCF2}" destId="{E03B2247-DB9B-4415-97E3-8C3858916FCA}" srcOrd="9" destOrd="0" presId="urn:microsoft.com/office/officeart/2005/8/layout/orgChart1"/>
    <dgm:cxn modelId="{1AC52D92-2B2D-47E5-8C5C-7EACEF7287BC}" type="presParOf" srcId="{E03B2247-DB9B-4415-97E3-8C3858916FCA}" destId="{6D1AE062-26F8-4ED5-A8D0-C6262269BB23}" srcOrd="0" destOrd="0" presId="urn:microsoft.com/office/officeart/2005/8/layout/orgChart1"/>
    <dgm:cxn modelId="{411EED2A-BEC6-409A-A63D-FA56D0BFDB00}" type="presParOf" srcId="{6D1AE062-26F8-4ED5-A8D0-C6262269BB23}" destId="{EC6A5754-6AAD-4732-B904-61ECD3685612}" srcOrd="0" destOrd="0" presId="urn:microsoft.com/office/officeart/2005/8/layout/orgChart1"/>
    <dgm:cxn modelId="{CAD60CCA-34D4-451C-A4D4-60882B6D3F74}" type="presParOf" srcId="{6D1AE062-26F8-4ED5-A8D0-C6262269BB23}" destId="{37810FEF-62CE-4D7B-B01D-4EF6C9A4E433}" srcOrd="1" destOrd="0" presId="urn:microsoft.com/office/officeart/2005/8/layout/orgChart1"/>
    <dgm:cxn modelId="{955E82EE-C96E-480D-8F5A-ABC7275A9A83}" type="presParOf" srcId="{E03B2247-DB9B-4415-97E3-8C3858916FCA}" destId="{2408B854-7392-4213-80CE-73C8E2E731DB}" srcOrd="1" destOrd="0" presId="urn:microsoft.com/office/officeart/2005/8/layout/orgChart1"/>
    <dgm:cxn modelId="{19D102E0-AEBF-4581-9D77-8665B77E6DDD}" type="presParOf" srcId="{E03B2247-DB9B-4415-97E3-8C3858916FCA}" destId="{95E9B42E-A4DB-4A09-9411-DDC9FBD1BC1F}" srcOrd="2" destOrd="0" presId="urn:microsoft.com/office/officeart/2005/8/layout/orgChart1"/>
    <dgm:cxn modelId="{26A1E62F-BEFC-4A6C-B19D-B3EE08F1868C}" type="presParOf" srcId="{E49333F9-CDBB-4B8A-BF73-FAAACB9509F9}" destId="{7C7FB3A0-E683-41C7-8BF4-7BE60B673C44}" srcOrd="2" destOrd="0" presId="urn:microsoft.com/office/officeart/2005/8/layout/orgChart1"/>
    <dgm:cxn modelId="{FD1F94B5-8DF2-4DA2-9BDA-C98FDCE9DB75}" type="presParOf" srcId="{F94EC226-4042-4380-86D3-7343BE2D8DAA}" destId="{FCEDD360-8175-4A84-ADD2-C5DB06B34486}"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2E6D4DB-027F-4120-9610-1828F88034A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44D50E37-04E2-43C9-B660-DBF0975E776E}">
      <dgm:prSet phldrT="[Text]"/>
      <dgm:spPr/>
      <dgm:t>
        <a:bodyPr/>
        <a:lstStyle/>
        <a:p>
          <a:r>
            <a:rPr lang="en-US" dirty="0" smtClean="0"/>
            <a:t>Scope</a:t>
          </a:r>
          <a:endParaRPr lang="en-US" dirty="0"/>
        </a:p>
      </dgm:t>
    </dgm:pt>
    <dgm:pt modelId="{CEE49048-048F-4720-9979-C2CF5CE179B6}" type="parTrans" cxnId="{3AA045CB-D4EC-4DC6-A67F-956BEAAF77A8}">
      <dgm:prSet/>
      <dgm:spPr/>
      <dgm:t>
        <a:bodyPr/>
        <a:lstStyle/>
        <a:p>
          <a:endParaRPr lang="en-US"/>
        </a:p>
      </dgm:t>
    </dgm:pt>
    <dgm:pt modelId="{DCDC69EE-EF3D-45CF-A635-42613B9A4D5C}" type="sibTrans" cxnId="{3AA045CB-D4EC-4DC6-A67F-956BEAAF77A8}">
      <dgm:prSet/>
      <dgm:spPr/>
      <dgm:t>
        <a:bodyPr/>
        <a:lstStyle/>
        <a:p>
          <a:endParaRPr lang="en-US"/>
        </a:p>
      </dgm:t>
    </dgm:pt>
    <dgm:pt modelId="{CE6B97FC-5987-4DC8-8A87-2A9B60E7D772}">
      <dgm:prSet phldrT="[Text]"/>
      <dgm:spPr/>
      <dgm:t>
        <a:bodyPr/>
        <a:lstStyle/>
        <a:p>
          <a:r>
            <a:rPr lang="en-US" dirty="0" smtClean="0"/>
            <a:t>Domain: What businesses should we be in?</a:t>
          </a:r>
          <a:endParaRPr lang="en-US" dirty="0"/>
        </a:p>
      </dgm:t>
    </dgm:pt>
    <dgm:pt modelId="{E80C8E43-D20E-4EFF-BE1B-B2D8E12810B8}" type="parTrans" cxnId="{339D661A-95F3-4C23-86F3-C596A1151BF1}">
      <dgm:prSet/>
      <dgm:spPr/>
      <dgm:t>
        <a:bodyPr/>
        <a:lstStyle/>
        <a:p>
          <a:endParaRPr lang="en-US"/>
        </a:p>
      </dgm:t>
    </dgm:pt>
    <dgm:pt modelId="{13700FB6-D139-4F5D-849D-E02356158F10}" type="sibTrans" cxnId="{339D661A-95F3-4C23-86F3-C596A1151BF1}">
      <dgm:prSet/>
      <dgm:spPr/>
      <dgm:t>
        <a:bodyPr/>
        <a:lstStyle/>
        <a:p>
          <a:endParaRPr lang="en-US"/>
        </a:p>
      </dgm:t>
    </dgm:pt>
    <dgm:pt modelId="{164AD9CE-3D28-4D2F-A1A7-53AC46C278A4}">
      <dgm:prSet phldrT="[Text]"/>
      <dgm:spPr/>
      <dgm:t>
        <a:bodyPr/>
        <a:lstStyle/>
        <a:p>
          <a:r>
            <a:rPr lang="en-US" dirty="0" smtClean="0"/>
            <a:t>Development: Acquisitions, conglomerates … etc.</a:t>
          </a:r>
          <a:endParaRPr lang="en-US" dirty="0"/>
        </a:p>
      </dgm:t>
    </dgm:pt>
    <dgm:pt modelId="{29FAFDFE-EDE9-40B0-9AAA-9DAD877BB23A}" type="parTrans" cxnId="{AFABC21D-B95E-4E89-9B49-D06A2DCC92D3}">
      <dgm:prSet/>
      <dgm:spPr/>
      <dgm:t>
        <a:bodyPr/>
        <a:lstStyle/>
        <a:p>
          <a:endParaRPr lang="en-US"/>
        </a:p>
      </dgm:t>
    </dgm:pt>
    <dgm:pt modelId="{4E774CC9-FBAE-4957-86B5-D2F81BDF4AAF}" type="sibTrans" cxnId="{AFABC21D-B95E-4E89-9B49-D06A2DCC92D3}">
      <dgm:prSet/>
      <dgm:spPr/>
      <dgm:t>
        <a:bodyPr/>
        <a:lstStyle/>
        <a:p>
          <a:endParaRPr lang="en-US"/>
        </a:p>
      </dgm:t>
    </dgm:pt>
    <dgm:pt modelId="{46D211C8-DFD7-464B-B96E-8019BB855A6D}">
      <dgm:prSet phldrT="[Text]"/>
      <dgm:spPr/>
      <dgm:t>
        <a:bodyPr/>
        <a:lstStyle/>
        <a:p>
          <a:r>
            <a:rPr lang="en-US" dirty="0" smtClean="0"/>
            <a:t>Targets</a:t>
          </a:r>
          <a:endParaRPr lang="en-US" dirty="0"/>
        </a:p>
      </dgm:t>
    </dgm:pt>
    <dgm:pt modelId="{6C9C5600-215F-4DC9-99D4-51FE27741CF4}" type="parTrans" cxnId="{F6C38565-662B-45AC-9E2A-CB36B8E862FD}">
      <dgm:prSet/>
      <dgm:spPr/>
      <dgm:t>
        <a:bodyPr/>
        <a:lstStyle/>
        <a:p>
          <a:endParaRPr lang="en-US"/>
        </a:p>
      </dgm:t>
    </dgm:pt>
    <dgm:pt modelId="{49A0B574-639E-4D8B-995B-71409DA5A900}" type="sibTrans" cxnId="{F6C38565-662B-45AC-9E2A-CB36B8E862FD}">
      <dgm:prSet/>
      <dgm:spPr/>
      <dgm:t>
        <a:bodyPr/>
        <a:lstStyle/>
        <a:p>
          <a:endParaRPr lang="en-US"/>
        </a:p>
      </dgm:t>
    </dgm:pt>
    <dgm:pt modelId="{75182D56-C416-451D-8BC2-73CB16D5E85A}">
      <dgm:prSet phldrT="[Text]"/>
      <dgm:spPr/>
      <dgm:t>
        <a:bodyPr/>
        <a:lstStyle/>
        <a:p>
          <a:r>
            <a:rPr lang="en-US" dirty="0" smtClean="0"/>
            <a:t>Overall corporate objectives such as : Revenue growth,  Profitability , ROI, Earnings per share and Contributions to other stakeholders</a:t>
          </a:r>
          <a:endParaRPr lang="en-US" dirty="0"/>
        </a:p>
      </dgm:t>
    </dgm:pt>
    <dgm:pt modelId="{D32DB429-88DB-4B70-B769-0AF5BAA95D65}" type="parTrans" cxnId="{B9A9CA79-60C2-4410-B833-7F310B2B552D}">
      <dgm:prSet/>
      <dgm:spPr/>
      <dgm:t>
        <a:bodyPr/>
        <a:lstStyle/>
        <a:p>
          <a:endParaRPr lang="en-US"/>
        </a:p>
      </dgm:t>
    </dgm:pt>
    <dgm:pt modelId="{35CFA5BA-D565-464D-BCBE-5A598B9175E4}" type="sibTrans" cxnId="{B9A9CA79-60C2-4410-B833-7F310B2B552D}">
      <dgm:prSet/>
      <dgm:spPr/>
      <dgm:t>
        <a:bodyPr/>
        <a:lstStyle/>
        <a:p>
          <a:endParaRPr lang="en-US"/>
        </a:p>
      </dgm:t>
    </dgm:pt>
    <dgm:pt modelId="{294F611C-D0AE-40DF-9D33-AEA5755BA7B8}">
      <dgm:prSet phldrT="[Text]"/>
      <dgm:spPr/>
      <dgm:t>
        <a:bodyPr/>
        <a:lstStyle/>
        <a:p>
          <a:r>
            <a:rPr lang="en-US" dirty="0" smtClean="0"/>
            <a:t>Resources</a:t>
          </a:r>
          <a:endParaRPr lang="en-US" dirty="0"/>
        </a:p>
      </dgm:t>
    </dgm:pt>
    <dgm:pt modelId="{E1944A70-6B51-473E-A5DD-4AF39AC6BA7E}" type="parTrans" cxnId="{C0B73EC1-E8B7-4080-A3D3-77DEDCAD9BCA}">
      <dgm:prSet/>
      <dgm:spPr/>
      <dgm:t>
        <a:bodyPr/>
        <a:lstStyle/>
        <a:p>
          <a:endParaRPr lang="en-US"/>
        </a:p>
      </dgm:t>
    </dgm:pt>
    <dgm:pt modelId="{DF15C065-8BA0-4E63-B543-7AC199DBA163}" type="sibTrans" cxnId="{C0B73EC1-E8B7-4080-A3D3-77DEDCAD9BCA}">
      <dgm:prSet/>
      <dgm:spPr/>
      <dgm:t>
        <a:bodyPr/>
        <a:lstStyle/>
        <a:p>
          <a:endParaRPr lang="en-US"/>
        </a:p>
      </dgm:t>
    </dgm:pt>
    <dgm:pt modelId="{354F8F50-9BF3-4D53-8AF7-41E5D39D1A68}">
      <dgm:prSet phldrT="[Text]"/>
      <dgm:spPr/>
      <dgm:t>
        <a:bodyPr/>
        <a:lstStyle/>
        <a:p>
          <a:r>
            <a:rPr lang="en-US" dirty="0" smtClean="0"/>
            <a:t>Allocation among businesses in the corporate portfolio</a:t>
          </a:r>
          <a:endParaRPr lang="en-US" dirty="0"/>
        </a:p>
      </dgm:t>
    </dgm:pt>
    <dgm:pt modelId="{25B52140-AD73-4551-BC2E-17723D5612A4}" type="parTrans" cxnId="{F9617295-8D4C-4582-A751-CE62D190FF5B}">
      <dgm:prSet/>
      <dgm:spPr/>
      <dgm:t>
        <a:bodyPr/>
        <a:lstStyle/>
        <a:p>
          <a:endParaRPr lang="en-US"/>
        </a:p>
      </dgm:t>
    </dgm:pt>
    <dgm:pt modelId="{64C7D474-310C-45F5-988C-7E4EF15F2340}" type="sibTrans" cxnId="{F9617295-8D4C-4582-A751-CE62D190FF5B}">
      <dgm:prSet/>
      <dgm:spPr/>
      <dgm:t>
        <a:bodyPr/>
        <a:lstStyle/>
        <a:p>
          <a:endParaRPr lang="en-US"/>
        </a:p>
      </dgm:t>
    </dgm:pt>
    <dgm:pt modelId="{FC9AB034-BD8C-4A81-A8C6-E7C22BF93F85}">
      <dgm:prSet phldrT="[Text]"/>
      <dgm:spPr/>
      <dgm:t>
        <a:bodyPr/>
        <a:lstStyle/>
        <a:p>
          <a:r>
            <a:rPr lang="en-US" dirty="0" smtClean="0"/>
            <a:t>Allocation across functions shared by multiple businesses (corporate R&amp;D, MIS)</a:t>
          </a:r>
          <a:endParaRPr lang="en-US" dirty="0"/>
        </a:p>
      </dgm:t>
    </dgm:pt>
    <dgm:pt modelId="{65505484-92D2-423B-A445-B2B340EE63CD}" type="parTrans" cxnId="{F0E19831-4121-4C76-8919-14BEFF5CB7C8}">
      <dgm:prSet/>
      <dgm:spPr/>
      <dgm:t>
        <a:bodyPr/>
        <a:lstStyle/>
        <a:p>
          <a:endParaRPr lang="en-US"/>
        </a:p>
      </dgm:t>
    </dgm:pt>
    <dgm:pt modelId="{B47EB00A-9E3A-46D2-8A6E-7992F9C50C32}" type="sibTrans" cxnId="{F0E19831-4121-4C76-8919-14BEFF5CB7C8}">
      <dgm:prSet/>
      <dgm:spPr/>
      <dgm:t>
        <a:bodyPr/>
        <a:lstStyle/>
        <a:p>
          <a:endParaRPr lang="en-US"/>
        </a:p>
      </dgm:t>
    </dgm:pt>
    <dgm:pt modelId="{CF2CBF36-A145-4FCC-8322-43FDF66D5759}">
      <dgm:prSet/>
      <dgm:spPr/>
      <dgm:t>
        <a:bodyPr/>
        <a:lstStyle/>
        <a:p>
          <a:r>
            <a:rPr lang="en-US" dirty="0" smtClean="0"/>
            <a:t>Edge</a:t>
          </a:r>
          <a:endParaRPr lang="en-US" dirty="0"/>
        </a:p>
      </dgm:t>
    </dgm:pt>
    <dgm:pt modelId="{06DB5CFB-9FE4-4289-8EF4-C62D8FEEF68E}" type="parTrans" cxnId="{F5F266E8-C750-48DC-BF48-5A8C20988DFB}">
      <dgm:prSet/>
      <dgm:spPr/>
      <dgm:t>
        <a:bodyPr/>
        <a:lstStyle/>
        <a:p>
          <a:endParaRPr lang="en-US"/>
        </a:p>
      </dgm:t>
    </dgm:pt>
    <dgm:pt modelId="{0702699D-B563-435B-B67A-ABEDB3A920EF}" type="sibTrans" cxnId="{F5F266E8-C750-48DC-BF48-5A8C20988DFB}">
      <dgm:prSet/>
      <dgm:spPr/>
      <dgm:t>
        <a:bodyPr/>
        <a:lstStyle/>
        <a:p>
          <a:endParaRPr lang="en-US"/>
        </a:p>
      </dgm:t>
    </dgm:pt>
    <dgm:pt modelId="{0F256D8E-1FDE-4301-94EE-A43A7AC1C1F9}">
      <dgm:prSet/>
      <dgm:spPr/>
      <dgm:t>
        <a:bodyPr/>
        <a:lstStyle/>
        <a:p>
          <a:r>
            <a:rPr lang="en-US" dirty="0" smtClean="0"/>
            <a:t>Synergy</a:t>
          </a:r>
          <a:endParaRPr lang="en-US" dirty="0"/>
        </a:p>
      </dgm:t>
    </dgm:pt>
    <dgm:pt modelId="{985CE34B-D491-4AAA-8B57-618650188F3D}" type="parTrans" cxnId="{E36919F2-EA97-48B3-BF57-9CEBAF1C2B9E}">
      <dgm:prSet/>
      <dgm:spPr/>
      <dgm:t>
        <a:bodyPr/>
        <a:lstStyle/>
        <a:p>
          <a:endParaRPr lang="en-US"/>
        </a:p>
      </dgm:t>
    </dgm:pt>
    <dgm:pt modelId="{4491F86E-EFFC-4BEE-8EFC-340CC5A929C0}" type="sibTrans" cxnId="{E36919F2-EA97-48B3-BF57-9CEBAF1C2B9E}">
      <dgm:prSet/>
      <dgm:spPr/>
      <dgm:t>
        <a:bodyPr/>
        <a:lstStyle/>
        <a:p>
          <a:endParaRPr lang="en-US"/>
        </a:p>
      </dgm:t>
    </dgm:pt>
    <dgm:pt modelId="{F164FB65-6301-4A9C-9910-99C5D748EEB1}">
      <dgm:prSet/>
      <dgm:spPr/>
      <dgm:t>
        <a:bodyPr/>
        <a:lstStyle/>
        <a:p>
          <a:r>
            <a:rPr lang="en-US" dirty="0" smtClean="0"/>
            <a:t>More corporate R&amp;D; better organisational processes or synergies relative to competitors across  all industries</a:t>
          </a:r>
          <a:endParaRPr lang="en-US" dirty="0"/>
        </a:p>
      </dgm:t>
    </dgm:pt>
    <dgm:pt modelId="{06057AC5-2A20-4C7C-A550-9246ABF8F72A}" type="parTrans" cxnId="{3A12C50A-3CF9-4C20-A351-4CD92C9D20C3}">
      <dgm:prSet/>
      <dgm:spPr/>
      <dgm:t>
        <a:bodyPr/>
        <a:lstStyle/>
        <a:p>
          <a:endParaRPr lang="en-US"/>
        </a:p>
      </dgm:t>
    </dgm:pt>
    <dgm:pt modelId="{563F9001-4ECD-48EA-8474-15EF359D11B4}" type="sibTrans" cxnId="{3A12C50A-3CF9-4C20-A351-4CD92C9D20C3}">
      <dgm:prSet/>
      <dgm:spPr/>
      <dgm:t>
        <a:bodyPr/>
        <a:lstStyle/>
        <a:p>
          <a:endParaRPr lang="en-US"/>
        </a:p>
      </dgm:t>
    </dgm:pt>
    <dgm:pt modelId="{F9F1206B-A6A9-42AF-BAE5-D51A2EF2C473}">
      <dgm:prSet/>
      <dgm:spPr/>
      <dgm:t>
        <a:bodyPr/>
        <a:lstStyle/>
        <a:p>
          <a:r>
            <a:rPr lang="en-US" dirty="0" smtClean="0"/>
            <a:t>Shared resources, technologies or functional competencies across businesses within the firm</a:t>
          </a:r>
          <a:endParaRPr lang="en-US" dirty="0"/>
        </a:p>
      </dgm:t>
    </dgm:pt>
    <dgm:pt modelId="{CD38C3CB-AA13-4DF4-8415-1B58D02A153C}" type="parTrans" cxnId="{10A42F96-902B-440D-A487-8351558125FE}">
      <dgm:prSet/>
      <dgm:spPr/>
      <dgm:t>
        <a:bodyPr/>
        <a:lstStyle/>
        <a:p>
          <a:endParaRPr lang="en-US"/>
        </a:p>
      </dgm:t>
    </dgm:pt>
    <dgm:pt modelId="{19DF6B4B-70C1-473D-AB1E-8427D79080A5}" type="sibTrans" cxnId="{10A42F96-902B-440D-A487-8351558125FE}">
      <dgm:prSet/>
      <dgm:spPr/>
      <dgm:t>
        <a:bodyPr/>
        <a:lstStyle/>
        <a:p>
          <a:endParaRPr lang="en-US"/>
        </a:p>
      </dgm:t>
    </dgm:pt>
    <dgm:pt modelId="{EDB5AAC3-7E15-4F7A-BFE0-06272C5F8ADC}" type="pres">
      <dgm:prSet presAssocID="{02E6D4DB-027F-4120-9610-1828F88034A5}" presName="linearFlow" presStyleCnt="0">
        <dgm:presLayoutVars>
          <dgm:dir/>
          <dgm:animLvl val="lvl"/>
          <dgm:resizeHandles val="exact"/>
        </dgm:presLayoutVars>
      </dgm:prSet>
      <dgm:spPr/>
      <dgm:t>
        <a:bodyPr/>
        <a:lstStyle/>
        <a:p>
          <a:endParaRPr lang="en-US"/>
        </a:p>
      </dgm:t>
    </dgm:pt>
    <dgm:pt modelId="{5CE114D8-8561-459B-B6A8-129B4079FC6A}" type="pres">
      <dgm:prSet presAssocID="{44D50E37-04E2-43C9-B660-DBF0975E776E}" presName="composite" presStyleCnt="0"/>
      <dgm:spPr/>
    </dgm:pt>
    <dgm:pt modelId="{301BE588-B4A9-4C5B-8123-F0C2D43CDD63}" type="pres">
      <dgm:prSet presAssocID="{44D50E37-04E2-43C9-B660-DBF0975E776E}" presName="parentText" presStyleLbl="alignNode1" presStyleIdx="0" presStyleCnt="5">
        <dgm:presLayoutVars>
          <dgm:chMax val="1"/>
          <dgm:bulletEnabled val="1"/>
        </dgm:presLayoutVars>
      </dgm:prSet>
      <dgm:spPr/>
      <dgm:t>
        <a:bodyPr/>
        <a:lstStyle/>
        <a:p>
          <a:endParaRPr lang="en-US"/>
        </a:p>
      </dgm:t>
    </dgm:pt>
    <dgm:pt modelId="{344A6771-F43B-4633-81CB-DD8BDADA6398}" type="pres">
      <dgm:prSet presAssocID="{44D50E37-04E2-43C9-B660-DBF0975E776E}" presName="descendantText" presStyleLbl="alignAcc1" presStyleIdx="0" presStyleCnt="5">
        <dgm:presLayoutVars>
          <dgm:bulletEnabled val="1"/>
        </dgm:presLayoutVars>
      </dgm:prSet>
      <dgm:spPr/>
      <dgm:t>
        <a:bodyPr/>
        <a:lstStyle/>
        <a:p>
          <a:endParaRPr lang="en-US"/>
        </a:p>
      </dgm:t>
    </dgm:pt>
    <dgm:pt modelId="{B5A8601A-02B2-4D9C-AE13-C6D59B4826EB}" type="pres">
      <dgm:prSet presAssocID="{DCDC69EE-EF3D-45CF-A635-42613B9A4D5C}" presName="sp" presStyleCnt="0"/>
      <dgm:spPr/>
    </dgm:pt>
    <dgm:pt modelId="{8D625FC9-9009-4BD8-891A-F9BF9D7A1A4C}" type="pres">
      <dgm:prSet presAssocID="{46D211C8-DFD7-464B-B96E-8019BB855A6D}" presName="composite" presStyleCnt="0"/>
      <dgm:spPr/>
    </dgm:pt>
    <dgm:pt modelId="{93AEE416-C70B-4E71-B58C-AD849F9DCD53}" type="pres">
      <dgm:prSet presAssocID="{46D211C8-DFD7-464B-B96E-8019BB855A6D}" presName="parentText" presStyleLbl="alignNode1" presStyleIdx="1" presStyleCnt="5">
        <dgm:presLayoutVars>
          <dgm:chMax val="1"/>
          <dgm:bulletEnabled val="1"/>
        </dgm:presLayoutVars>
      </dgm:prSet>
      <dgm:spPr/>
      <dgm:t>
        <a:bodyPr/>
        <a:lstStyle/>
        <a:p>
          <a:endParaRPr lang="en-US"/>
        </a:p>
      </dgm:t>
    </dgm:pt>
    <dgm:pt modelId="{20ACF467-571F-42B6-88C7-0421C4A5E8D2}" type="pres">
      <dgm:prSet presAssocID="{46D211C8-DFD7-464B-B96E-8019BB855A6D}" presName="descendantText" presStyleLbl="alignAcc1" presStyleIdx="1" presStyleCnt="5">
        <dgm:presLayoutVars>
          <dgm:bulletEnabled val="1"/>
        </dgm:presLayoutVars>
      </dgm:prSet>
      <dgm:spPr/>
      <dgm:t>
        <a:bodyPr/>
        <a:lstStyle/>
        <a:p>
          <a:endParaRPr lang="en-US"/>
        </a:p>
      </dgm:t>
    </dgm:pt>
    <dgm:pt modelId="{087108DD-C853-43BD-8534-27C432257148}" type="pres">
      <dgm:prSet presAssocID="{49A0B574-639E-4D8B-995B-71409DA5A900}" presName="sp" presStyleCnt="0"/>
      <dgm:spPr/>
    </dgm:pt>
    <dgm:pt modelId="{EB172AE9-6A72-420D-82E4-A53146F58622}" type="pres">
      <dgm:prSet presAssocID="{294F611C-D0AE-40DF-9D33-AEA5755BA7B8}" presName="composite" presStyleCnt="0"/>
      <dgm:spPr/>
    </dgm:pt>
    <dgm:pt modelId="{B53921B4-24D0-4E2B-BC64-EBD486571027}" type="pres">
      <dgm:prSet presAssocID="{294F611C-D0AE-40DF-9D33-AEA5755BA7B8}" presName="parentText" presStyleLbl="alignNode1" presStyleIdx="2" presStyleCnt="5">
        <dgm:presLayoutVars>
          <dgm:chMax val="1"/>
          <dgm:bulletEnabled val="1"/>
        </dgm:presLayoutVars>
      </dgm:prSet>
      <dgm:spPr/>
      <dgm:t>
        <a:bodyPr/>
        <a:lstStyle/>
        <a:p>
          <a:endParaRPr lang="en-US"/>
        </a:p>
      </dgm:t>
    </dgm:pt>
    <dgm:pt modelId="{BF879EFA-41CD-43F4-816F-2C106D59F742}" type="pres">
      <dgm:prSet presAssocID="{294F611C-D0AE-40DF-9D33-AEA5755BA7B8}" presName="descendantText" presStyleLbl="alignAcc1" presStyleIdx="2" presStyleCnt="5">
        <dgm:presLayoutVars>
          <dgm:bulletEnabled val="1"/>
        </dgm:presLayoutVars>
      </dgm:prSet>
      <dgm:spPr/>
      <dgm:t>
        <a:bodyPr/>
        <a:lstStyle/>
        <a:p>
          <a:endParaRPr lang="en-US"/>
        </a:p>
      </dgm:t>
    </dgm:pt>
    <dgm:pt modelId="{0B9436AC-0405-4923-879B-1CB7BC3CC003}" type="pres">
      <dgm:prSet presAssocID="{DF15C065-8BA0-4E63-B543-7AC199DBA163}" presName="sp" presStyleCnt="0"/>
      <dgm:spPr/>
    </dgm:pt>
    <dgm:pt modelId="{D3081734-DEF9-4EF1-97F5-20904849E510}" type="pres">
      <dgm:prSet presAssocID="{CF2CBF36-A145-4FCC-8322-43FDF66D5759}" presName="composite" presStyleCnt="0"/>
      <dgm:spPr/>
    </dgm:pt>
    <dgm:pt modelId="{23327CBC-EE89-48ED-8847-770C99C64B9F}" type="pres">
      <dgm:prSet presAssocID="{CF2CBF36-A145-4FCC-8322-43FDF66D5759}" presName="parentText" presStyleLbl="alignNode1" presStyleIdx="3" presStyleCnt="5">
        <dgm:presLayoutVars>
          <dgm:chMax val="1"/>
          <dgm:bulletEnabled val="1"/>
        </dgm:presLayoutVars>
      </dgm:prSet>
      <dgm:spPr/>
      <dgm:t>
        <a:bodyPr/>
        <a:lstStyle/>
        <a:p>
          <a:endParaRPr lang="en-US"/>
        </a:p>
      </dgm:t>
    </dgm:pt>
    <dgm:pt modelId="{03B2F139-A65D-47A0-97A6-552F3AE7B592}" type="pres">
      <dgm:prSet presAssocID="{CF2CBF36-A145-4FCC-8322-43FDF66D5759}" presName="descendantText" presStyleLbl="alignAcc1" presStyleIdx="3" presStyleCnt="5">
        <dgm:presLayoutVars>
          <dgm:bulletEnabled val="1"/>
        </dgm:presLayoutVars>
      </dgm:prSet>
      <dgm:spPr/>
      <dgm:t>
        <a:bodyPr/>
        <a:lstStyle/>
        <a:p>
          <a:endParaRPr lang="en-US"/>
        </a:p>
      </dgm:t>
    </dgm:pt>
    <dgm:pt modelId="{C0ACFEF1-8669-4B64-AC71-9592A847287D}" type="pres">
      <dgm:prSet presAssocID="{0702699D-B563-435B-B67A-ABEDB3A920EF}" presName="sp" presStyleCnt="0"/>
      <dgm:spPr/>
    </dgm:pt>
    <dgm:pt modelId="{5D495BDC-FDEF-47D8-BA5E-87C62A4C26B4}" type="pres">
      <dgm:prSet presAssocID="{0F256D8E-1FDE-4301-94EE-A43A7AC1C1F9}" presName="composite" presStyleCnt="0"/>
      <dgm:spPr/>
    </dgm:pt>
    <dgm:pt modelId="{E37D16EA-3BC8-41AD-BFA2-BFB2A5B3F2B3}" type="pres">
      <dgm:prSet presAssocID="{0F256D8E-1FDE-4301-94EE-A43A7AC1C1F9}" presName="parentText" presStyleLbl="alignNode1" presStyleIdx="4" presStyleCnt="5">
        <dgm:presLayoutVars>
          <dgm:chMax val="1"/>
          <dgm:bulletEnabled val="1"/>
        </dgm:presLayoutVars>
      </dgm:prSet>
      <dgm:spPr/>
      <dgm:t>
        <a:bodyPr/>
        <a:lstStyle/>
        <a:p>
          <a:endParaRPr lang="en-US"/>
        </a:p>
      </dgm:t>
    </dgm:pt>
    <dgm:pt modelId="{A9899C55-04FB-422D-9175-4D863266DA14}" type="pres">
      <dgm:prSet presAssocID="{0F256D8E-1FDE-4301-94EE-A43A7AC1C1F9}" presName="descendantText" presStyleLbl="alignAcc1" presStyleIdx="4" presStyleCnt="5">
        <dgm:presLayoutVars>
          <dgm:bulletEnabled val="1"/>
        </dgm:presLayoutVars>
      </dgm:prSet>
      <dgm:spPr/>
      <dgm:t>
        <a:bodyPr/>
        <a:lstStyle/>
        <a:p>
          <a:endParaRPr lang="en-US"/>
        </a:p>
      </dgm:t>
    </dgm:pt>
  </dgm:ptLst>
  <dgm:cxnLst>
    <dgm:cxn modelId="{8D21BAFB-0C31-490D-84F1-6E3A57EF6510}" type="presOf" srcId="{164AD9CE-3D28-4D2F-A1A7-53AC46C278A4}" destId="{344A6771-F43B-4633-81CB-DD8BDADA6398}" srcOrd="0" destOrd="1" presId="urn:microsoft.com/office/officeart/2005/8/layout/chevron2"/>
    <dgm:cxn modelId="{3D31F1A2-CB1B-4A2F-A562-FDAE09DF9E35}" type="presOf" srcId="{75182D56-C416-451D-8BC2-73CB16D5E85A}" destId="{20ACF467-571F-42B6-88C7-0421C4A5E8D2}" srcOrd="0" destOrd="0" presId="urn:microsoft.com/office/officeart/2005/8/layout/chevron2"/>
    <dgm:cxn modelId="{C0B73EC1-E8B7-4080-A3D3-77DEDCAD9BCA}" srcId="{02E6D4DB-027F-4120-9610-1828F88034A5}" destId="{294F611C-D0AE-40DF-9D33-AEA5755BA7B8}" srcOrd="2" destOrd="0" parTransId="{E1944A70-6B51-473E-A5DD-4AF39AC6BA7E}" sibTransId="{DF15C065-8BA0-4E63-B543-7AC199DBA163}"/>
    <dgm:cxn modelId="{E96AB49C-0922-4F0A-86A1-D6B4E4E38649}" type="presOf" srcId="{F9F1206B-A6A9-42AF-BAE5-D51A2EF2C473}" destId="{A9899C55-04FB-422D-9175-4D863266DA14}" srcOrd="0" destOrd="0" presId="urn:microsoft.com/office/officeart/2005/8/layout/chevron2"/>
    <dgm:cxn modelId="{BA7E1061-CD63-406F-B48D-84A62E6114E5}" type="presOf" srcId="{0F256D8E-1FDE-4301-94EE-A43A7AC1C1F9}" destId="{E37D16EA-3BC8-41AD-BFA2-BFB2A5B3F2B3}" srcOrd="0" destOrd="0" presId="urn:microsoft.com/office/officeart/2005/8/layout/chevron2"/>
    <dgm:cxn modelId="{F9617295-8D4C-4582-A751-CE62D190FF5B}" srcId="{294F611C-D0AE-40DF-9D33-AEA5755BA7B8}" destId="{354F8F50-9BF3-4D53-8AF7-41E5D39D1A68}" srcOrd="0" destOrd="0" parTransId="{25B52140-AD73-4551-BC2E-17723D5612A4}" sibTransId="{64C7D474-310C-45F5-988C-7E4EF15F2340}"/>
    <dgm:cxn modelId="{EFABF180-4C31-4AD8-A73A-D90D15B3B6C2}" type="presOf" srcId="{CF2CBF36-A145-4FCC-8322-43FDF66D5759}" destId="{23327CBC-EE89-48ED-8847-770C99C64B9F}" srcOrd="0" destOrd="0" presId="urn:microsoft.com/office/officeart/2005/8/layout/chevron2"/>
    <dgm:cxn modelId="{B0567229-CC33-4B1D-87F3-D7A7F7755FBE}" type="presOf" srcId="{CE6B97FC-5987-4DC8-8A87-2A9B60E7D772}" destId="{344A6771-F43B-4633-81CB-DD8BDADA6398}" srcOrd="0" destOrd="0" presId="urn:microsoft.com/office/officeart/2005/8/layout/chevron2"/>
    <dgm:cxn modelId="{1D6BE4B3-C91F-4A86-8C50-114BD19D4EF1}" type="presOf" srcId="{F164FB65-6301-4A9C-9910-99C5D748EEB1}" destId="{03B2F139-A65D-47A0-97A6-552F3AE7B592}" srcOrd="0" destOrd="0" presId="urn:microsoft.com/office/officeart/2005/8/layout/chevron2"/>
    <dgm:cxn modelId="{386BD84A-FF3D-4FA2-B1F8-7CE442801FCD}" type="presOf" srcId="{02E6D4DB-027F-4120-9610-1828F88034A5}" destId="{EDB5AAC3-7E15-4F7A-BFE0-06272C5F8ADC}" srcOrd="0" destOrd="0" presId="urn:microsoft.com/office/officeart/2005/8/layout/chevron2"/>
    <dgm:cxn modelId="{339D661A-95F3-4C23-86F3-C596A1151BF1}" srcId="{44D50E37-04E2-43C9-B660-DBF0975E776E}" destId="{CE6B97FC-5987-4DC8-8A87-2A9B60E7D772}" srcOrd="0" destOrd="0" parTransId="{E80C8E43-D20E-4EFF-BE1B-B2D8E12810B8}" sibTransId="{13700FB6-D139-4F5D-849D-E02356158F10}"/>
    <dgm:cxn modelId="{10A42F96-902B-440D-A487-8351558125FE}" srcId="{0F256D8E-1FDE-4301-94EE-A43A7AC1C1F9}" destId="{F9F1206B-A6A9-42AF-BAE5-D51A2EF2C473}" srcOrd="0" destOrd="0" parTransId="{CD38C3CB-AA13-4DF4-8415-1B58D02A153C}" sibTransId="{19DF6B4B-70C1-473D-AB1E-8427D79080A5}"/>
    <dgm:cxn modelId="{F5F266E8-C750-48DC-BF48-5A8C20988DFB}" srcId="{02E6D4DB-027F-4120-9610-1828F88034A5}" destId="{CF2CBF36-A145-4FCC-8322-43FDF66D5759}" srcOrd="3" destOrd="0" parTransId="{06DB5CFB-9FE4-4289-8EF4-C62D8FEEF68E}" sibTransId="{0702699D-B563-435B-B67A-ABEDB3A920EF}"/>
    <dgm:cxn modelId="{AFABC21D-B95E-4E89-9B49-D06A2DCC92D3}" srcId="{44D50E37-04E2-43C9-B660-DBF0975E776E}" destId="{164AD9CE-3D28-4D2F-A1A7-53AC46C278A4}" srcOrd="1" destOrd="0" parTransId="{29FAFDFE-EDE9-40B0-9AAA-9DAD877BB23A}" sibTransId="{4E774CC9-FBAE-4957-86B5-D2F81BDF4AAF}"/>
    <dgm:cxn modelId="{1721F935-E926-484D-8D6E-D69668442018}" type="presOf" srcId="{294F611C-D0AE-40DF-9D33-AEA5755BA7B8}" destId="{B53921B4-24D0-4E2B-BC64-EBD486571027}" srcOrd="0" destOrd="0" presId="urn:microsoft.com/office/officeart/2005/8/layout/chevron2"/>
    <dgm:cxn modelId="{F6C38565-662B-45AC-9E2A-CB36B8E862FD}" srcId="{02E6D4DB-027F-4120-9610-1828F88034A5}" destId="{46D211C8-DFD7-464B-B96E-8019BB855A6D}" srcOrd="1" destOrd="0" parTransId="{6C9C5600-215F-4DC9-99D4-51FE27741CF4}" sibTransId="{49A0B574-639E-4D8B-995B-71409DA5A900}"/>
    <dgm:cxn modelId="{B9A9CA79-60C2-4410-B833-7F310B2B552D}" srcId="{46D211C8-DFD7-464B-B96E-8019BB855A6D}" destId="{75182D56-C416-451D-8BC2-73CB16D5E85A}" srcOrd="0" destOrd="0" parTransId="{D32DB429-88DB-4B70-B769-0AF5BAA95D65}" sibTransId="{35CFA5BA-D565-464D-BCBE-5A598B9175E4}"/>
    <dgm:cxn modelId="{3AA045CB-D4EC-4DC6-A67F-956BEAAF77A8}" srcId="{02E6D4DB-027F-4120-9610-1828F88034A5}" destId="{44D50E37-04E2-43C9-B660-DBF0975E776E}" srcOrd="0" destOrd="0" parTransId="{CEE49048-048F-4720-9979-C2CF5CE179B6}" sibTransId="{DCDC69EE-EF3D-45CF-A635-42613B9A4D5C}"/>
    <dgm:cxn modelId="{290C86C1-2060-47D6-A1E6-916032855162}" type="presOf" srcId="{FC9AB034-BD8C-4A81-A8C6-E7C22BF93F85}" destId="{BF879EFA-41CD-43F4-816F-2C106D59F742}" srcOrd="0" destOrd="1" presId="urn:microsoft.com/office/officeart/2005/8/layout/chevron2"/>
    <dgm:cxn modelId="{E36919F2-EA97-48B3-BF57-9CEBAF1C2B9E}" srcId="{02E6D4DB-027F-4120-9610-1828F88034A5}" destId="{0F256D8E-1FDE-4301-94EE-A43A7AC1C1F9}" srcOrd="4" destOrd="0" parTransId="{985CE34B-D491-4AAA-8B57-618650188F3D}" sibTransId="{4491F86E-EFFC-4BEE-8EFC-340CC5A929C0}"/>
    <dgm:cxn modelId="{F0E19831-4121-4C76-8919-14BEFF5CB7C8}" srcId="{294F611C-D0AE-40DF-9D33-AEA5755BA7B8}" destId="{FC9AB034-BD8C-4A81-A8C6-E7C22BF93F85}" srcOrd="1" destOrd="0" parTransId="{65505484-92D2-423B-A445-B2B340EE63CD}" sibTransId="{B47EB00A-9E3A-46D2-8A6E-7992F9C50C32}"/>
    <dgm:cxn modelId="{DCDC861C-A684-4C78-9310-51EA7CDF3EF2}" type="presOf" srcId="{44D50E37-04E2-43C9-B660-DBF0975E776E}" destId="{301BE588-B4A9-4C5B-8123-F0C2D43CDD63}" srcOrd="0" destOrd="0" presId="urn:microsoft.com/office/officeart/2005/8/layout/chevron2"/>
    <dgm:cxn modelId="{3A12C50A-3CF9-4C20-A351-4CD92C9D20C3}" srcId="{CF2CBF36-A145-4FCC-8322-43FDF66D5759}" destId="{F164FB65-6301-4A9C-9910-99C5D748EEB1}" srcOrd="0" destOrd="0" parTransId="{06057AC5-2A20-4C7C-A550-9246ABF8F72A}" sibTransId="{563F9001-4ECD-48EA-8474-15EF359D11B4}"/>
    <dgm:cxn modelId="{BC4E2587-9273-4EE9-A881-FA1755FD9C15}" type="presOf" srcId="{46D211C8-DFD7-464B-B96E-8019BB855A6D}" destId="{93AEE416-C70B-4E71-B58C-AD849F9DCD53}" srcOrd="0" destOrd="0" presId="urn:microsoft.com/office/officeart/2005/8/layout/chevron2"/>
    <dgm:cxn modelId="{AB9A1099-4952-42D0-8AD1-1177550D798D}" type="presOf" srcId="{354F8F50-9BF3-4D53-8AF7-41E5D39D1A68}" destId="{BF879EFA-41CD-43F4-816F-2C106D59F742}" srcOrd="0" destOrd="0" presId="urn:microsoft.com/office/officeart/2005/8/layout/chevron2"/>
    <dgm:cxn modelId="{8E56622B-74F4-4583-9263-691C556E934A}" type="presParOf" srcId="{EDB5AAC3-7E15-4F7A-BFE0-06272C5F8ADC}" destId="{5CE114D8-8561-459B-B6A8-129B4079FC6A}" srcOrd="0" destOrd="0" presId="urn:microsoft.com/office/officeart/2005/8/layout/chevron2"/>
    <dgm:cxn modelId="{87C344A7-C15A-4A2D-867E-B5FCFA02A44A}" type="presParOf" srcId="{5CE114D8-8561-459B-B6A8-129B4079FC6A}" destId="{301BE588-B4A9-4C5B-8123-F0C2D43CDD63}" srcOrd="0" destOrd="0" presId="urn:microsoft.com/office/officeart/2005/8/layout/chevron2"/>
    <dgm:cxn modelId="{3C6078BE-D7BC-48A8-B147-3A153F634B3F}" type="presParOf" srcId="{5CE114D8-8561-459B-B6A8-129B4079FC6A}" destId="{344A6771-F43B-4633-81CB-DD8BDADA6398}" srcOrd="1" destOrd="0" presId="urn:microsoft.com/office/officeart/2005/8/layout/chevron2"/>
    <dgm:cxn modelId="{4231EFF2-AAB3-4D3A-A6EF-116FE4B2E2B4}" type="presParOf" srcId="{EDB5AAC3-7E15-4F7A-BFE0-06272C5F8ADC}" destId="{B5A8601A-02B2-4D9C-AE13-C6D59B4826EB}" srcOrd="1" destOrd="0" presId="urn:microsoft.com/office/officeart/2005/8/layout/chevron2"/>
    <dgm:cxn modelId="{E61A25C7-7474-4E57-893A-39FBACB070DD}" type="presParOf" srcId="{EDB5AAC3-7E15-4F7A-BFE0-06272C5F8ADC}" destId="{8D625FC9-9009-4BD8-891A-F9BF9D7A1A4C}" srcOrd="2" destOrd="0" presId="urn:microsoft.com/office/officeart/2005/8/layout/chevron2"/>
    <dgm:cxn modelId="{6CB329F4-5141-4F3D-9013-CABE733F70FB}" type="presParOf" srcId="{8D625FC9-9009-4BD8-891A-F9BF9D7A1A4C}" destId="{93AEE416-C70B-4E71-B58C-AD849F9DCD53}" srcOrd="0" destOrd="0" presId="urn:microsoft.com/office/officeart/2005/8/layout/chevron2"/>
    <dgm:cxn modelId="{157D0E89-25E7-4522-AC59-367DDEF577B2}" type="presParOf" srcId="{8D625FC9-9009-4BD8-891A-F9BF9D7A1A4C}" destId="{20ACF467-571F-42B6-88C7-0421C4A5E8D2}" srcOrd="1" destOrd="0" presId="urn:microsoft.com/office/officeart/2005/8/layout/chevron2"/>
    <dgm:cxn modelId="{3987EC0B-FC11-4E5F-83D7-FE2D11291135}" type="presParOf" srcId="{EDB5AAC3-7E15-4F7A-BFE0-06272C5F8ADC}" destId="{087108DD-C853-43BD-8534-27C432257148}" srcOrd="3" destOrd="0" presId="urn:microsoft.com/office/officeart/2005/8/layout/chevron2"/>
    <dgm:cxn modelId="{C1A9AB45-7D6A-44EB-B5DD-0373AC048C1A}" type="presParOf" srcId="{EDB5AAC3-7E15-4F7A-BFE0-06272C5F8ADC}" destId="{EB172AE9-6A72-420D-82E4-A53146F58622}" srcOrd="4" destOrd="0" presId="urn:microsoft.com/office/officeart/2005/8/layout/chevron2"/>
    <dgm:cxn modelId="{83772509-A4D2-468B-9936-3959714104CB}" type="presParOf" srcId="{EB172AE9-6A72-420D-82E4-A53146F58622}" destId="{B53921B4-24D0-4E2B-BC64-EBD486571027}" srcOrd="0" destOrd="0" presId="urn:microsoft.com/office/officeart/2005/8/layout/chevron2"/>
    <dgm:cxn modelId="{19D83B46-8B7D-4688-9CD4-E76D9274D0CF}" type="presParOf" srcId="{EB172AE9-6A72-420D-82E4-A53146F58622}" destId="{BF879EFA-41CD-43F4-816F-2C106D59F742}" srcOrd="1" destOrd="0" presId="urn:microsoft.com/office/officeart/2005/8/layout/chevron2"/>
    <dgm:cxn modelId="{FDC2B613-3687-470C-B531-316CCF7D5559}" type="presParOf" srcId="{EDB5AAC3-7E15-4F7A-BFE0-06272C5F8ADC}" destId="{0B9436AC-0405-4923-879B-1CB7BC3CC003}" srcOrd="5" destOrd="0" presId="urn:microsoft.com/office/officeart/2005/8/layout/chevron2"/>
    <dgm:cxn modelId="{949274CA-E47C-46A8-AF77-405D06FEE927}" type="presParOf" srcId="{EDB5AAC3-7E15-4F7A-BFE0-06272C5F8ADC}" destId="{D3081734-DEF9-4EF1-97F5-20904849E510}" srcOrd="6" destOrd="0" presId="urn:microsoft.com/office/officeart/2005/8/layout/chevron2"/>
    <dgm:cxn modelId="{37A63FE1-A7E1-42BF-B083-339380019CF5}" type="presParOf" srcId="{D3081734-DEF9-4EF1-97F5-20904849E510}" destId="{23327CBC-EE89-48ED-8847-770C99C64B9F}" srcOrd="0" destOrd="0" presId="urn:microsoft.com/office/officeart/2005/8/layout/chevron2"/>
    <dgm:cxn modelId="{6EB026F2-D2A1-4F5C-ACF5-EF7A056D5C03}" type="presParOf" srcId="{D3081734-DEF9-4EF1-97F5-20904849E510}" destId="{03B2F139-A65D-47A0-97A6-552F3AE7B592}" srcOrd="1" destOrd="0" presId="urn:microsoft.com/office/officeart/2005/8/layout/chevron2"/>
    <dgm:cxn modelId="{C14D1D9E-A788-485F-A1AE-6C4651CFF657}" type="presParOf" srcId="{EDB5AAC3-7E15-4F7A-BFE0-06272C5F8ADC}" destId="{C0ACFEF1-8669-4B64-AC71-9592A847287D}" srcOrd="7" destOrd="0" presId="urn:microsoft.com/office/officeart/2005/8/layout/chevron2"/>
    <dgm:cxn modelId="{DC39D059-5DD2-4554-821D-E75067EA1688}" type="presParOf" srcId="{EDB5AAC3-7E15-4F7A-BFE0-06272C5F8ADC}" destId="{5D495BDC-FDEF-47D8-BA5E-87C62A4C26B4}" srcOrd="8" destOrd="0" presId="urn:microsoft.com/office/officeart/2005/8/layout/chevron2"/>
    <dgm:cxn modelId="{0CD992CD-BCF6-423A-B68C-6DE49927BAC3}" type="presParOf" srcId="{5D495BDC-FDEF-47D8-BA5E-87C62A4C26B4}" destId="{E37D16EA-3BC8-41AD-BFA2-BFB2A5B3F2B3}" srcOrd="0" destOrd="0" presId="urn:microsoft.com/office/officeart/2005/8/layout/chevron2"/>
    <dgm:cxn modelId="{9B4BB9AE-4EE9-4415-8DAC-DE66DF0B57F5}" type="presParOf" srcId="{5D495BDC-FDEF-47D8-BA5E-87C62A4C26B4}" destId="{A9899C55-04FB-422D-9175-4D863266DA1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2E6D4DB-027F-4120-9610-1828F88034A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44D50E37-04E2-43C9-B660-DBF0975E776E}">
      <dgm:prSet phldrT="[Text]"/>
      <dgm:spPr/>
      <dgm:t>
        <a:bodyPr/>
        <a:lstStyle/>
        <a:p>
          <a:r>
            <a:rPr lang="en-US" dirty="0" smtClean="0"/>
            <a:t>Scope</a:t>
          </a:r>
          <a:endParaRPr lang="en-US" dirty="0"/>
        </a:p>
      </dgm:t>
    </dgm:pt>
    <dgm:pt modelId="{CEE49048-048F-4720-9979-C2CF5CE179B6}" type="parTrans" cxnId="{3AA045CB-D4EC-4DC6-A67F-956BEAAF77A8}">
      <dgm:prSet/>
      <dgm:spPr/>
      <dgm:t>
        <a:bodyPr/>
        <a:lstStyle/>
        <a:p>
          <a:endParaRPr lang="en-US"/>
        </a:p>
      </dgm:t>
    </dgm:pt>
    <dgm:pt modelId="{DCDC69EE-EF3D-45CF-A635-42613B9A4D5C}" type="sibTrans" cxnId="{3AA045CB-D4EC-4DC6-A67F-956BEAAF77A8}">
      <dgm:prSet/>
      <dgm:spPr/>
      <dgm:t>
        <a:bodyPr/>
        <a:lstStyle/>
        <a:p>
          <a:endParaRPr lang="en-US"/>
        </a:p>
      </dgm:t>
    </dgm:pt>
    <dgm:pt modelId="{CE6B97FC-5987-4DC8-8A87-2A9B60E7D772}">
      <dgm:prSet phldrT="[Text]"/>
      <dgm:spPr/>
      <dgm:t>
        <a:bodyPr/>
        <a:lstStyle/>
        <a:p>
          <a:r>
            <a:rPr lang="en-US" dirty="0" smtClean="0"/>
            <a:t>Domain: ‘Which product markets should we be in within this business or industry?’</a:t>
          </a:r>
          <a:endParaRPr lang="en-US" dirty="0"/>
        </a:p>
      </dgm:t>
    </dgm:pt>
    <dgm:pt modelId="{E80C8E43-D20E-4EFF-BE1B-B2D8E12810B8}" type="parTrans" cxnId="{339D661A-95F3-4C23-86F3-C596A1151BF1}">
      <dgm:prSet/>
      <dgm:spPr/>
      <dgm:t>
        <a:bodyPr/>
        <a:lstStyle/>
        <a:p>
          <a:endParaRPr lang="en-US"/>
        </a:p>
      </dgm:t>
    </dgm:pt>
    <dgm:pt modelId="{13700FB6-D139-4F5D-849D-E02356158F10}" type="sibTrans" cxnId="{339D661A-95F3-4C23-86F3-C596A1151BF1}">
      <dgm:prSet/>
      <dgm:spPr/>
      <dgm:t>
        <a:bodyPr/>
        <a:lstStyle/>
        <a:p>
          <a:endParaRPr lang="en-US"/>
        </a:p>
      </dgm:t>
    </dgm:pt>
    <dgm:pt modelId="{164AD9CE-3D28-4D2F-A1A7-53AC46C278A4}">
      <dgm:prSet phldrT="[Text]"/>
      <dgm:spPr/>
      <dgm:t>
        <a:bodyPr/>
        <a:lstStyle/>
        <a:p>
          <a:r>
            <a:rPr lang="en-US" dirty="0" smtClean="0"/>
            <a:t>Development :  Concentric diversification (new products for existing customers or new customers for existing products)</a:t>
          </a:r>
          <a:endParaRPr lang="en-US" dirty="0"/>
        </a:p>
      </dgm:t>
    </dgm:pt>
    <dgm:pt modelId="{29FAFDFE-EDE9-40B0-9AAA-9DAD877BB23A}" type="parTrans" cxnId="{AFABC21D-B95E-4E89-9B49-D06A2DCC92D3}">
      <dgm:prSet/>
      <dgm:spPr/>
      <dgm:t>
        <a:bodyPr/>
        <a:lstStyle/>
        <a:p>
          <a:endParaRPr lang="en-US"/>
        </a:p>
      </dgm:t>
    </dgm:pt>
    <dgm:pt modelId="{4E774CC9-FBAE-4957-86B5-D2F81BDF4AAF}" type="sibTrans" cxnId="{AFABC21D-B95E-4E89-9B49-D06A2DCC92D3}">
      <dgm:prSet/>
      <dgm:spPr/>
      <dgm:t>
        <a:bodyPr/>
        <a:lstStyle/>
        <a:p>
          <a:endParaRPr lang="en-US"/>
        </a:p>
      </dgm:t>
    </dgm:pt>
    <dgm:pt modelId="{46D211C8-DFD7-464B-B96E-8019BB855A6D}">
      <dgm:prSet phldrT="[Text]"/>
      <dgm:spPr/>
      <dgm:t>
        <a:bodyPr/>
        <a:lstStyle/>
        <a:p>
          <a:r>
            <a:rPr lang="en-US" dirty="0" smtClean="0"/>
            <a:t>Targets</a:t>
          </a:r>
          <a:endParaRPr lang="en-US" dirty="0"/>
        </a:p>
      </dgm:t>
    </dgm:pt>
    <dgm:pt modelId="{6C9C5600-215F-4DC9-99D4-51FE27741CF4}" type="parTrans" cxnId="{F6C38565-662B-45AC-9E2A-CB36B8E862FD}">
      <dgm:prSet/>
      <dgm:spPr/>
      <dgm:t>
        <a:bodyPr/>
        <a:lstStyle/>
        <a:p>
          <a:endParaRPr lang="en-US"/>
        </a:p>
      </dgm:t>
    </dgm:pt>
    <dgm:pt modelId="{49A0B574-639E-4D8B-995B-71409DA5A900}" type="sibTrans" cxnId="{F6C38565-662B-45AC-9E2A-CB36B8E862FD}">
      <dgm:prSet/>
      <dgm:spPr/>
      <dgm:t>
        <a:bodyPr/>
        <a:lstStyle/>
        <a:p>
          <a:endParaRPr lang="en-US"/>
        </a:p>
      </dgm:t>
    </dgm:pt>
    <dgm:pt modelId="{75182D56-C416-451D-8BC2-73CB16D5E85A}">
      <dgm:prSet phldrT="[Text]"/>
      <dgm:spPr/>
      <dgm:t>
        <a:bodyPr/>
        <a:lstStyle/>
        <a:p>
          <a:r>
            <a:rPr lang="en-US" dirty="0" smtClean="0"/>
            <a:t>Constrained by corporate goals</a:t>
          </a:r>
          <a:endParaRPr lang="en-US" dirty="0"/>
        </a:p>
      </dgm:t>
    </dgm:pt>
    <dgm:pt modelId="{D32DB429-88DB-4B70-B769-0AF5BAA95D65}" type="parTrans" cxnId="{B9A9CA79-60C2-4410-B833-7F310B2B552D}">
      <dgm:prSet/>
      <dgm:spPr/>
      <dgm:t>
        <a:bodyPr/>
        <a:lstStyle/>
        <a:p>
          <a:endParaRPr lang="en-US"/>
        </a:p>
      </dgm:t>
    </dgm:pt>
    <dgm:pt modelId="{35CFA5BA-D565-464D-BCBE-5A598B9175E4}" type="sibTrans" cxnId="{B9A9CA79-60C2-4410-B833-7F310B2B552D}">
      <dgm:prSet/>
      <dgm:spPr/>
      <dgm:t>
        <a:bodyPr/>
        <a:lstStyle/>
        <a:p>
          <a:endParaRPr lang="en-US"/>
        </a:p>
      </dgm:t>
    </dgm:pt>
    <dgm:pt modelId="{294F611C-D0AE-40DF-9D33-AEA5755BA7B8}">
      <dgm:prSet phldrT="[Text]"/>
      <dgm:spPr/>
      <dgm:t>
        <a:bodyPr/>
        <a:lstStyle/>
        <a:p>
          <a:r>
            <a:rPr lang="en-US" dirty="0" smtClean="0"/>
            <a:t>Resources</a:t>
          </a:r>
          <a:endParaRPr lang="en-US" dirty="0"/>
        </a:p>
      </dgm:t>
    </dgm:pt>
    <dgm:pt modelId="{E1944A70-6B51-473E-A5DD-4AF39AC6BA7E}" type="parTrans" cxnId="{C0B73EC1-E8B7-4080-A3D3-77DEDCAD9BCA}">
      <dgm:prSet/>
      <dgm:spPr/>
      <dgm:t>
        <a:bodyPr/>
        <a:lstStyle/>
        <a:p>
          <a:endParaRPr lang="en-US"/>
        </a:p>
      </dgm:t>
    </dgm:pt>
    <dgm:pt modelId="{DF15C065-8BA0-4E63-B543-7AC199DBA163}" type="sibTrans" cxnId="{C0B73EC1-E8B7-4080-A3D3-77DEDCAD9BCA}">
      <dgm:prSet/>
      <dgm:spPr/>
      <dgm:t>
        <a:bodyPr/>
        <a:lstStyle/>
        <a:p>
          <a:endParaRPr lang="en-US"/>
        </a:p>
      </dgm:t>
    </dgm:pt>
    <dgm:pt modelId="{354F8F50-9BF3-4D53-8AF7-41E5D39D1A68}">
      <dgm:prSet phldrT="[Text]"/>
      <dgm:spPr/>
      <dgm:t>
        <a:bodyPr/>
        <a:lstStyle/>
        <a:p>
          <a:r>
            <a:rPr lang="en-US" dirty="0" smtClean="0"/>
            <a:t>Allocation among product-market entries in the business unit</a:t>
          </a:r>
          <a:endParaRPr lang="en-US" dirty="0"/>
        </a:p>
      </dgm:t>
    </dgm:pt>
    <dgm:pt modelId="{25B52140-AD73-4551-BC2E-17723D5612A4}" type="parTrans" cxnId="{F9617295-8D4C-4582-A751-CE62D190FF5B}">
      <dgm:prSet/>
      <dgm:spPr/>
      <dgm:t>
        <a:bodyPr/>
        <a:lstStyle/>
        <a:p>
          <a:endParaRPr lang="en-US"/>
        </a:p>
      </dgm:t>
    </dgm:pt>
    <dgm:pt modelId="{64C7D474-310C-45F5-988C-7E4EF15F2340}" type="sibTrans" cxnId="{F9617295-8D4C-4582-A751-CE62D190FF5B}">
      <dgm:prSet/>
      <dgm:spPr/>
      <dgm:t>
        <a:bodyPr/>
        <a:lstStyle/>
        <a:p>
          <a:endParaRPr lang="en-US"/>
        </a:p>
      </dgm:t>
    </dgm:pt>
    <dgm:pt modelId="{FC9AB034-BD8C-4A81-A8C6-E7C22BF93F85}">
      <dgm:prSet phldrT="[Text]"/>
      <dgm:spPr/>
      <dgm:t>
        <a:bodyPr/>
        <a:lstStyle/>
        <a:p>
          <a:r>
            <a:rPr lang="en-US" dirty="0" smtClean="0"/>
            <a:t>Allocation across functional departments within the business unit</a:t>
          </a:r>
          <a:endParaRPr lang="en-US" dirty="0"/>
        </a:p>
      </dgm:t>
    </dgm:pt>
    <dgm:pt modelId="{65505484-92D2-423B-A445-B2B340EE63CD}" type="parTrans" cxnId="{F0E19831-4121-4C76-8919-14BEFF5CB7C8}">
      <dgm:prSet/>
      <dgm:spPr/>
      <dgm:t>
        <a:bodyPr/>
        <a:lstStyle/>
        <a:p>
          <a:endParaRPr lang="en-US"/>
        </a:p>
      </dgm:t>
    </dgm:pt>
    <dgm:pt modelId="{B47EB00A-9E3A-46D2-8A6E-7992F9C50C32}" type="sibTrans" cxnId="{F0E19831-4121-4C76-8919-14BEFF5CB7C8}">
      <dgm:prSet/>
      <dgm:spPr/>
      <dgm:t>
        <a:bodyPr/>
        <a:lstStyle/>
        <a:p>
          <a:endParaRPr lang="en-US"/>
        </a:p>
      </dgm:t>
    </dgm:pt>
    <dgm:pt modelId="{CF2CBF36-A145-4FCC-8322-43FDF66D5759}">
      <dgm:prSet/>
      <dgm:spPr/>
      <dgm:t>
        <a:bodyPr/>
        <a:lstStyle/>
        <a:p>
          <a:r>
            <a:rPr lang="en-US" dirty="0" smtClean="0"/>
            <a:t>Edge</a:t>
          </a:r>
          <a:endParaRPr lang="en-US" dirty="0"/>
        </a:p>
      </dgm:t>
    </dgm:pt>
    <dgm:pt modelId="{06DB5CFB-9FE4-4289-8EF4-C62D8FEEF68E}" type="parTrans" cxnId="{F5F266E8-C750-48DC-BF48-5A8C20988DFB}">
      <dgm:prSet/>
      <dgm:spPr/>
      <dgm:t>
        <a:bodyPr/>
        <a:lstStyle/>
        <a:p>
          <a:endParaRPr lang="en-US"/>
        </a:p>
      </dgm:t>
    </dgm:pt>
    <dgm:pt modelId="{0702699D-B563-435B-B67A-ABEDB3A920EF}" type="sibTrans" cxnId="{F5F266E8-C750-48DC-BF48-5A8C20988DFB}">
      <dgm:prSet/>
      <dgm:spPr/>
      <dgm:t>
        <a:bodyPr/>
        <a:lstStyle/>
        <a:p>
          <a:endParaRPr lang="en-US"/>
        </a:p>
      </dgm:t>
    </dgm:pt>
    <dgm:pt modelId="{0F256D8E-1FDE-4301-94EE-A43A7AC1C1F9}">
      <dgm:prSet/>
      <dgm:spPr/>
      <dgm:t>
        <a:bodyPr/>
        <a:lstStyle/>
        <a:p>
          <a:r>
            <a:rPr lang="en-US" dirty="0" smtClean="0"/>
            <a:t>Synergy</a:t>
          </a:r>
          <a:endParaRPr lang="en-US" dirty="0"/>
        </a:p>
      </dgm:t>
    </dgm:pt>
    <dgm:pt modelId="{985CE34B-D491-4AAA-8B57-618650188F3D}" type="parTrans" cxnId="{E36919F2-EA97-48B3-BF57-9CEBAF1C2B9E}">
      <dgm:prSet/>
      <dgm:spPr/>
      <dgm:t>
        <a:bodyPr/>
        <a:lstStyle/>
        <a:p>
          <a:endParaRPr lang="en-US"/>
        </a:p>
      </dgm:t>
    </dgm:pt>
    <dgm:pt modelId="{4491F86E-EFFC-4BEE-8EFC-340CC5A929C0}" type="sibTrans" cxnId="{E36919F2-EA97-48B3-BF57-9CEBAF1C2B9E}">
      <dgm:prSet/>
      <dgm:spPr/>
      <dgm:t>
        <a:bodyPr/>
        <a:lstStyle/>
        <a:p>
          <a:endParaRPr lang="en-US"/>
        </a:p>
      </dgm:t>
    </dgm:pt>
    <dgm:pt modelId="{F164FB65-6301-4A9C-9910-99C5D748EEB1}">
      <dgm:prSet/>
      <dgm:spPr/>
      <dgm:t>
        <a:bodyPr/>
        <a:lstStyle/>
        <a:p>
          <a:r>
            <a:rPr lang="en-US" dirty="0" smtClean="0"/>
            <a:t>Primarily through competitive strategy; business unit’s competencies relative to competitors in its industry</a:t>
          </a:r>
          <a:endParaRPr lang="en-US" dirty="0"/>
        </a:p>
      </dgm:t>
    </dgm:pt>
    <dgm:pt modelId="{06057AC5-2A20-4C7C-A550-9246ABF8F72A}" type="parTrans" cxnId="{3A12C50A-3CF9-4C20-A351-4CD92C9D20C3}">
      <dgm:prSet/>
      <dgm:spPr/>
      <dgm:t>
        <a:bodyPr/>
        <a:lstStyle/>
        <a:p>
          <a:endParaRPr lang="en-US"/>
        </a:p>
      </dgm:t>
    </dgm:pt>
    <dgm:pt modelId="{563F9001-4ECD-48EA-8474-15EF359D11B4}" type="sibTrans" cxnId="{3A12C50A-3CF9-4C20-A351-4CD92C9D20C3}">
      <dgm:prSet/>
      <dgm:spPr/>
      <dgm:t>
        <a:bodyPr/>
        <a:lstStyle/>
        <a:p>
          <a:endParaRPr lang="en-US"/>
        </a:p>
      </dgm:t>
    </dgm:pt>
    <dgm:pt modelId="{F9F1206B-A6A9-42AF-BAE5-D51A2EF2C473}">
      <dgm:prSet/>
      <dgm:spPr/>
      <dgm:t>
        <a:bodyPr/>
        <a:lstStyle/>
        <a:p>
          <a:r>
            <a:rPr lang="en-US" dirty="0" smtClean="0"/>
            <a:t>Shared resources (including favourable customer image) or functional competencies across product market  within an industry</a:t>
          </a:r>
          <a:endParaRPr lang="en-US" dirty="0"/>
        </a:p>
      </dgm:t>
    </dgm:pt>
    <dgm:pt modelId="{CD38C3CB-AA13-4DF4-8415-1B58D02A153C}" type="parTrans" cxnId="{10A42F96-902B-440D-A487-8351558125FE}">
      <dgm:prSet/>
      <dgm:spPr/>
      <dgm:t>
        <a:bodyPr/>
        <a:lstStyle/>
        <a:p>
          <a:endParaRPr lang="en-US"/>
        </a:p>
      </dgm:t>
    </dgm:pt>
    <dgm:pt modelId="{19DF6B4B-70C1-473D-AB1E-8427D79080A5}" type="sibTrans" cxnId="{10A42F96-902B-440D-A487-8351558125FE}">
      <dgm:prSet/>
      <dgm:spPr/>
      <dgm:t>
        <a:bodyPr/>
        <a:lstStyle/>
        <a:p>
          <a:endParaRPr lang="en-US"/>
        </a:p>
      </dgm:t>
    </dgm:pt>
    <dgm:pt modelId="{3367844C-9FA7-4BCE-942B-1BF75744771C}">
      <dgm:prSet phldrT="[Text]"/>
      <dgm:spPr/>
      <dgm:t>
        <a:bodyPr/>
        <a:lstStyle/>
        <a:p>
          <a:r>
            <a:rPr lang="en-US" dirty="0" smtClean="0"/>
            <a:t>Objectives aggregated across product-market entries in the business unit: – Sales growth,  New product or market growth,  Profitability,  ROI,  Cash flow and  Strengthening bases of competitive advantage</a:t>
          </a:r>
          <a:endParaRPr lang="en-US" dirty="0"/>
        </a:p>
      </dgm:t>
    </dgm:pt>
    <dgm:pt modelId="{C3051310-328B-4E8A-A920-628FD17AC94B}" type="parTrans" cxnId="{10C23F82-42E3-409A-A8CB-739B7B254E6A}">
      <dgm:prSet/>
      <dgm:spPr/>
      <dgm:t>
        <a:bodyPr/>
        <a:lstStyle/>
        <a:p>
          <a:endParaRPr lang="en-US"/>
        </a:p>
      </dgm:t>
    </dgm:pt>
    <dgm:pt modelId="{173F61B0-0704-4BE6-9BEC-02F518EAAE66}" type="sibTrans" cxnId="{10C23F82-42E3-409A-A8CB-739B7B254E6A}">
      <dgm:prSet/>
      <dgm:spPr/>
      <dgm:t>
        <a:bodyPr/>
        <a:lstStyle/>
        <a:p>
          <a:endParaRPr lang="en-US"/>
        </a:p>
      </dgm:t>
    </dgm:pt>
    <dgm:pt modelId="{EDB5AAC3-7E15-4F7A-BFE0-06272C5F8ADC}" type="pres">
      <dgm:prSet presAssocID="{02E6D4DB-027F-4120-9610-1828F88034A5}" presName="linearFlow" presStyleCnt="0">
        <dgm:presLayoutVars>
          <dgm:dir/>
          <dgm:animLvl val="lvl"/>
          <dgm:resizeHandles val="exact"/>
        </dgm:presLayoutVars>
      </dgm:prSet>
      <dgm:spPr/>
      <dgm:t>
        <a:bodyPr/>
        <a:lstStyle/>
        <a:p>
          <a:endParaRPr lang="en-US"/>
        </a:p>
      </dgm:t>
    </dgm:pt>
    <dgm:pt modelId="{5CE114D8-8561-459B-B6A8-129B4079FC6A}" type="pres">
      <dgm:prSet presAssocID="{44D50E37-04E2-43C9-B660-DBF0975E776E}" presName="composite" presStyleCnt="0"/>
      <dgm:spPr/>
    </dgm:pt>
    <dgm:pt modelId="{301BE588-B4A9-4C5B-8123-F0C2D43CDD63}" type="pres">
      <dgm:prSet presAssocID="{44D50E37-04E2-43C9-B660-DBF0975E776E}" presName="parentText" presStyleLbl="alignNode1" presStyleIdx="0" presStyleCnt="5">
        <dgm:presLayoutVars>
          <dgm:chMax val="1"/>
          <dgm:bulletEnabled val="1"/>
        </dgm:presLayoutVars>
      </dgm:prSet>
      <dgm:spPr/>
      <dgm:t>
        <a:bodyPr/>
        <a:lstStyle/>
        <a:p>
          <a:endParaRPr lang="en-US"/>
        </a:p>
      </dgm:t>
    </dgm:pt>
    <dgm:pt modelId="{344A6771-F43B-4633-81CB-DD8BDADA6398}" type="pres">
      <dgm:prSet presAssocID="{44D50E37-04E2-43C9-B660-DBF0975E776E}" presName="descendantText" presStyleLbl="alignAcc1" presStyleIdx="0" presStyleCnt="5">
        <dgm:presLayoutVars>
          <dgm:bulletEnabled val="1"/>
        </dgm:presLayoutVars>
      </dgm:prSet>
      <dgm:spPr/>
      <dgm:t>
        <a:bodyPr/>
        <a:lstStyle/>
        <a:p>
          <a:endParaRPr lang="en-US"/>
        </a:p>
      </dgm:t>
    </dgm:pt>
    <dgm:pt modelId="{B5A8601A-02B2-4D9C-AE13-C6D59B4826EB}" type="pres">
      <dgm:prSet presAssocID="{DCDC69EE-EF3D-45CF-A635-42613B9A4D5C}" presName="sp" presStyleCnt="0"/>
      <dgm:spPr/>
    </dgm:pt>
    <dgm:pt modelId="{8D625FC9-9009-4BD8-891A-F9BF9D7A1A4C}" type="pres">
      <dgm:prSet presAssocID="{46D211C8-DFD7-464B-B96E-8019BB855A6D}" presName="composite" presStyleCnt="0"/>
      <dgm:spPr/>
    </dgm:pt>
    <dgm:pt modelId="{93AEE416-C70B-4E71-B58C-AD849F9DCD53}" type="pres">
      <dgm:prSet presAssocID="{46D211C8-DFD7-464B-B96E-8019BB855A6D}" presName="parentText" presStyleLbl="alignNode1" presStyleIdx="1" presStyleCnt="5">
        <dgm:presLayoutVars>
          <dgm:chMax val="1"/>
          <dgm:bulletEnabled val="1"/>
        </dgm:presLayoutVars>
      </dgm:prSet>
      <dgm:spPr/>
      <dgm:t>
        <a:bodyPr/>
        <a:lstStyle/>
        <a:p>
          <a:endParaRPr lang="en-US"/>
        </a:p>
      </dgm:t>
    </dgm:pt>
    <dgm:pt modelId="{20ACF467-571F-42B6-88C7-0421C4A5E8D2}" type="pres">
      <dgm:prSet presAssocID="{46D211C8-DFD7-464B-B96E-8019BB855A6D}" presName="descendantText" presStyleLbl="alignAcc1" presStyleIdx="1" presStyleCnt="5">
        <dgm:presLayoutVars>
          <dgm:bulletEnabled val="1"/>
        </dgm:presLayoutVars>
      </dgm:prSet>
      <dgm:spPr/>
      <dgm:t>
        <a:bodyPr/>
        <a:lstStyle/>
        <a:p>
          <a:endParaRPr lang="en-US"/>
        </a:p>
      </dgm:t>
    </dgm:pt>
    <dgm:pt modelId="{087108DD-C853-43BD-8534-27C432257148}" type="pres">
      <dgm:prSet presAssocID="{49A0B574-639E-4D8B-995B-71409DA5A900}" presName="sp" presStyleCnt="0"/>
      <dgm:spPr/>
    </dgm:pt>
    <dgm:pt modelId="{EB172AE9-6A72-420D-82E4-A53146F58622}" type="pres">
      <dgm:prSet presAssocID="{294F611C-D0AE-40DF-9D33-AEA5755BA7B8}" presName="composite" presStyleCnt="0"/>
      <dgm:spPr/>
    </dgm:pt>
    <dgm:pt modelId="{B53921B4-24D0-4E2B-BC64-EBD486571027}" type="pres">
      <dgm:prSet presAssocID="{294F611C-D0AE-40DF-9D33-AEA5755BA7B8}" presName="parentText" presStyleLbl="alignNode1" presStyleIdx="2" presStyleCnt="5">
        <dgm:presLayoutVars>
          <dgm:chMax val="1"/>
          <dgm:bulletEnabled val="1"/>
        </dgm:presLayoutVars>
      </dgm:prSet>
      <dgm:spPr/>
      <dgm:t>
        <a:bodyPr/>
        <a:lstStyle/>
        <a:p>
          <a:endParaRPr lang="en-US"/>
        </a:p>
      </dgm:t>
    </dgm:pt>
    <dgm:pt modelId="{BF879EFA-41CD-43F4-816F-2C106D59F742}" type="pres">
      <dgm:prSet presAssocID="{294F611C-D0AE-40DF-9D33-AEA5755BA7B8}" presName="descendantText" presStyleLbl="alignAcc1" presStyleIdx="2" presStyleCnt="5">
        <dgm:presLayoutVars>
          <dgm:bulletEnabled val="1"/>
        </dgm:presLayoutVars>
      </dgm:prSet>
      <dgm:spPr/>
      <dgm:t>
        <a:bodyPr/>
        <a:lstStyle/>
        <a:p>
          <a:endParaRPr lang="en-US"/>
        </a:p>
      </dgm:t>
    </dgm:pt>
    <dgm:pt modelId="{0B9436AC-0405-4923-879B-1CB7BC3CC003}" type="pres">
      <dgm:prSet presAssocID="{DF15C065-8BA0-4E63-B543-7AC199DBA163}" presName="sp" presStyleCnt="0"/>
      <dgm:spPr/>
    </dgm:pt>
    <dgm:pt modelId="{D3081734-DEF9-4EF1-97F5-20904849E510}" type="pres">
      <dgm:prSet presAssocID="{CF2CBF36-A145-4FCC-8322-43FDF66D5759}" presName="composite" presStyleCnt="0"/>
      <dgm:spPr/>
    </dgm:pt>
    <dgm:pt modelId="{23327CBC-EE89-48ED-8847-770C99C64B9F}" type="pres">
      <dgm:prSet presAssocID="{CF2CBF36-A145-4FCC-8322-43FDF66D5759}" presName="parentText" presStyleLbl="alignNode1" presStyleIdx="3" presStyleCnt="5">
        <dgm:presLayoutVars>
          <dgm:chMax val="1"/>
          <dgm:bulletEnabled val="1"/>
        </dgm:presLayoutVars>
      </dgm:prSet>
      <dgm:spPr/>
      <dgm:t>
        <a:bodyPr/>
        <a:lstStyle/>
        <a:p>
          <a:endParaRPr lang="en-US"/>
        </a:p>
      </dgm:t>
    </dgm:pt>
    <dgm:pt modelId="{03B2F139-A65D-47A0-97A6-552F3AE7B592}" type="pres">
      <dgm:prSet presAssocID="{CF2CBF36-A145-4FCC-8322-43FDF66D5759}" presName="descendantText" presStyleLbl="alignAcc1" presStyleIdx="3" presStyleCnt="5">
        <dgm:presLayoutVars>
          <dgm:bulletEnabled val="1"/>
        </dgm:presLayoutVars>
      </dgm:prSet>
      <dgm:spPr/>
      <dgm:t>
        <a:bodyPr/>
        <a:lstStyle/>
        <a:p>
          <a:endParaRPr lang="en-US"/>
        </a:p>
      </dgm:t>
    </dgm:pt>
    <dgm:pt modelId="{C0ACFEF1-8669-4B64-AC71-9592A847287D}" type="pres">
      <dgm:prSet presAssocID="{0702699D-B563-435B-B67A-ABEDB3A920EF}" presName="sp" presStyleCnt="0"/>
      <dgm:spPr/>
    </dgm:pt>
    <dgm:pt modelId="{5D495BDC-FDEF-47D8-BA5E-87C62A4C26B4}" type="pres">
      <dgm:prSet presAssocID="{0F256D8E-1FDE-4301-94EE-A43A7AC1C1F9}" presName="composite" presStyleCnt="0"/>
      <dgm:spPr/>
    </dgm:pt>
    <dgm:pt modelId="{E37D16EA-3BC8-41AD-BFA2-BFB2A5B3F2B3}" type="pres">
      <dgm:prSet presAssocID="{0F256D8E-1FDE-4301-94EE-A43A7AC1C1F9}" presName="parentText" presStyleLbl="alignNode1" presStyleIdx="4" presStyleCnt="5">
        <dgm:presLayoutVars>
          <dgm:chMax val="1"/>
          <dgm:bulletEnabled val="1"/>
        </dgm:presLayoutVars>
      </dgm:prSet>
      <dgm:spPr/>
      <dgm:t>
        <a:bodyPr/>
        <a:lstStyle/>
        <a:p>
          <a:endParaRPr lang="en-US"/>
        </a:p>
      </dgm:t>
    </dgm:pt>
    <dgm:pt modelId="{A9899C55-04FB-422D-9175-4D863266DA14}" type="pres">
      <dgm:prSet presAssocID="{0F256D8E-1FDE-4301-94EE-A43A7AC1C1F9}" presName="descendantText" presStyleLbl="alignAcc1" presStyleIdx="4" presStyleCnt="5">
        <dgm:presLayoutVars>
          <dgm:bulletEnabled val="1"/>
        </dgm:presLayoutVars>
      </dgm:prSet>
      <dgm:spPr/>
      <dgm:t>
        <a:bodyPr/>
        <a:lstStyle/>
        <a:p>
          <a:endParaRPr lang="en-US"/>
        </a:p>
      </dgm:t>
    </dgm:pt>
  </dgm:ptLst>
  <dgm:cxnLst>
    <dgm:cxn modelId="{6E554A6F-61FE-48BF-B690-EFA8368B32D1}" type="presOf" srcId="{F9F1206B-A6A9-42AF-BAE5-D51A2EF2C473}" destId="{A9899C55-04FB-422D-9175-4D863266DA14}" srcOrd="0" destOrd="0" presId="urn:microsoft.com/office/officeart/2005/8/layout/chevron2"/>
    <dgm:cxn modelId="{7819DF25-5FE7-41E1-AB54-4FC67B8FCEF5}" type="presOf" srcId="{FC9AB034-BD8C-4A81-A8C6-E7C22BF93F85}" destId="{BF879EFA-41CD-43F4-816F-2C106D59F742}" srcOrd="0" destOrd="1" presId="urn:microsoft.com/office/officeart/2005/8/layout/chevron2"/>
    <dgm:cxn modelId="{C0B73EC1-E8B7-4080-A3D3-77DEDCAD9BCA}" srcId="{02E6D4DB-027F-4120-9610-1828F88034A5}" destId="{294F611C-D0AE-40DF-9D33-AEA5755BA7B8}" srcOrd="2" destOrd="0" parTransId="{E1944A70-6B51-473E-A5DD-4AF39AC6BA7E}" sibTransId="{DF15C065-8BA0-4E63-B543-7AC199DBA163}"/>
    <dgm:cxn modelId="{FB50693B-B344-4C3D-B767-1FF35A347FFE}" type="presOf" srcId="{F164FB65-6301-4A9C-9910-99C5D748EEB1}" destId="{03B2F139-A65D-47A0-97A6-552F3AE7B592}" srcOrd="0" destOrd="0" presId="urn:microsoft.com/office/officeart/2005/8/layout/chevron2"/>
    <dgm:cxn modelId="{F9617295-8D4C-4582-A751-CE62D190FF5B}" srcId="{294F611C-D0AE-40DF-9D33-AEA5755BA7B8}" destId="{354F8F50-9BF3-4D53-8AF7-41E5D39D1A68}" srcOrd="0" destOrd="0" parTransId="{25B52140-AD73-4551-BC2E-17723D5612A4}" sibTransId="{64C7D474-310C-45F5-988C-7E4EF15F2340}"/>
    <dgm:cxn modelId="{13DF5506-BD08-42BA-AAC7-7ED977168770}" type="presOf" srcId="{164AD9CE-3D28-4D2F-A1A7-53AC46C278A4}" destId="{344A6771-F43B-4633-81CB-DD8BDADA6398}" srcOrd="0" destOrd="1" presId="urn:microsoft.com/office/officeart/2005/8/layout/chevron2"/>
    <dgm:cxn modelId="{C3D66B2D-16A0-4F29-A9D5-F567EF995C6B}" type="presOf" srcId="{46D211C8-DFD7-464B-B96E-8019BB855A6D}" destId="{93AEE416-C70B-4E71-B58C-AD849F9DCD53}" srcOrd="0" destOrd="0" presId="urn:microsoft.com/office/officeart/2005/8/layout/chevron2"/>
    <dgm:cxn modelId="{07E85E99-929E-4A4D-BCEE-08B4B8F93321}" type="presOf" srcId="{0F256D8E-1FDE-4301-94EE-A43A7AC1C1F9}" destId="{E37D16EA-3BC8-41AD-BFA2-BFB2A5B3F2B3}" srcOrd="0" destOrd="0" presId="urn:microsoft.com/office/officeart/2005/8/layout/chevron2"/>
    <dgm:cxn modelId="{26EEADED-BEF7-4302-871A-319B538204BE}" type="presOf" srcId="{75182D56-C416-451D-8BC2-73CB16D5E85A}" destId="{20ACF467-571F-42B6-88C7-0421C4A5E8D2}" srcOrd="0" destOrd="0" presId="urn:microsoft.com/office/officeart/2005/8/layout/chevron2"/>
    <dgm:cxn modelId="{FB241D67-141E-4C6C-8ED6-96A1C85684A6}" type="presOf" srcId="{3367844C-9FA7-4BCE-942B-1BF75744771C}" destId="{20ACF467-571F-42B6-88C7-0421C4A5E8D2}" srcOrd="0" destOrd="1" presId="urn:microsoft.com/office/officeart/2005/8/layout/chevron2"/>
    <dgm:cxn modelId="{339D661A-95F3-4C23-86F3-C596A1151BF1}" srcId="{44D50E37-04E2-43C9-B660-DBF0975E776E}" destId="{CE6B97FC-5987-4DC8-8A87-2A9B60E7D772}" srcOrd="0" destOrd="0" parTransId="{E80C8E43-D20E-4EFF-BE1B-B2D8E12810B8}" sibTransId="{13700FB6-D139-4F5D-849D-E02356158F10}"/>
    <dgm:cxn modelId="{10A42F96-902B-440D-A487-8351558125FE}" srcId="{0F256D8E-1FDE-4301-94EE-A43A7AC1C1F9}" destId="{F9F1206B-A6A9-42AF-BAE5-D51A2EF2C473}" srcOrd="0" destOrd="0" parTransId="{CD38C3CB-AA13-4DF4-8415-1B58D02A153C}" sibTransId="{19DF6B4B-70C1-473D-AB1E-8427D79080A5}"/>
    <dgm:cxn modelId="{F5F266E8-C750-48DC-BF48-5A8C20988DFB}" srcId="{02E6D4DB-027F-4120-9610-1828F88034A5}" destId="{CF2CBF36-A145-4FCC-8322-43FDF66D5759}" srcOrd="3" destOrd="0" parTransId="{06DB5CFB-9FE4-4289-8EF4-C62D8FEEF68E}" sibTransId="{0702699D-B563-435B-B67A-ABEDB3A920EF}"/>
    <dgm:cxn modelId="{AFABC21D-B95E-4E89-9B49-D06A2DCC92D3}" srcId="{44D50E37-04E2-43C9-B660-DBF0975E776E}" destId="{164AD9CE-3D28-4D2F-A1A7-53AC46C278A4}" srcOrd="1" destOrd="0" parTransId="{29FAFDFE-EDE9-40B0-9AAA-9DAD877BB23A}" sibTransId="{4E774CC9-FBAE-4957-86B5-D2F81BDF4AAF}"/>
    <dgm:cxn modelId="{079D8DDE-3A72-4839-8E70-CAACFD956792}" type="presOf" srcId="{294F611C-D0AE-40DF-9D33-AEA5755BA7B8}" destId="{B53921B4-24D0-4E2B-BC64-EBD486571027}" srcOrd="0" destOrd="0" presId="urn:microsoft.com/office/officeart/2005/8/layout/chevron2"/>
    <dgm:cxn modelId="{92D1B193-43BC-4A81-927A-8B2A01538677}" type="presOf" srcId="{CF2CBF36-A145-4FCC-8322-43FDF66D5759}" destId="{23327CBC-EE89-48ED-8847-770C99C64B9F}" srcOrd="0" destOrd="0" presId="urn:microsoft.com/office/officeart/2005/8/layout/chevron2"/>
    <dgm:cxn modelId="{F6C38565-662B-45AC-9E2A-CB36B8E862FD}" srcId="{02E6D4DB-027F-4120-9610-1828F88034A5}" destId="{46D211C8-DFD7-464B-B96E-8019BB855A6D}" srcOrd="1" destOrd="0" parTransId="{6C9C5600-215F-4DC9-99D4-51FE27741CF4}" sibTransId="{49A0B574-639E-4D8B-995B-71409DA5A900}"/>
    <dgm:cxn modelId="{D13D23E7-CBBF-4BAB-9B52-F1B30CCD9DD8}" type="presOf" srcId="{354F8F50-9BF3-4D53-8AF7-41E5D39D1A68}" destId="{BF879EFA-41CD-43F4-816F-2C106D59F742}" srcOrd="0" destOrd="0" presId="urn:microsoft.com/office/officeart/2005/8/layout/chevron2"/>
    <dgm:cxn modelId="{4F62407F-CE0D-4921-BA5D-BF8CD2FAF6F1}" type="presOf" srcId="{44D50E37-04E2-43C9-B660-DBF0975E776E}" destId="{301BE588-B4A9-4C5B-8123-F0C2D43CDD63}" srcOrd="0" destOrd="0" presId="urn:microsoft.com/office/officeart/2005/8/layout/chevron2"/>
    <dgm:cxn modelId="{B9A9CA79-60C2-4410-B833-7F310B2B552D}" srcId="{46D211C8-DFD7-464B-B96E-8019BB855A6D}" destId="{75182D56-C416-451D-8BC2-73CB16D5E85A}" srcOrd="0" destOrd="0" parTransId="{D32DB429-88DB-4B70-B769-0AF5BAA95D65}" sibTransId="{35CFA5BA-D565-464D-BCBE-5A598B9175E4}"/>
    <dgm:cxn modelId="{3AA045CB-D4EC-4DC6-A67F-956BEAAF77A8}" srcId="{02E6D4DB-027F-4120-9610-1828F88034A5}" destId="{44D50E37-04E2-43C9-B660-DBF0975E776E}" srcOrd="0" destOrd="0" parTransId="{CEE49048-048F-4720-9979-C2CF5CE179B6}" sibTransId="{DCDC69EE-EF3D-45CF-A635-42613B9A4D5C}"/>
    <dgm:cxn modelId="{E36919F2-EA97-48B3-BF57-9CEBAF1C2B9E}" srcId="{02E6D4DB-027F-4120-9610-1828F88034A5}" destId="{0F256D8E-1FDE-4301-94EE-A43A7AC1C1F9}" srcOrd="4" destOrd="0" parTransId="{985CE34B-D491-4AAA-8B57-618650188F3D}" sibTransId="{4491F86E-EFFC-4BEE-8EFC-340CC5A929C0}"/>
    <dgm:cxn modelId="{F0E19831-4121-4C76-8919-14BEFF5CB7C8}" srcId="{294F611C-D0AE-40DF-9D33-AEA5755BA7B8}" destId="{FC9AB034-BD8C-4A81-A8C6-E7C22BF93F85}" srcOrd="1" destOrd="0" parTransId="{65505484-92D2-423B-A445-B2B340EE63CD}" sibTransId="{B47EB00A-9E3A-46D2-8A6E-7992F9C50C32}"/>
    <dgm:cxn modelId="{80AF2FBB-6570-4889-9973-DA74116C1A2C}" type="presOf" srcId="{02E6D4DB-027F-4120-9610-1828F88034A5}" destId="{EDB5AAC3-7E15-4F7A-BFE0-06272C5F8ADC}" srcOrd="0" destOrd="0" presId="urn:microsoft.com/office/officeart/2005/8/layout/chevron2"/>
    <dgm:cxn modelId="{3A12C50A-3CF9-4C20-A351-4CD92C9D20C3}" srcId="{CF2CBF36-A145-4FCC-8322-43FDF66D5759}" destId="{F164FB65-6301-4A9C-9910-99C5D748EEB1}" srcOrd="0" destOrd="0" parTransId="{06057AC5-2A20-4C7C-A550-9246ABF8F72A}" sibTransId="{563F9001-4ECD-48EA-8474-15EF359D11B4}"/>
    <dgm:cxn modelId="{1E07744C-B1B0-4F80-8E78-AF9EBEA51603}" type="presOf" srcId="{CE6B97FC-5987-4DC8-8A87-2A9B60E7D772}" destId="{344A6771-F43B-4633-81CB-DD8BDADA6398}" srcOrd="0" destOrd="0" presId="urn:microsoft.com/office/officeart/2005/8/layout/chevron2"/>
    <dgm:cxn modelId="{10C23F82-42E3-409A-A8CB-739B7B254E6A}" srcId="{46D211C8-DFD7-464B-B96E-8019BB855A6D}" destId="{3367844C-9FA7-4BCE-942B-1BF75744771C}" srcOrd="1" destOrd="0" parTransId="{C3051310-328B-4E8A-A920-628FD17AC94B}" sibTransId="{173F61B0-0704-4BE6-9BEC-02F518EAAE66}"/>
    <dgm:cxn modelId="{4BE8E972-A65A-40CE-BDB0-CF53A73AFBC9}" type="presParOf" srcId="{EDB5AAC3-7E15-4F7A-BFE0-06272C5F8ADC}" destId="{5CE114D8-8561-459B-B6A8-129B4079FC6A}" srcOrd="0" destOrd="0" presId="urn:microsoft.com/office/officeart/2005/8/layout/chevron2"/>
    <dgm:cxn modelId="{110D6A10-95F8-48B9-A475-EB99A4633FDC}" type="presParOf" srcId="{5CE114D8-8561-459B-B6A8-129B4079FC6A}" destId="{301BE588-B4A9-4C5B-8123-F0C2D43CDD63}" srcOrd="0" destOrd="0" presId="urn:microsoft.com/office/officeart/2005/8/layout/chevron2"/>
    <dgm:cxn modelId="{2347D153-6F44-42EC-B527-A4F4F9C1FBC3}" type="presParOf" srcId="{5CE114D8-8561-459B-B6A8-129B4079FC6A}" destId="{344A6771-F43B-4633-81CB-DD8BDADA6398}" srcOrd="1" destOrd="0" presId="urn:microsoft.com/office/officeart/2005/8/layout/chevron2"/>
    <dgm:cxn modelId="{6811C1DD-73EA-47AE-950E-08D6865FE970}" type="presParOf" srcId="{EDB5AAC3-7E15-4F7A-BFE0-06272C5F8ADC}" destId="{B5A8601A-02B2-4D9C-AE13-C6D59B4826EB}" srcOrd="1" destOrd="0" presId="urn:microsoft.com/office/officeart/2005/8/layout/chevron2"/>
    <dgm:cxn modelId="{F5EA8EDD-1611-4169-981F-452377171222}" type="presParOf" srcId="{EDB5AAC3-7E15-4F7A-BFE0-06272C5F8ADC}" destId="{8D625FC9-9009-4BD8-891A-F9BF9D7A1A4C}" srcOrd="2" destOrd="0" presId="urn:microsoft.com/office/officeart/2005/8/layout/chevron2"/>
    <dgm:cxn modelId="{4F1E9A68-28F0-425E-9F5E-855CB86945AB}" type="presParOf" srcId="{8D625FC9-9009-4BD8-891A-F9BF9D7A1A4C}" destId="{93AEE416-C70B-4E71-B58C-AD849F9DCD53}" srcOrd="0" destOrd="0" presId="urn:microsoft.com/office/officeart/2005/8/layout/chevron2"/>
    <dgm:cxn modelId="{F3501F33-5E2E-4D51-BD30-A08DAEA18913}" type="presParOf" srcId="{8D625FC9-9009-4BD8-891A-F9BF9D7A1A4C}" destId="{20ACF467-571F-42B6-88C7-0421C4A5E8D2}" srcOrd="1" destOrd="0" presId="urn:microsoft.com/office/officeart/2005/8/layout/chevron2"/>
    <dgm:cxn modelId="{4A27C237-3658-4F13-A8EA-19B97C6C809D}" type="presParOf" srcId="{EDB5AAC3-7E15-4F7A-BFE0-06272C5F8ADC}" destId="{087108DD-C853-43BD-8534-27C432257148}" srcOrd="3" destOrd="0" presId="urn:microsoft.com/office/officeart/2005/8/layout/chevron2"/>
    <dgm:cxn modelId="{36E9C0EA-FC1A-4D80-A8FA-32520331E20C}" type="presParOf" srcId="{EDB5AAC3-7E15-4F7A-BFE0-06272C5F8ADC}" destId="{EB172AE9-6A72-420D-82E4-A53146F58622}" srcOrd="4" destOrd="0" presId="urn:microsoft.com/office/officeart/2005/8/layout/chevron2"/>
    <dgm:cxn modelId="{172D44FB-9353-4073-A27E-5DC0E7AB5EE4}" type="presParOf" srcId="{EB172AE9-6A72-420D-82E4-A53146F58622}" destId="{B53921B4-24D0-4E2B-BC64-EBD486571027}" srcOrd="0" destOrd="0" presId="urn:microsoft.com/office/officeart/2005/8/layout/chevron2"/>
    <dgm:cxn modelId="{E9D382B8-BB49-4B31-8274-60E9A0C234D9}" type="presParOf" srcId="{EB172AE9-6A72-420D-82E4-A53146F58622}" destId="{BF879EFA-41CD-43F4-816F-2C106D59F742}" srcOrd="1" destOrd="0" presId="urn:microsoft.com/office/officeart/2005/8/layout/chevron2"/>
    <dgm:cxn modelId="{FE22828C-EB80-4965-9A6C-681F08DF0F75}" type="presParOf" srcId="{EDB5AAC3-7E15-4F7A-BFE0-06272C5F8ADC}" destId="{0B9436AC-0405-4923-879B-1CB7BC3CC003}" srcOrd="5" destOrd="0" presId="urn:microsoft.com/office/officeart/2005/8/layout/chevron2"/>
    <dgm:cxn modelId="{81A9C464-E526-4BD7-A8D4-DEE8815FDAE1}" type="presParOf" srcId="{EDB5AAC3-7E15-4F7A-BFE0-06272C5F8ADC}" destId="{D3081734-DEF9-4EF1-97F5-20904849E510}" srcOrd="6" destOrd="0" presId="urn:microsoft.com/office/officeart/2005/8/layout/chevron2"/>
    <dgm:cxn modelId="{AE06378C-5632-4FAF-A5E0-454D2F8B9883}" type="presParOf" srcId="{D3081734-DEF9-4EF1-97F5-20904849E510}" destId="{23327CBC-EE89-48ED-8847-770C99C64B9F}" srcOrd="0" destOrd="0" presId="urn:microsoft.com/office/officeart/2005/8/layout/chevron2"/>
    <dgm:cxn modelId="{6CE2870E-6C77-450E-8316-B3225978C282}" type="presParOf" srcId="{D3081734-DEF9-4EF1-97F5-20904849E510}" destId="{03B2F139-A65D-47A0-97A6-552F3AE7B592}" srcOrd="1" destOrd="0" presId="urn:microsoft.com/office/officeart/2005/8/layout/chevron2"/>
    <dgm:cxn modelId="{EFF3C21D-D490-44EF-B397-72C53613B8A8}" type="presParOf" srcId="{EDB5AAC3-7E15-4F7A-BFE0-06272C5F8ADC}" destId="{C0ACFEF1-8669-4B64-AC71-9592A847287D}" srcOrd="7" destOrd="0" presId="urn:microsoft.com/office/officeart/2005/8/layout/chevron2"/>
    <dgm:cxn modelId="{99ECAA82-B0B6-4F88-A1A5-5B2F2DC815AE}" type="presParOf" srcId="{EDB5AAC3-7E15-4F7A-BFE0-06272C5F8ADC}" destId="{5D495BDC-FDEF-47D8-BA5E-87C62A4C26B4}" srcOrd="8" destOrd="0" presId="urn:microsoft.com/office/officeart/2005/8/layout/chevron2"/>
    <dgm:cxn modelId="{F50EEF22-0C7A-4A33-9B25-717C05332DD9}" type="presParOf" srcId="{5D495BDC-FDEF-47D8-BA5E-87C62A4C26B4}" destId="{E37D16EA-3BC8-41AD-BFA2-BFB2A5B3F2B3}" srcOrd="0" destOrd="0" presId="urn:microsoft.com/office/officeart/2005/8/layout/chevron2"/>
    <dgm:cxn modelId="{E4AE63BA-4F80-40C5-84A6-265AF73BE82D}" type="presParOf" srcId="{5D495BDC-FDEF-47D8-BA5E-87C62A4C26B4}" destId="{A9899C55-04FB-422D-9175-4D863266DA1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2E6D4DB-027F-4120-9610-1828F88034A5}"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44D50E37-04E2-43C9-B660-DBF0975E776E}">
      <dgm:prSet phldrT="[Text]"/>
      <dgm:spPr/>
      <dgm:t>
        <a:bodyPr/>
        <a:lstStyle/>
        <a:p>
          <a:r>
            <a:rPr lang="en-US" dirty="0" smtClean="0"/>
            <a:t>Scope</a:t>
          </a:r>
          <a:endParaRPr lang="en-US" dirty="0"/>
        </a:p>
      </dgm:t>
    </dgm:pt>
    <dgm:pt modelId="{CEE49048-048F-4720-9979-C2CF5CE179B6}" type="parTrans" cxnId="{3AA045CB-D4EC-4DC6-A67F-956BEAAF77A8}">
      <dgm:prSet/>
      <dgm:spPr/>
      <dgm:t>
        <a:bodyPr/>
        <a:lstStyle/>
        <a:p>
          <a:endParaRPr lang="en-US"/>
        </a:p>
      </dgm:t>
    </dgm:pt>
    <dgm:pt modelId="{DCDC69EE-EF3D-45CF-A635-42613B9A4D5C}" type="sibTrans" cxnId="{3AA045CB-D4EC-4DC6-A67F-956BEAAF77A8}">
      <dgm:prSet/>
      <dgm:spPr/>
      <dgm:t>
        <a:bodyPr/>
        <a:lstStyle/>
        <a:p>
          <a:endParaRPr lang="en-US"/>
        </a:p>
      </dgm:t>
    </dgm:pt>
    <dgm:pt modelId="{CE6B97FC-5987-4DC8-8A87-2A9B60E7D772}">
      <dgm:prSet phldrT="[Text]"/>
      <dgm:spPr/>
      <dgm:t>
        <a:bodyPr/>
        <a:lstStyle/>
        <a:p>
          <a:r>
            <a:rPr lang="en-US" dirty="0" smtClean="0"/>
            <a:t>Domain: Target market definition,  Product-line depth and breadth, and  Branding policies</a:t>
          </a:r>
          <a:endParaRPr lang="en-US" dirty="0"/>
        </a:p>
      </dgm:t>
    </dgm:pt>
    <dgm:pt modelId="{E80C8E43-D20E-4EFF-BE1B-B2D8E12810B8}" type="parTrans" cxnId="{339D661A-95F3-4C23-86F3-C596A1151BF1}">
      <dgm:prSet/>
      <dgm:spPr/>
      <dgm:t>
        <a:bodyPr/>
        <a:lstStyle/>
        <a:p>
          <a:endParaRPr lang="en-US"/>
        </a:p>
      </dgm:t>
    </dgm:pt>
    <dgm:pt modelId="{13700FB6-D139-4F5D-849D-E02356158F10}" type="sibTrans" cxnId="{339D661A-95F3-4C23-86F3-C596A1151BF1}">
      <dgm:prSet/>
      <dgm:spPr/>
      <dgm:t>
        <a:bodyPr/>
        <a:lstStyle/>
        <a:p>
          <a:endParaRPr lang="en-US"/>
        </a:p>
      </dgm:t>
    </dgm:pt>
    <dgm:pt modelId="{46D211C8-DFD7-464B-B96E-8019BB855A6D}">
      <dgm:prSet phldrT="[Text]"/>
      <dgm:spPr/>
      <dgm:t>
        <a:bodyPr/>
        <a:lstStyle/>
        <a:p>
          <a:r>
            <a:rPr lang="en-US" dirty="0" smtClean="0"/>
            <a:t>Targets</a:t>
          </a:r>
          <a:endParaRPr lang="en-US" dirty="0"/>
        </a:p>
      </dgm:t>
    </dgm:pt>
    <dgm:pt modelId="{6C9C5600-215F-4DC9-99D4-51FE27741CF4}" type="parTrans" cxnId="{F6C38565-662B-45AC-9E2A-CB36B8E862FD}">
      <dgm:prSet/>
      <dgm:spPr/>
      <dgm:t>
        <a:bodyPr/>
        <a:lstStyle/>
        <a:p>
          <a:endParaRPr lang="en-US"/>
        </a:p>
      </dgm:t>
    </dgm:pt>
    <dgm:pt modelId="{49A0B574-639E-4D8B-995B-71409DA5A900}" type="sibTrans" cxnId="{F6C38565-662B-45AC-9E2A-CB36B8E862FD}">
      <dgm:prSet/>
      <dgm:spPr/>
      <dgm:t>
        <a:bodyPr/>
        <a:lstStyle/>
        <a:p>
          <a:endParaRPr lang="en-US"/>
        </a:p>
      </dgm:t>
    </dgm:pt>
    <dgm:pt modelId="{75182D56-C416-451D-8BC2-73CB16D5E85A}">
      <dgm:prSet phldrT="[Text]"/>
      <dgm:spPr/>
      <dgm:t>
        <a:bodyPr/>
        <a:lstStyle/>
        <a:p>
          <a:r>
            <a:rPr lang="en-US" dirty="0" smtClean="0"/>
            <a:t>Constrained by corporate and business goals</a:t>
          </a:r>
          <a:endParaRPr lang="en-US" dirty="0"/>
        </a:p>
      </dgm:t>
    </dgm:pt>
    <dgm:pt modelId="{D32DB429-88DB-4B70-B769-0AF5BAA95D65}" type="parTrans" cxnId="{B9A9CA79-60C2-4410-B833-7F310B2B552D}">
      <dgm:prSet/>
      <dgm:spPr/>
      <dgm:t>
        <a:bodyPr/>
        <a:lstStyle/>
        <a:p>
          <a:endParaRPr lang="en-US"/>
        </a:p>
      </dgm:t>
    </dgm:pt>
    <dgm:pt modelId="{35CFA5BA-D565-464D-BCBE-5A598B9175E4}" type="sibTrans" cxnId="{B9A9CA79-60C2-4410-B833-7F310B2B552D}">
      <dgm:prSet/>
      <dgm:spPr/>
      <dgm:t>
        <a:bodyPr/>
        <a:lstStyle/>
        <a:p>
          <a:endParaRPr lang="en-US"/>
        </a:p>
      </dgm:t>
    </dgm:pt>
    <dgm:pt modelId="{294F611C-D0AE-40DF-9D33-AEA5755BA7B8}">
      <dgm:prSet phldrT="[Text]"/>
      <dgm:spPr/>
      <dgm:t>
        <a:bodyPr/>
        <a:lstStyle/>
        <a:p>
          <a:r>
            <a:rPr lang="en-US" dirty="0" smtClean="0"/>
            <a:t>Resources</a:t>
          </a:r>
          <a:endParaRPr lang="en-US" dirty="0"/>
        </a:p>
      </dgm:t>
    </dgm:pt>
    <dgm:pt modelId="{E1944A70-6B51-473E-A5DD-4AF39AC6BA7E}" type="parTrans" cxnId="{C0B73EC1-E8B7-4080-A3D3-77DEDCAD9BCA}">
      <dgm:prSet/>
      <dgm:spPr/>
      <dgm:t>
        <a:bodyPr/>
        <a:lstStyle/>
        <a:p>
          <a:endParaRPr lang="en-US"/>
        </a:p>
      </dgm:t>
    </dgm:pt>
    <dgm:pt modelId="{DF15C065-8BA0-4E63-B543-7AC199DBA163}" type="sibTrans" cxnId="{C0B73EC1-E8B7-4080-A3D3-77DEDCAD9BCA}">
      <dgm:prSet/>
      <dgm:spPr/>
      <dgm:t>
        <a:bodyPr/>
        <a:lstStyle/>
        <a:p>
          <a:endParaRPr lang="en-US"/>
        </a:p>
      </dgm:t>
    </dgm:pt>
    <dgm:pt modelId="{354F8F50-9BF3-4D53-8AF7-41E5D39D1A68}">
      <dgm:prSet phldrT="[Text]"/>
      <dgm:spPr/>
      <dgm:t>
        <a:bodyPr/>
        <a:lstStyle/>
        <a:p>
          <a:r>
            <a:rPr lang="en-US" dirty="0" smtClean="0"/>
            <a:t>Allocation across components of the marketing plan (elements of the marketing mix) for a specific product-market entry</a:t>
          </a:r>
          <a:endParaRPr lang="en-US" dirty="0"/>
        </a:p>
      </dgm:t>
    </dgm:pt>
    <dgm:pt modelId="{25B52140-AD73-4551-BC2E-17723D5612A4}" type="parTrans" cxnId="{F9617295-8D4C-4582-A751-CE62D190FF5B}">
      <dgm:prSet/>
      <dgm:spPr/>
      <dgm:t>
        <a:bodyPr/>
        <a:lstStyle/>
        <a:p>
          <a:endParaRPr lang="en-US"/>
        </a:p>
      </dgm:t>
    </dgm:pt>
    <dgm:pt modelId="{64C7D474-310C-45F5-988C-7E4EF15F2340}" type="sibTrans" cxnId="{F9617295-8D4C-4582-A751-CE62D190FF5B}">
      <dgm:prSet/>
      <dgm:spPr/>
      <dgm:t>
        <a:bodyPr/>
        <a:lstStyle/>
        <a:p>
          <a:endParaRPr lang="en-US"/>
        </a:p>
      </dgm:t>
    </dgm:pt>
    <dgm:pt modelId="{CF2CBF36-A145-4FCC-8322-43FDF66D5759}">
      <dgm:prSet/>
      <dgm:spPr/>
      <dgm:t>
        <a:bodyPr/>
        <a:lstStyle/>
        <a:p>
          <a:r>
            <a:rPr lang="en-US" dirty="0" smtClean="0"/>
            <a:t>Edge</a:t>
          </a:r>
          <a:endParaRPr lang="en-US" dirty="0"/>
        </a:p>
      </dgm:t>
    </dgm:pt>
    <dgm:pt modelId="{06DB5CFB-9FE4-4289-8EF4-C62D8FEEF68E}" type="parTrans" cxnId="{F5F266E8-C750-48DC-BF48-5A8C20988DFB}">
      <dgm:prSet/>
      <dgm:spPr/>
      <dgm:t>
        <a:bodyPr/>
        <a:lstStyle/>
        <a:p>
          <a:endParaRPr lang="en-US"/>
        </a:p>
      </dgm:t>
    </dgm:pt>
    <dgm:pt modelId="{0702699D-B563-435B-B67A-ABEDB3A920EF}" type="sibTrans" cxnId="{F5F266E8-C750-48DC-BF48-5A8C20988DFB}">
      <dgm:prSet/>
      <dgm:spPr/>
      <dgm:t>
        <a:bodyPr/>
        <a:lstStyle/>
        <a:p>
          <a:endParaRPr lang="en-US"/>
        </a:p>
      </dgm:t>
    </dgm:pt>
    <dgm:pt modelId="{0F256D8E-1FDE-4301-94EE-A43A7AC1C1F9}">
      <dgm:prSet/>
      <dgm:spPr/>
      <dgm:t>
        <a:bodyPr/>
        <a:lstStyle/>
        <a:p>
          <a:r>
            <a:rPr lang="en-US" dirty="0" smtClean="0"/>
            <a:t>Synergy</a:t>
          </a:r>
          <a:endParaRPr lang="en-US" dirty="0"/>
        </a:p>
      </dgm:t>
    </dgm:pt>
    <dgm:pt modelId="{985CE34B-D491-4AAA-8B57-618650188F3D}" type="parTrans" cxnId="{E36919F2-EA97-48B3-BF57-9CEBAF1C2B9E}">
      <dgm:prSet/>
      <dgm:spPr/>
      <dgm:t>
        <a:bodyPr/>
        <a:lstStyle/>
        <a:p>
          <a:endParaRPr lang="en-US"/>
        </a:p>
      </dgm:t>
    </dgm:pt>
    <dgm:pt modelId="{4491F86E-EFFC-4BEE-8EFC-340CC5A929C0}" type="sibTrans" cxnId="{E36919F2-EA97-48B3-BF57-9CEBAF1C2B9E}">
      <dgm:prSet/>
      <dgm:spPr/>
      <dgm:t>
        <a:bodyPr/>
        <a:lstStyle/>
        <a:p>
          <a:endParaRPr lang="en-US"/>
        </a:p>
      </dgm:t>
    </dgm:pt>
    <dgm:pt modelId="{F164FB65-6301-4A9C-9910-99C5D748EEB1}">
      <dgm:prSet/>
      <dgm:spPr/>
      <dgm:t>
        <a:bodyPr/>
        <a:lstStyle/>
        <a:p>
          <a:r>
            <a:rPr lang="en-US" dirty="0" smtClean="0"/>
            <a:t>Primarily through effective product positioning; superiority on one or more components of the marketing mix relative to competitors within a specific product market</a:t>
          </a:r>
          <a:endParaRPr lang="en-US" dirty="0"/>
        </a:p>
      </dgm:t>
    </dgm:pt>
    <dgm:pt modelId="{06057AC5-2A20-4C7C-A550-9246ABF8F72A}" type="parTrans" cxnId="{3A12C50A-3CF9-4C20-A351-4CD92C9D20C3}">
      <dgm:prSet/>
      <dgm:spPr/>
      <dgm:t>
        <a:bodyPr/>
        <a:lstStyle/>
        <a:p>
          <a:endParaRPr lang="en-US"/>
        </a:p>
      </dgm:t>
    </dgm:pt>
    <dgm:pt modelId="{563F9001-4ECD-48EA-8474-15EF359D11B4}" type="sibTrans" cxnId="{3A12C50A-3CF9-4C20-A351-4CD92C9D20C3}">
      <dgm:prSet/>
      <dgm:spPr/>
      <dgm:t>
        <a:bodyPr/>
        <a:lstStyle/>
        <a:p>
          <a:endParaRPr lang="en-US"/>
        </a:p>
      </dgm:t>
    </dgm:pt>
    <dgm:pt modelId="{F9F1206B-A6A9-42AF-BAE5-D51A2EF2C473}">
      <dgm:prSet/>
      <dgm:spPr/>
      <dgm:t>
        <a:bodyPr/>
        <a:lstStyle/>
        <a:p>
          <a:r>
            <a:rPr lang="en-US" dirty="0" smtClean="0"/>
            <a:t>Shared marketing resources, competencies or activities across product-market entries </a:t>
          </a:r>
          <a:endParaRPr lang="en-US" dirty="0"/>
        </a:p>
      </dgm:t>
    </dgm:pt>
    <dgm:pt modelId="{CD38C3CB-AA13-4DF4-8415-1B58D02A153C}" type="parTrans" cxnId="{10A42F96-902B-440D-A487-8351558125FE}">
      <dgm:prSet/>
      <dgm:spPr/>
      <dgm:t>
        <a:bodyPr/>
        <a:lstStyle/>
        <a:p>
          <a:endParaRPr lang="en-US"/>
        </a:p>
      </dgm:t>
    </dgm:pt>
    <dgm:pt modelId="{19DF6B4B-70C1-473D-AB1E-8427D79080A5}" type="sibTrans" cxnId="{10A42F96-902B-440D-A487-8351558125FE}">
      <dgm:prSet/>
      <dgm:spPr/>
      <dgm:t>
        <a:bodyPr/>
        <a:lstStyle/>
        <a:p>
          <a:endParaRPr lang="en-US"/>
        </a:p>
      </dgm:t>
    </dgm:pt>
    <dgm:pt modelId="{3367844C-9FA7-4BCE-942B-1BF75744771C}">
      <dgm:prSet phldrT="[Text]"/>
      <dgm:spPr/>
      <dgm:t>
        <a:bodyPr/>
        <a:lstStyle/>
        <a:p>
          <a:r>
            <a:rPr lang="en-US" dirty="0" smtClean="0"/>
            <a:t>Objectives for a specific market-product entry:  Sales, market share, contribution margin, and customer satisfaction</a:t>
          </a:r>
          <a:endParaRPr lang="en-US" dirty="0"/>
        </a:p>
      </dgm:t>
    </dgm:pt>
    <dgm:pt modelId="{C3051310-328B-4E8A-A920-628FD17AC94B}" type="parTrans" cxnId="{10C23F82-42E3-409A-A8CB-739B7B254E6A}">
      <dgm:prSet/>
      <dgm:spPr/>
      <dgm:t>
        <a:bodyPr/>
        <a:lstStyle/>
        <a:p>
          <a:endParaRPr lang="en-US"/>
        </a:p>
      </dgm:t>
    </dgm:pt>
    <dgm:pt modelId="{173F61B0-0704-4BE6-9BEC-02F518EAAE66}" type="sibTrans" cxnId="{10C23F82-42E3-409A-A8CB-739B7B254E6A}">
      <dgm:prSet/>
      <dgm:spPr/>
      <dgm:t>
        <a:bodyPr/>
        <a:lstStyle/>
        <a:p>
          <a:endParaRPr lang="en-US"/>
        </a:p>
      </dgm:t>
    </dgm:pt>
    <dgm:pt modelId="{E8D689AC-4DB6-4EE7-8349-E138E04A6715}">
      <dgm:prSet phldrT="[Text]"/>
      <dgm:spPr/>
      <dgm:t>
        <a:bodyPr/>
        <a:lstStyle/>
        <a:p>
          <a:r>
            <a:rPr lang="en-US" dirty="0" smtClean="0"/>
            <a:t>Development: Product-market development plan ,  Line extension and product elimination plans</a:t>
          </a:r>
          <a:endParaRPr lang="en-US" dirty="0"/>
        </a:p>
      </dgm:t>
    </dgm:pt>
    <dgm:pt modelId="{A45B8533-3E69-4FC0-A426-A8AA16A4B29E}" type="parTrans" cxnId="{A5F0F9A6-3D6B-4978-A5CA-1193FAC4B974}">
      <dgm:prSet/>
      <dgm:spPr/>
    </dgm:pt>
    <dgm:pt modelId="{3196B604-5A1A-4591-BBD0-B5F9BC1DD06D}" type="sibTrans" cxnId="{A5F0F9A6-3D6B-4978-A5CA-1193FAC4B974}">
      <dgm:prSet/>
      <dgm:spPr/>
    </dgm:pt>
    <dgm:pt modelId="{EDB5AAC3-7E15-4F7A-BFE0-06272C5F8ADC}" type="pres">
      <dgm:prSet presAssocID="{02E6D4DB-027F-4120-9610-1828F88034A5}" presName="linearFlow" presStyleCnt="0">
        <dgm:presLayoutVars>
          <dgm:dir/>
          <dgm:animLvl val="lvl"/>
          <dgm:resizeHandles val="exact"/>
        </dgm:presLayoutVars>
      </dgm:prSet>
      <dgm:spPr/>
      <dgm:t>
        <a:bodyPr/>
        <a:lstStyle/>
        <a:p>
          <a:endParaRPr lang="en-US"/>
        </a:p>
      </dgm:t>
    </dgm:pt>
    <dgm:pt modelId="{5CE114D8-8561-459B-B6A8-129B4079FC6A}" type="pres">
      <dgm:prSet presAssocID="{44D50E37-04E2-43C9-B660-DBF0975E776E}" presName="composite" presStyleCnt="0"/>
      <dgm:spPr/>
    </dgm:pt>
    <dgm:pt modelId="{301BE588-B4A9-4C5B-8123-F0C2D43CDD63}" type="pres">
      <dgm:prSet presAssocID="{44D50E37-04E2-43C9-B660-DBF0975E776E}" presName="parentText" presStyleLbl="alignNode1" presStyleIdx="0" presStyleCnt="5">
        <dgm:presLayoutVars>
          <dgm:chMax val="1"/>
          <dgm:bulletEnabled val="1"/>
        </dgm:presLayoutVars>
      </dgm:prSet>
      <dgm:spPr/>
      <dgm:t>
        <a:bodyPr/>
        <a:lstStyle/>
        <a:p>
          <a:endParaRPr lang="en-US"/>
        </a:p>
      </dgm:t>
    </dgm:pt>
    <dgm:pt modelId="{344A6771-F43B-4633-81CB-DD8BDADA6398}" type="pres">
      <dgm:prSet presAssocID="{44D50E37-04E2-43C9-B660-DBF0975E776E}" presName="descendantText" presStyleLbl="alignAcc1" presStyleIdx="0" presStyleCnt="5">
        <dgm:presLayoutVars>
          <dgm:bulletEnabled val="1"/>
        </dgm:presLayoutVars>
      </dgm:prSet>
      <dgm:spPr/>
      <dgm:t>
        <a:bodyPr/>
        <a:lstStyle/>
        <a:p>
          <a:endParaRPr lang="en-US"/>
        </a:p>
      </dgm:t>
    </dgm:pt>
    <dgm:pt modelId="{B5A8601A-02B2-4D9C-AE13-C6D59B4826EB}" type="pres">
      <dgm:prSet presAssocID="{DCDC69EE-EF3D-45CF-A635-42613B9A4D5C}" presName="sp" presStyleCnt="0"/>
      <dgm:spPr/>
    </dgm:pt>
    <dgm:pt modelId="{8D625FC9-9009-4BD8-891A-F9BF9D7A1A4C}" type="pres">
      <dgm:prSet presAssocID="{46D211C8-DFD7-464B-B96E-8019BB855A6D}" presName="composite" presStyleCnt="0"/>
      <dgm:spPr/>
    </dgm:pt>
    <dgm:pt modelId="{93AEE416-C70B-4E71-B58C-AD849F9DCD53}" type="pres">
      <dgm:prSet presAssocID="{46D211C8-DFD7-464B-B96E-8019BB855A6D}" presName="parentText" presStyleLbl="alignNode1" presStyleIdx="1" presStyleCnt="5">
        <dgm:presLayoutVars>
          <dgm:chMax val="1"/>
          <dgm:bulletEnabled val="1"/>
        </dgm:presLayoutVars>
      </dgm:prSet>
      <dgm:spPr/>
      <dgm:t>
        <a:bodyPr/>
        <a:lstStyle/>
        <a:p>
          <a:endParaRPr lang="en-US"/>
        </a:p>
      </dgm:t>
    </dgm:pt>
    <dgm:pt modelId="{20ACF467-571F-42B6-88C7-0421C4A5E8D2}" type="pres">
      <dgm:prSet presAssocID="{46D211C8-DFD7-464B-B96E-8019BB855A6D}" presName="descendantText" presStyleLbl="alignAcc1" presStyleIdx="1" presStyleCnt="5">
        <dgm:presLayoutVars>
          <dgm:bulletEnabled val="1"/>
        </dgm:presLayoutVars>
      </dgm:prSet>
      <dgm:spPr/>
      <dgm:t>
        <a:bodyPr/>
        <a:lstStyle/>
        <a:p>
          <a:endParaRPr lang="en-US"/>
        </a:p>
      </dgm:t>
    </dgm:pt>
    <dgm:pt modelId="{087108DD-C853-43BD-8534-27C432257148}" type="pres">
      <dgm:prSet presAssocID="{49A0B574-639E-4D8B-995B-71409DA5A900}" presName="sp" presStyleCnt="0"/>
      <dgm:spPr/>
    </dgm:pt>
    <dgm:pt modelId="{EB172AE9-6A72-420D-82E4-A53146F58622}" type="pres">
      <dgm:prSet presAssocID="{294F611C-D0AE-40DF-9D33-AEA5755BA7B8}" presName="composite" presStyleCnt="0"/>
      <dgm:spPr/>
    </dgm:pt>
    <dgm:pt modelId="{B53921B4-24D0-4E2B-BC64-EBD486571027}" type="pres">
      <dgm:prSet presAssocID="{294F611C-D0AE-40DF-9D33-AEA5755BA7B8}" presName="parentText" presStyleLbl="alignNode1" presStyleIdx="2" presStyleCnt="5">
        <dgm:presLayoutVars>
          <dgm:chMax val="1"/>
          <dgm:bulletEnabled val="1"/>
        </dgm:presLayoutVars>
      </dgm:prSet>
      <dgm:spPr/>
      <dgm:t>
        <a:bodyPr/>
        <a:lstStyle/>
        <a:p>
          <a:endParaRPr lang="en-US"/>
        </a:p>
      </dgm:t>
    </dgm:pt>
    <dgm:pt modelId="{BF879EFA-41CD-43F4-816F-2C106D59F742}" type="pres">
      <dgm:prSet presAssocID="{294F611C-D0AE-40DF-9D33-AEA5755BA7B8}" presName="descendantText" presStyleLbl="alignAcc1" presStyleIdx="2" presStyleCnt="5">
        <dgm:presLayoutVars>
          <dgm:bulletEnabled val="1"/>
        </dgm:presLayoutVars>
      </dgm:prSet>
      <dgm:spPr/>
      <dgm:t>
        <a:bodyPr/>
        <a:lstStyle/>
        <a:p>
          <a:endParaRPr lang="en-US"/>
        </a:p>
      </dgm:t>
    </dgm:pt>
    <dgm:pt modelId="{0B9436AC-0405-4923-879B-1CB7BC3CC003}" type="pres">
      <dgm:prSet presAssocID="{DF15C065-8BA0-4E63-B543-7AC199DBA163}" presName="sp" presStyleCnt="0"/>
      <dgm:spPr/>
    </dgm:pt>
    <dgm:pt modelId="{D3081734-DEF9-4EF1-97F5-20904849E510}" type="pres">
      <dgm:prSet presAssocID="{CF2CBF36-A145-4FCC-8322-43FDF66D5759}" presName="composite" presStyleCnt="0"/>
      <dgm:spPr/>
    </dgm:pt>
    <dgm:pt modelId="{23327CBC-EE89-48ED-8847-770C99C64B9F}" type="pres">
      <dgm:prSet presAssocID="{CF2CBF36-A145-4FCC-8322-43FDF66D5759}" presName="parentText" presStyleLbl="alignNode1" presStyleIdx="3" presStyleCnt="5">
        <dgm:presLayoutVars>
          <dgm:chMax val="1"/>
          <dgm:bulletEnabled val="1"/>
        </dgm:presLayoutVars>
      </dgm:prSet>
      <dgm:spPr/>
      <dgm:t>
        <a:bodyPr/>
        <a:lstStyle/>
        <a:p>
          <a:endParaRPr lang="en-US"/>
        </a:p>
      </dgm:t>
    </dgm:pt>
    <dgm:pt modelId="{03B2F139-A65D-47A0-97A6-552F3AE7B592}" type="pres">
      <dgm:prSet presAssocID="{CF2CBF36-A145-4FCC-8322-43FDF66D5759}" presName="descendantText" presStyleLbl="alignAcc1" presStyleIdx="3" presStyleCnt="5">
        <dgm:presLayoutVars>
          <dgm:bulletEnabled val="1"/>
        </dgm:presLayoutVars>
      </dgm:prSet>
      <dgm:spPr/>
      <dgm:t>
        <a:bodyPr/>
        <a:lstStyle/>
        <a:p>
          <a:endParaRPr lang="en-US"/>
        </a:p>
      </dgm:t>
    </dgm:pt>
    <dgm:pt modelId="{C0ACFEF1-8669-4B64-AC71-9592A847287D}" type="pres">
      <dgm:prSet presAssocID="{0702699D-B563-435B-B67A-ABEDB3A920EF}" presName="sp" presStyleCnt="0"/>
      <dgm:spPr/>
    </dgm:pt>
    <dgm:pt modelId="{5D495BDC-FDEF-47D8-BA5E-87C62A4C26B4}" type="pres">
      <dgm:prSet presAssocID="{0F256D8E-1FDE-4301-94EE-A43A7AC1C1F9}" presName="composite" presStyleCnt="0"/>
      <dgm:spPr/>
    </dgm:pt>
    <dgm:pt modelId="{E37D16EA-3BC8-41AD-BFA2-BFB2A5B3F2B3}" type="pres">
      <dgm:prSet presAssocID="{0F256D8E-1FDE-4301-94EE-A43A7AC1C1F9}" presName="parentText" presStyleLbl="alignNode1" presStyleIdx="4" presStyleCnt="5">
        <dgm:presLayoutVars>
          <dgm:chMax val="1"/>
          <dgm:bulletEnabled val="1"/>
        </dgm:presLayoutVars>
      </dgm:prSet>
      <dgm:spPr/>
      <dgm:t>
        <a:bodyPr/>
        <a:lstStyle/>
        <a:p>
          <a:endParaRPr lang="en-US"/>
        </a:p>
      </dgm:t>
    </dgm:pt>
    <dgm:pt modelId="{A9899C55-04FB-422D-9175-4D863266DA14}" type="pres">
      <dgm:prSet presAssocID="{0F256D8E-1FDE-4301-94EE-A43A7AC1C1F9}" presName="descendantText" presStyleLbl="alignAcc1" presStyleIdx="4" presStyleCnt="5">
        <dgm:presLayoutVars>
          <dgm:bulletEnabled val="1"/>
        </dgm:presLayoutVars>
      </dgm:prSet>
      <dgm:spPr/>
      <dgm:t>
        <a:bodyPr/>
        <a:lstStyle/>
        <a:p>
          <a:endParaRPr lang="en-US"/>
        </a:p>
      </dgm:t>
    </dgm:pt>
  </dgm:ptLst>
  <dgm:cxnLst>
    <dgm:cxn modelId="{070ECC61-26D9-442A-9B83-17765B02602F}" type="presOf" srcId="{CE6B97FC-5987-4DC8-8A87-2A9B60E7D772}" destId="{344A6771-F43B-4633-81CB-DD8BDADA6398}" srcOrd="0" destOrd="0" presId="urn:microsoft.com/office/officeart/2005/8/layout/chevron2"/>
    <dgm:cxn modelId="{99125BFE-1F02-48F3-B2A5-82BB1D200DD8}" type="presOf" srcId="{46D211C8-DFD7-464B-B96E-8019BB855A6D}" destId="{93AEE416-C70B-4E71-B58C-AD849F9DCD53}" srcOrd="0" destOrd="0" presId="urn:microsoft.com/office/officeart/2005/8/layout/chevron2"/>
    <dgm:cxn modelId="{BF186093-31DF-49F9-9DD0-C3C14B389703}" type="presOf" srcId="{354F8F50-9BF3-4D53-8AF7-41E5D39D1A68}" destId="{BF879EFA-41CD-43F4-816F-2C106D59F742}" srcOrd="0" destOrd="0" presId="urn:microsoft.com/office/officeart/2005/8/layout/chevron2"/>
    <dgm:cxn modelId="{EF014941-B86D-4B23-BFC8-C011149FBA53}" type="presOf" srcId="{02E6D4DB-027F-4120-9610-1828F88034A5}" destId="{EDB5AAC3-7E15-4F7A-BFE0-06272C5F8ADC}" srcOrd="0" destOrd="0" presId="urn:microsoft.com/office/officeart/2005/8/layout/chevron2"/>
    <dgm:cxn modelId="{C0B73EC1-E8B7-4080-A3D3-77DEDCAD9BCA}" srcId="{02E6D4DB-027F-4120-9610-1828F88034A5}" destId="{294F611C-D0AE-40DF-9D33-AEA5755BA7B8}" srcOrd="2" destOrd="0" parTransId="{E1944A70-6B51-473E-A5DD-4AF39AC6BA7E}" sibTransId="{DF15C065-8BA0-4E63-B543-7AC199DBA163}"/>
    <dgm:cxn modelId="{9C246805-8053-48CE-92C5-367174403FEA}" type="presOf" srcId="{294F611C-D0AE-40DF-9D33-AEA5755BA7B8}" destId="{B53921B4-24D0-4E2B-BC64-EBD486571027}" srcOrd="0" destOrd="0" presId="urn:microsoft.com/office/officeart/2005/8/layout/chevron2"/>
    <dgm:cxn modelId="{F9617295-8D4C-4582-A751-CE62D190FF5B}" srcId="{294F611C-D0AE-40DF-9D33-AEA5755BA7B8}" destId="{354F8F50-9BF3-4D53-8AF7-41E5D39D1A68}" srcOrd="0" destOrd="0" parTransId="{25B52140-AD73-4551-BC2E-17723D5612A4}" sibTransId="{64C7D474-310C-45F5-988C-7E4EF15F2340}"/>
    <dgm:cxn modelId="{FE01C211-61B6-472A-BC05-4AFB94BA3ADE}" type="presOf" srcId="{E8D689AC-4DB6-4EE7-8349-E138E04A6715}" destId="{344A6771-F43B-4633-81CB-DD8BDADA6398}" srcOrd="0" destOrd="1" presId="urn:microsoft.com/office/officeart/2005/8/layout/chevron2"/>
    <dgm:cxn modelId="{339D661A-95F3-4C23-86F3-C596A1151BF1}" srcId="{44D50E37-04E2-43C9-B660-DBF0975E776E}" destId="{CE6B97FC-5987-4DC8-8A87-2A9B60E7D772}" srcOrd="0" destOrd="0" parTransId="{E80C8E43-D20E-4EFF-BE1B-B2D8E12810B8}" sibTransId="{13700FB6-D139-4F5D-849D-E02356158F10}"/>
    <dgm:cxn modelId="{10A42F96-902B-440D-A487-8351558125FE}" srcId="{0F256D8E-1FDE-4301-94EE-A43A7AC1C1F9}" destId="{F9F1206B-A6A9-42AF-BAE5-D51A2EF2C473}" srcOrd="0" destOrd="0" parTransId="{CD38C3CB-AA13-4DF4-8415-1B58D02A153C}" sibTransId="{19DF6B4B-70C1-473D-AB1E-8427D79080A5}"/>
    <dgm:cxn modelId="{CCC2B728-5342-4C40-9930-9FFA7C640EA3}" type="presOf" srcId="{75182D56-C416-451D-8BC2-73CB16D5E85A}" destId="{20ACF467-571F-42B6-88C7-0421C4A5E8D2}" srcOrd="0" destOrd="0" presId="urn:microsoft.com/office/officeart/2005/8/layout/chevron2"/>
    <dgm:cxn modelId="{F5F266E8-C750-48DC-BF48-5A8C20988DFB}" srcId="{02E6D4DB-027F-4120-9610-1828F88034A5}" destId="{CF2CBF36-A145-4FCC-8322-43FDF66D5759}" srcOrd="3" destOrd="0" parTransId="{06DB5CFB-9FE4-4289-8EF4-C62D8FEEF68E}" sibTransId="{0702699D-B563-435B-B67A-ABEDB3A920EF}"/>
    <dgm:cxn modelId="{AF662015-034C-47CE-8BC4-6AF880C68B88}" type="presOf" srcId="{F9F1206B-A6A9-42AF-BAE5-D51A2EF2C473}" destId="{A9899C55-04FB-422D-9175-4D863266DA14}" srcOrd="0" destOrd="0" presId="urn:microsoft.com/office/officeart/2005/8/layout/chevron2"/>
    <dgm:cxn modelId="{6D67C8F1-D60F-4566-9F47-0123202ACE9B}" type="presOf" srcId="{0F256D8E-1FDE-4301-94EE-A43A7AC1C1F9}" destId="{E37D16EA-3BC8-41AD-BFA2-BFB2A5B3F2B3}" srcOrd="0" destOrd="0" presId="urn:microsoft.com/office/officeart/2005/8/layout/chevron2"/>
    <dgm:cxn modelId="{AEF89F4F-A51C-48B0-A219-5FA673756F5D}" type="presOf" srcId="{CF2CBF36-A145-4FCC-8322-43FDF66D5759}" destId="{23327CBC-EE89-48ED-8847-770C99C64B9F}" srcOrd="0" destOrd="0" presId="urn:microsoft.com/office/officeart/2005/8/layout/chevron2"/>
    <dgm:cxn modelId="{F6C38565-662B-45AC-9E2A-CB36B8E862FD}" srcId="{02E6D4DB-027F-4120-9610-1828F88034A5}" destId="{46D211C8-DFD7-464B-B96E-8019BB855A6D}" srcOrd="1" destOrd="0" parTransId="{6C9C5600-215F-4DC9-99D4-51FE27741CF4}" sibTransId="{49A0B574-639E-4D8B-995B-71409DA5A900}"/>
    <dgm:cxn modelId="{A5F0F9A6-3D6B-4978-A5CA-1193FAC4B974}" srcId="{44D50E37-04E2-43C9-B660-DBF0975E776E}" destId="{E8D689AC-4DB6-4EE7-8349-E138E04A6715}" srcOrd="1" destOrd="0" parTransId="{A45B8533-3E69-4FC0-A426-A8AA16A4B29E}" sibTransId="{3196B604-5A1A-4591-BBD0-B5F9BC1DD06D}"/>
    <dgm:cxn modelId="{24EE4A50-1EC1-4646-881F-1109EF3D270D}" type="presOf" srcId="{44D50E37-04E2-43C9-B660-DBF0975E776E}" destId="{301BE588-B4A9-4C5B-8123-F0C2D43CDD63}" srcOrd="0" destOrd="0" presId="urn:microsoft.com/office/officeart/2005/8/layout/chevron2"/>
    <dgm:cxn modelId="{B9A9CA79-60C2-4410-B833-7F310B2B552D}" srcId="{46D211C8-DFD7-464B-B96E-8019BB855A6D}" destId="{75182D56-C416-451D-8BC2-73CB16D5E85A}" srcOrd="0" destOrd="0" parTransId="{D32DB429-88DB-4B70-B769-0AF5BAA95D65}" sibTransId="{35CFA5BA-D565-464D-BCBE-5A598B9175E4}"/>
    <dgm:cxn modelId="{3AA045CB-D4EC-4DC6-A67F-956BEAAF77A8}" srcId="{02E6D4DB-027F-4120-9610-1828F88034A5}" destId="{44D50E37-04E2-43C9-B660-DBF0975E776E}" srcOrd="0" destOrd="0" parTransId="{CEE49048-048F-4720-9979-C2CF5CE179B6}" sibTransId="{DCDC69EE-EF3D-45CF-A635-42613B9A4D5C}"/>
    <dgm:cxn modelId="{E36919F2-EA97-48B3-BF57-9CEBAF1C2B9E}" srcId="{02E6D4DB-027F-4120-9610-1828F88034A5}" destId="{0F256D8E-1FDE-4301-94EE-A43A7AC1C1F9}" srcOrd="4" destOrd="0" parTransId="{985CE34B-D491-4AAA-8B57-618650188F3D}" sibTransId="{4491F86E-EFFC-4BEE-8EFC-340CC5A929C0}"/>
    <dgm:cxn modelId="{280998F9-C180-4FA5-914F-47EBAEEF2B10}" type="presOf" srcId="{3367844C-9FA7-4BCE-942B-1BF75744771C}" destId="{20ACF467-571F-42B6-88C7-0421C4A5E8D2}" srcOrd="0" destOrd="1" presId="urn:microsoft.com/office/officeart/2005/8/layout/chevron2"/>
    <dgm:cxn modelId="{748859FB-F7EE-4782-87BC-B62628F74EAB}" type="presOf" srcId="{F164FB65-6301-4A9C-9910-99C5D748EEB1}" destId="{03B2F139-A65D-47A0-97A6-552F3AE7B592}" srcOrd="0" destOrd="0" presId="urn:microsoft.com/office/officeart/2005/8/layout/chevron2"/>
    <dgm:cxn modelId="{3A12C50A-3CF9-4C20-A351-4CD92C9D20C3}" srcId="{CF2CBF36-A145-4FCC-8322-43FDF66D5759}" destId="{F164FB65-6301-4A9C-9910-99C5D748EEB1}" srcOrd="0" destOrd="0" parTransId="{06057AC5-2A20-4C7C-A550-9246ABF8F72A}" sibTransId="{563F9001-4ECD-48EA-8474-15EF359D11B4}"/>
    <dgm:cxn modelId="{10C23F82-42E3-409A-A8CB-739B7B254E6A}" srcId="{46D211C8-DFD7-464B-B96E-8019BB855A6D}" destId="{3367844C-9FA7-4BCE-942B-1BF75744771C}" srcOrd="1" destOrd="0" parTransId="{C3051310-328B-4E8A-A920-628FD17AC94B}" sibTransId="{173F61B0-0704-4BE6-9BEC-02F518EAAE66}"/>
    <dgm:cxn modelId="{5E65BD24-9602-451E-A964-38C7047D6766}" type="presParOf" srcId="{EDB5AAC3-7E15-4F7A-BFE0-06272C5F8ADC}" destId="{5CE114D8-8561-459B-B6A8-129B4079FC6A}" srcOrd="0" destOrd="0" presId="urn:microsoft.com/office/officeart/2005/8/layout/chevron2"/>
    <dgm:cxn modelId="{50A5A52A-22C7-424C-B06E-703BB4120F39}" type="presParOf" srcId="{5CE114D8-8561-459B-B6A8-129B4079FC6A}" destId="{301BE588-B4A9-4C5B-8123-F0C2D43CDD63}" srcOrd="0" destOrd="0" presId="urn:microsoft.com/office/officeart/2005/8/layout/chevron2"/>
    <dgm:cxn modelId="{0222010F-B5AB-4835-95BE-C247F0280415}" type="presParOf" srcId="{5CE114D8-8561-459B-B6A8-129B4079FC6A}" destId="{344A6771-F43B-4633-81CB-DD8BDADA6398}" srcOrd="1" destOrd="0" presId="urn:microsoft.com/office/officeart/2005/8/layout/chevron2"/>
    <dgm:cxn modelId="{C03AF848-F699-42F5-A02F-EE0AF03E918D}" type="presParOf" srcId="{EDB5AAC3-7E15-4F7A-BFE0-06272C5F8ADC}" destId="{B5A8601A-02B2-4D9C-AE13-C6D59B4826EB}" srcOrd="1" destOrd="0" presId="urn:microsoft.com/office/officeart/2005/8/layout/chevron2"/>
    <dgm:cxn modelId="{364C5507-F35E-45E5-ABA3-93AAC0941CA4}" type="presParOf" srcId="{EDB5AAC3-7E15-4F7A-BFE0-06272C5F8ADC}" destId="{8D625FC9-9009-4BD8-891A-F9BF9D7A1A4C}" srcOrd="2" destOrd="0" presId="urn:microsoft.com/office/officeart/2005/8/layout/chevron2"/>
    <dgm:cxn modelId="{425C7829-A5CE-4C10-A814-EAE4950BE73E}" type="presParOf" srcId="{8D625FC9-9009-4BD8-891A-F9BF9D7A1A4C}" destId="{93AEE416-C70B-4E71-B58C-AD849F9DCD53}" srcOrd="0" destOrd="0" presId="urn:microsoft.com/office/officeart/2005/8/layout/chevron2"/>
    <dgm:cxn modelId="{ADF60988-DF3F-469B-8EBD-AF26E86A4ED5}" type="presParOf" srcId="{8D625FC9-9009-4BD8-891A-F9BF9D7A1A4C}" destId="{20ACF467-571F-42B6-88C7-0421C4A5E8D2}" srcOrd="1" destOrd="0" presId="urn:microsoft.com/office/officeart/2005/8/layout/chevron2"/>
    <dgm:cxn modelId="{6F10AF6C-4F54-499C-BFBD-609D3D8606AE}" type="presParOf" srcId="{EDB5AAC3-7E15-4F7A-BFE0-06272C5F8ADC}" destId="{087108DD-C853-43BD-8534-27C432257148}" srcOrd="3" destOrd="0" presId="urn:microsoft.com/office/officeart/2005/8/layout/chevron2"/>
    <dgm:cxn modelId="{9A5FC5DB-97B7-41D6-8008-6E4C9FA7E1FB}" type="presParOf" srcId="{EDB5AAC3-7E15-4F7A-BFE0-06272C5F8ADC}" destId="{EB172AE9-6A72-420D-82E4-A53146F58622}" srcOrd="4" destOrd="0" presId="urn:microsoft.com/office/officeart/2005/8/layout/chevron2"/>
    <dgm:cxn modelId="{73B119B3-E9D0-41ED-BA13-84A71F875185}" type="presParOf" srcId="{EB172AE9-6A72-420D-82E4-A53146F58622}" destId="{B53921B4-24D0-4E2B-BC64-EBD486571027}" srcOrd="0" destOrd="0" presId="urn:microsoft.com/office/officeart/2005/8/layout/chevron2"/>
    <dgm:cxn modelId="{B2CFEB26-135E-49C9-BCCB-95974B558B70}" type="presParOf" srcId="{EB172AE9-6A72-420D-82E4-A53146F58622}" destId="{BF879EFA-41CD-43F4-816F-2C106D59F742}" srcOrd="1" destOrd="0" presId="urn:microsoft.com/office/officeart/2005/8/layout/chevron2"/>
    <dgm:cxn modelId="{B7801A2A-3FC4-480C-8BEE-F7BA32539AB8}" type="presParOf" srcId="{EDB5AAC3-7E15-4F7A-BFE0-06272C5F8ADC}" destId="{0B9436AC-0405-4923-879B-1CB7BC3CC003}" srcOrd="5" destOrd="0" presId="urn:microsoft.com/office/officeart/2005/8/layout/chevron2"/>
    <dgm:cxn modelId="{D980DC28-DD03-4F2C-A3F8-7690D57F1CFD}" type="presParOf" srcId="{EDB5AAC3-7E15-4F7A-BFE0-06272C5F8ADC}" destId="{D3081734-DEF9-4EF1-97F5-20904849E510}" srcOrd="6" destOrd="0" presId="urn:microsoft.com/office/officeart/2005/8/layout/chevron2"/>
    <dgm:cxn modelId="{5BC19954-9261-4739-8768-E1AD71FE22AD}" type="presParOf" srcId="{D3081734-DEF9-4EF1-97F5-20904849E510}" destId="{23327CBC-EE89-48ED-8847-770C99C64B9F}" srcOrd="0" destOrd="0" presId="urn:microsoft.com/office/officeart/2005/8/layout/chevron2"/>
    <dgm:cxn modelId="{F2B05CAA-4F5F-4312-B13F-3C04FE0C79F2}" type="presParOf" srcId="{D3081734-DEF9-4EF1-97F5-20904849E510}" destId="{03B2F139-A65D-47A0-97A6-552F3AE7B592}" srcOrd="1" destOrd="0" presId="urn:microsoft.com/office/officeart/2005/8/layout/chevron2"/>
    <dgm:cxn modelId="{967C4144-5907-4202-8EF2-623755C759FA}" type="presParOf" srcId="{EDB5AAC3-7E15-4F7A-BFE0-06272C5F8ADC}" destId="{C0ACFEF1-8669-4B64-AC71-9592A847287D}" srcOrd="7" destOrd="0" presId="urn:microsoft.com/office/officeart/2005/8/layout/chevron2"/>
    <dgm:cxn modelId="{93127B09-8D3F-4E40-9166-8681A88D389B}" type="presParOf" srcId="{EDB5AAC3-7E15-4F7A-BFE0-06272C5F8ADC}" destId="{5D495BDC-FDEF-47D8-BA5E-87C62A4C26B4}" srcOrd="8" destOrd="0" presId="urn:microsoft.com/office/officeart/2005/8/layout/chevron2"/>
    <dgm:cxn modelId="{0014B16C-6346-4FA4-A8EB-B4945F5616A1}" type="presParOf" srcId="{5D495BDC-FDEF-47D8-BA5E-87C62A4C26B4}" destId="{E37D16EA-3BC8-41AD-BFA2-BFB2A5B3F2B3}" srcOrd="0" destOrd="0" presId="urn:microsoft.com/office/officeart/2005/8/layout/chevron2"/>
    <dgm:cxn modelId="{8EA21CEA-EF76-41F8-A1E8-79B07C2EF7BE}" type="presParOf" srcId="{5D495BDC-FDEF-47D8-BA5E-87C62A4C26B4}" destId="{A9899C55-04FB-422D-9175-4D863266DA1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7B39F17-306E-4492-B93D-AEDD63B506A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99FD90E-B6FA-49F1-BF9F-50F404BAB7E0}">
      <dgm:prSet phldrT="[Text]"/>
      <dgm:spPr/>
      <dgm:t>
        <a:bodyPr/>
        <a:lstStyle/>
        <a:p>
          <a:r>
            <a:rPr lang="en-US" dirty="0" smtClean="0"/>
            <a:t>Corporate Strategic Decisions</a:t>
          </a:r>
          <a:endParaRPr lang="en-US" dirty="0"/>
        </a:p>
      </dgm:t>
    </dgm:pt>
    <dgm:pt modelId="{6EF64AF1-AB65-4CF9-834B-CF2D184A849D}" type="parTrans" cxnId="{39A9B101-0670-40FD-9E49-FA4BE6E41A14}">
      <dgm:prSet/>
      <dgm:spPr/>
      <dgm:t>
        <a:bodyPr/>
        <a:lstStyle/>
        <a:p>
          <a:endParaRPr lang="en-US"/>
        </a:p>
      </dgm:t>
    </dgm:pt>
    <dgm:pt modelId="{C087BEEC-B961-4C11-9FE4-42F615C9EB85}" type="sibTrans" cxnId="{39A9B101-0670-40FD-9E49-FA4BE6E41A14}">
      <dgm:prSet/>
      <dgm:spPr/>
      <dgm:t>
        <a:bodyPr/>
        <a:lstStyle/>
        <a:p>
          <a:endParaRPr lang="en-US"/>
        </a:p>
      </dgm:t>
    </dgm:pt>
    <dgm:pt modelId="{B240B6D2-D7FC-47D5-93A9-B6B65C0AD152}">
      <dgm:prSet/>
      <dgm:spPr/>
      <dgm:t>
        <a:bodyPr/>
        <a:lstStyle/>
        <a:p>
          <a:r>
            <a:rPr lang="en-US" dirty="0" smtClean="0"/>
            <a:t>Objectives &amp; Goals</a:t>
          </a:r>
        </a:p>
      </dgm:t>
    </dgm:pt>
    <dgm:pt modelId="{183FF625-2B4C-4B45-B288-35F8DBF77035}" type="parTrans" cxnId="{F872A773-4100-4BAC-AA09-CC34820EA7EF}">
      <dgm:prSet/>
      <dgm:spPr/>
      <dgm:t>
        <a:bodyPr/>
        <a:lstStyle/>
        <a:p>
          <a:endParaRPr lang="en-US"/>
        </a:p>
      </dgm:t>
    </dgm:pt>
    <dgm:pt modelId="{1B4F283F-AD0F-4162-B62A-080B22A91D8A}" type="sibTrans" cxnId="{F872A773-4100-4BAC-AA09-CC34820EA7EF}">
      <dgm:prSet/>
      <dgm:spPr/>
      <dgm:t>
        <a:bodyPr/>
        <a:lstStyle/>
        <a:p>
          <a:endParaRPr lang="en-US"/>
        </a:p>
      </dgm:t>
    </dgm:pt>
    <dgm:pt modelId="{D20438C2-F62D-4E9D-A640-CB26F073D1DF}">
      <dgm:prSet/>
      <dgm:spPr/>
      <dgm:t>
        <a:bodyPr/>
        <a:lstStyle/>
        <a:p>
          <a:r>
            <a:rPr lang="en-US" dirty="0" smtClean="0"/>
            <a:t>Allocation of corporate resources </a:t>
          </a:r>
          <a:endParaRPr lang="en-US" dirty="0"/>
        </a:p>
      </dgm:t>
    </dgm:pt>
    <dgm:pt modelId="{212F0D53-1D17-4047-9C7A-6BF81F4D6485}" type="parTrans" cxnId="{2EEBA68F-B474-4D21-9150-DFE10A678F39}">
      <dgm:prSet/>
      <dgm:spPr/>
      <dgm:t>
        <a:bodyPr/>
        <a:lstStyle/>
        <a:p>
          <a:endParaRPr lang="en-US"/>
        </a:p>
      </dgm:t>
    </dgm:pt>
    <dgm:pt modelId="{ABB12182-8D7B-426B-B742-67E12CF4ECF6}" type="sibTrans" cxnId="{2EEBA68F-B474-4D21-9150-DFE10A678F39}">
      <dgm:prSet/>
      <dgm:spPr/>
      <dgm:t>
        <a:bodyPr/>
        <a:lstStyle/>
        <a:p>
          <a:endParaRPr lang="en-US"/>
        </a:p>
      </dgm:t>
    </dgm:pt>
    <dgm:pt modelId="{11C6B71F-2DFE-446A-AEEF-7780CC432317}">
      <dgm:prSet/>
      <dgm:spPr/>
      <dgm:t>
        <a:bodyPr/>
        <a:lstStyle/>
        <a:p>
          <a:r>
            <a:rPr lang="en-US" dirty="0" smtClean="0"/>
            <a:t>Future Growth</a:t>
          </a:r>
          <a:endParaRPr lang="en-US" dirty="0"/>
        </a:p>
      </dgm:t>
    </dgm:pt>
    <dgm:pt modelId="{3E00D375-6951-4FEC-AB8B-A837A9D02986}" type="parTrans" cxnId="{979B375C-384A-411A-874F-BCFEE575CB69}">
      <dgm:prSet/>
      <dgm:spPr/>
      <dgm:t>
        <a:bodyPr/>
        <a:lstStyle/>
        <a:p>
          <a:endParaRPr lang="en-US"/>
        </a:p>
      </dgm:t>
    </dgm:pt>
    <dgm:pt modelId="{CF94101F-8F26-4C95-BADC-3B551CBC2801}" type="sibTrans" cxnId="{979B375C-384A-411A-874F-BCFEE575CB69}">
      <dgm:prSet/>
      <dgm:spPr/>
      <dgm:t>
        <a:bodyPr/>
        <a:lstStyle/>
        <a:p>
          <a:endParaRPr lang="en-US"/>
        </a:p>
      </dgm:t>
    </dgm:pt>
    <dgm:pt modelId="{F2F5D049-1451-4720-9973-E6C65DDB1891}">
      <dgm:prSet/>
      <dgm:spPr/>
      <dgm:t>
        <a:bodyPr/>
        <a:lstStyle/>
        <a:p>
          <a:r>
            <a:rPr lang="en-US" dirty="0" smtClean="0"/>
            <a:t>Scope &amp; Mission </a:t>
          </a:r>
          <a:endParaRPr lang="en-US" dirty="0"/>
        </a:p>
      </dgm:t>
    </dgm:pt>
    <dgm:pt modelId="{84B08374-3730-41F3-AF41-4A4141A84ECE}" type="parTrans" cxnId="{2B013C36-F41A-444E-BA14-A171A4AA87A5}">
      <dgm:prSet/>
      <dgm:spPr/>
      <dgm:t>
        <a:bodyPr/>
        <a:lstStyle/>
        <a:p>
          <a:endParaRPr lang="en-US"/>
        </a:p>
      </dgm:t>
    </dgm:pt>
    <dgm:pt modelId="{DFB8B6BA-460F-4CAE-AE1C-525F67BC05D6}" type="sibTrans" cxnId="{2B013C36-F41A-444E-BA14-A171A4AA87A5}">
      <dgm:prSet/>
      <dgm:spPr/>
      <dgm:t>
        <a:bodyPr/>
        <a:lstStyle/>
        <a:p>
          <a:endParaRPr lang="en-US"/>
        </a:p>
      </dgm:t>
    </dgm:pt>
    <dgm:pt modelId="{080B84C8-302F-42F1-A540-647A5BB66192}">
      <dgm:prSet phldrT="[Text]"/>
      <dgm:spPr/>
      <dgm:t>
        <a:bodyPr/>
        <a:lstStyle/>
        <a:p>
          <a:r>
            <a:rPr lang="en-US" dirty="0" smtClean="0"/>
            <a:t>Means for gaining a competitive advantage</a:t>
          </a:r>
          <a:endParaRPr lang="en-US" dirty="0"/>
        </a:p>
      </dgm:t>
    </dgm:pt>
    <dgm:pt modelId="{6BC5B4CB-8DAF-4493-B68B-4F65602DF50E}" type="parTrans" cxnId="{9E82E58E-E7E4-4E1E-B4C5-2FED76E6E690}">
      <dgm:prSet/>
      <dgm:spPr/>
      <dgm:t>
        <a:bodyPr/>
        <a:lstStyle/>
        <a:p>
          <a:endParaRPr lang="en-US"/>
        </a:p>
      </dgm:t>
    </dgm:pt>
    <dgm:pt modelId="{3B91B0ED-1FAC-4565-99CE-C7CA31F93465}" type="sibTrans" cxnId="{9E82E58E-E7E4-4E1E-B4C5-2FED76E6E690}">
      <dgm:prSet/>
      <dgm:spPr/>
      <dgm:t>
        <a:bodyPr/>
        <a:lstStyle/>
        <a:p>
          <a:endParaRPr lang="en-US"/>
        </a:p>
      </dgm:t>
    </dgm:pt>
    <dgm:pt modelId="{B6F122C9-B6EF-4ED5-A8E5-1AF1B039CFF0}" type="pres">
      <dgm:prSet presAssocID="{87B39F17-306E-4492-B93D-AEDD63B506A0}" presName="hierChild1" presStyleCnt="0">
        <dgm:presLayoutVars>
          <dgm:chPref val="1"/>
          <dgm:dir/>
          <dgm:animOne val="branch"/>
          <dgm:animLvl val="lvl"/>
          <dgm:resizeHandles/>
        </dgm:presLayoutVars>
      </dgm:prSet>
      <dgm:spPr/>
      <dgm:t>
        <a:bodyPr/>
        <a:lstStyle/>
        <a:p>
          <a:endParaRPr lang="en-US"/>
        </a:p>
      </dgm:t>
    </dgm:pt>
    <dgm:pt modelId="{AE224BAC-7E18-4A02-A33A-C611B930C530}" type="pres">
      <dgm:prSet presAssocID="{B99FD90E-B6FA-49F1-BF9F-50F404BAB7E0}" presName="hierRoot1" presStyleCnt="0"/>
      <dgm:spPr/>
    </dgm:pt>
    <dgm:pt modelId="{D9A6C44A-AD2F-4B98-9A0B-B0AE20DB4D81}" type="pres">
      <dgm:prSet presAssocID="{B99FD90E-B6FA-49F1-BF9F-50F404BAB7E0}" presName="composite" presStyleCnt="0"/>
      <dgm:spPr/>
    </dgm:pt>
    <dgm:pt modelId="{BF332C0A-270D-4BC0-8D73-8E10C88DB4B4}" type="pres">
      <dgm:prSet presAssocID="{B99FD90E-B6FA-49F1-BF9F-50F404BAB7E0}" presName="background" presStyleLbl="node0" presStyleIdx="0" presStyleCnt="1"/>
      <dgm:spPr/>
    </dgm:pt>
    <dgm:pt modelId="{2AEEC64A-8C53-4DFC-BE10-24F468FDE3A1}" type="pres">
      <dgm:prSet presAssocID="{B99FD90E-B6FA-49F1-BF9F-50F404BAB7E0}" presName="text" presStyleLbl="fgAcc0" presStyleIdx="0" presStyleCnt="1" custScaleX="177892">
        <dgm:presLayoutVars>
          <dgm:chPref val="3"/>
        </dgm:presLayoutVars>
      </dgm:prSet>
      <dgm:spPr/>
      <dgm:t>
        <a:bodyPr/>
        <a:lstStyle/>
        <a:p>
          <a:endParaRPr lang="en-US"/>
        </a:p>
      </dgm:t>
    </dgm:pt>
    <dgm:pt modelId="{AD8493ED-25FD-43B0-B9A0-3D39C8093457}" type="pres">
      <dgm:prSet presAssocID="{B99FD90E-B6FA-49F1-BF9F-50F404BAB7E0}" presName="hierChild2" presStyleCnt="0"/>
      <dgm:spPr/>
    </dgm:pt>
    <dgm:pt modelId="{437C5FCD-7ACF-459A-A36A-2F24C5B800AD}" type="pres">
      <dgm:prSet presAssocID="{84B08374-3730-41F3-AF41-4A4141A84ECE}" presName="Name10" presStyleLbl="parChTrans1D2" presStyleIdx="0" presStyleCnt="5"/>
      <dgm:spPr/>
      <dgm:t>
        <a:bodyPr/>
        <a:lstStyle/>
        <a:p>
          <a:endParaRPr lang="en-US"/>
        </a:p>
      </dgm:t>
    </dgm:pt>
    <dgm:pt modelId="{BF9DE255-0D3A-4135-98F7-9EBA266CF00F}" type="pres">
      <dgm:prSet presAssocID="{F2F5D049-1451-4720-9973-E6C65DDB1891}" presName="hierRoot2" presStyleCnt="0"/>
      <dgm:spPr/>
    </dgm:pt>
    <dgm:pt modelId="{DB83E10F-20D8-4DE6-9149-ADF06F85C94F}" type="pres">
      <dgm:prSet presAssocID="{F2F5D049-1451-4720-9973-E6C65DDB1891}" presName="composite2" presStyleCnt="0"/>
      <dgm:spPr/>
    </dgm:pt>
    <dgm:pt modelId="{F462D279-1375-480B-9D93-A8C9687C56AD}" type="pres">
      <dgm:prSet presAssocID="{F2F5D049-1451-4720-9973-E6C65DDB1891}" presName="background2" presStyleLbl="node2" presStyleIdx="0" presStyleCnt="5"/>
      <dgm:spPr/>
    </dgm:pt>
    <dgm:pt modelId="{F189B534-878B-4133-9062-656450236C12}" type="pres">
      <dgm:prSet presAssocID="{F2F5D049-1451-4720-9973-E6C65DDB1891}" presName="text2" presStyleLbl="fgAcc2" presStyleIdx="0" presStyleCnt="5">
        <dgm:presLayoutVars>
          <dgm:chPref val="3"/>
        </dgm:presLayoutVars>
      </dgm:prSet>
      <dgm:spPr/>
      <dgm:t>
        <a:bodyPr/>
        <a:lstStyle/>
        <a:p>
          <a:endParaRPr lang="en-US"/>
        </a:p>
      </dgm:t>
    </dgm:pt>
    <dgm:pt modelId="{D3E9ACFA-005A-44A2-AED9-067955DC4938}" type="pres">
      <dgm:prSet presAssocID="{F2F5D049-1451-4720-9973-E6C65DDB1891}" presName="hierChild3" presStyleCnt="0"/>
      <dgm:spPr/>
    </dgm:pt>
    <dgm:pt modelId="{88F022A8-9F23-45C5-BDBA-2A949186B5D2}" type="pres">
      <dgm:prSet presAssocID="{183FF625-2B4C-4B45-B288-35F8DBF77035}" presName="Name10" presStyleLbl="parChTrans1D2" presStyleIdx="1" presStyleCnt="5"/>
      <dgm:spPr/>
      <dgm:t>
        <a:bodyPr/>
        <a:lstStyle/>
        <a:p>
          <a:endParaRPr lang="en-US"/>
        </a:p>
      </dgm:t>
    </dgm:pt>
    <dgm:pt modelId="{593F225D-6AC2-4501-B9FA-E8CDBAA4F2BF}" type="pres">
      <dgm:prSet presAssocID="{B240B6D2-D7FC-47D5-93A9-B6B65C0AD152}" presName="hierRoot2" presStyleCnt="0"/>
      <dgm:spPr/>
    </dgm:pt>
    <dgm:pt modelId="{86888B6C-61EC-410C-8A56-967DC4AAE205}" type="pres">
      <dgm:prSet presAssocID="{B240B6D2-D7FC-47D5-93A9-B6B65C0AD152}" presName="composite2" presStyleCnt="0"/>
      <dgm:spPr/>
    </dgm:pt>
    <dgm:pt modelId="{7DEDE180-8A5C-4A7C-962C-317319EB5560}" type="pres">
      <dgm:prSet presAssocID="{B240B6D2-D7FC-47D5-93A9-B6B65C0AD152}" presName="background2" presStyleLbl="node2" presStyleIdx="1" presStyleCnt="5"/>
      <dgm:spPr/>
    </dgm:pt>
    <dgm:pt modelId="{5D26087B-0734-43D8-91B6-BAB95C13D42F}" type="pres">
      <dgm:prSet presAssocID="{B240B6D2-D7FC-47D5-93A9-B6B65C0AD152}" presName="text2" presStyleLbl="fgAcc2" presStyleIdx="1" presStyleCnt="5">
        <dgm:presLayoutVars>
          <dgm:chPref val="3"/>
        </dgm:presLayoutVars>
      </dgm:prSet>
      <dgm:spPr/>
      <dgm:t>
        <a:bodyPr/>
        <a:lstStyle/>
        <a:p>
          <a:endParaRPr lang="en-US"/>
        </a:p>
      </dgm:t>
    </dgm:pt>
    <dgm:pt modelId="{19733AFF-1197-4437-A018-AB9050857B7E}" type="pres">
      <dgm:prSet presAssocID="{B240B6D2-D7FC-47D5-93A9-B6B65C0AD152}" presName="hierChild3" presStyleCnt="0"/>
      <dgm:spPr/>
    </dgm:pt>
    <dgm:pt modelId="{7092C9B6-96D2-4A16-8346-91F66AE38D5E}" type="pres">
      <dgm:prSet presAssocID="{6BC5B4CB-8DAF-4493-B68B-4F65602DF50E}" presName="Name10" presStyleLbl="parChTrans1D2" presStyleIdx="2" presStyleCnt="5"/>
      <dgm:spPr/>
      <dgm:t>
        <a:bodyPr/>
        <a:lstStyle/>
        <a:p>
          <a:endParaRPr lang="en-US"/>
        </a:p>
      </dgm:t>
    </dgm:pt>
    <dgm:pt modelId="{F8D12B5E-57FB-4F5E-BFB3-7CAC7598F2D7}" type="pres">
      <dgm:prSet presAssocID="{080B84C8-302F-42F1-A540-647A5BB66192}" presName="hierRoot2" presStyleCnt="0"/>
      <dgm:spPr/>
    </dgm:pt>
    <dgm:pt modelId="{45743558-1C00-4E9E-8479-ABEA8D85A49F}" type="pres">
      <dgm:prSet presAssocID="{080B84C8-302F-42F1-A540-647A5BB66192}" presName="composite2" presStyleCnt="0"/>
      <dgm:spPr/>
    </dgm:pt>
    <dgm:pt modelId="{D4A856EA-E94A-4CB9-8FF4-44236DCDD1A2}" type="pres">
      <dgm:prSet presAssocID="{080B84C8-302F-42F1-A540-647A5BB66192}" presName="background2" presStyleLbl="node2" presStyleIdx="2" presStyleCnt="5"/>
      <dgm:spPr/>
    </dgm:pt>
    <dgm:pt modelId="{1CE784F6-A294-4288-BB58-8CF77BDD0EAB}" type="pres">
      <dgm:prSet presAssocID="{080B84C8-302F-42F1-A540-647A5BB66192}" presName="text2" presStyleLbl="fgAcc2" presStyleIdx="2" presStyleCnt="5">
        <dgm:presLayoutVars>
          <dgm:chPref val="3"/>
        </dgm:presLayoutVars>
      </dgm:prSet>
      <dgm:spPr/>
      <dgm:t>
        <a:bodyPr/>
        <a:lstStyle/>
        <a:p>
          <a:endParaRPr lang="en-US"/>
        </a:p>
      </dgm:t>
    </dgm:pt>
    <dgm:pt modelId="{5C9732E9-8CA5-4135-95C7-54D5CEBD225F}" type="pres">
      <dgm:prSet presAssocID="{080B84C8-302F-42F1-A540-647A5BB66192}" presName="hierChild3" presStyleCnt="0"/>
      <dgm:spPr/>
    </dgm:pt>
    <dgm:pt modelId="{A6E16EF8-1341-4EC5-8E42-641A6EA07E3E}" type="pres">
      <dgm:prSet presAssocID="{3E00D375-6951-4FEC-AB8B-A837A9D02986}" presName="Name10" presStyleLbl="parChTrans1D2" presStyleIdx="3" presStyleCnt="5"/>
      <dgm:spPr/>
      <dgm:t>
        <a:bodyPr/>
        <a:lstStyle/>
        <a:p>
          <a:endParaRPr lang="en-US"/>
        </a:p>
      </dgm:t>
    </dgm:pt>
    <dgm:pt modelId="{2C774AD1-1F05-4284-9DC9-BA809CF76FC1}" type="pres">
      <dgm:prSet presAssocID="{11C6B71F-2DFE-446A-AEEF-7780CC432317}" presName="hierRoot2" presStyleCnt="0"/>
      <dgm:spPr/>
    </dgm:pt>
    <dgm:pt modelId="{87E13D7D-B1AD-43D7-AB63-63D5E63FC0CB}" type="pres">
      <dgm:prSet presAssocID="{11C6B71F-2DFE-446A-AEEF-7780CC432317}" presName="composite2" presStyleCnt="0"/>
      <dgm:spPr/>
    </dgm:pt>
    <dgm:pt modelId="{B7FD35C9-E0E4-46EC-8EF3-D2324AC37F9C}" type="pres">
      <dgm:prSet presAssocID="{11C6B71F-2DFE-446A-AEEF-7780CC432317}" presName="background2" presStyleLbl="node2" presStyleIdx="3" presStyleCnt="5"/>
      <dgm:spPr/>
    </dgm:pt>
    <dgm:pt modelId="{79E950D6-DBC7-46FD-8FB1-A453155BF330}" type="pres">
      <dgm:prSet presAssocID="{11C6B71F-2DFE-446A-AEEF-7780CC432317}" presName="text2" presStyleLbl="fgAcc2" presStyleIdx="3" presStyleCnt="5">
        <dgm:presLayoutVars>
          <dgm:chPref val="3"/>
        </dgm:presLayoutVars>
      </dgm:prSet>
      <dgm:spPr/>
      <dgm:t>
        <a:bodyPr/>
        <a:lstStyle/>
        <a:p>
          <a:endParaRPr lang="en-US"/>
        </a:p>
      </dgm:t>
    </dgm:pt>
    <dgm:pt modelId="{E258E4AF-2F8D-48E2-8190-5B9BECF21E6D}" type="pres">
      <dgm:prSet presAssocID="{11C6B71F-2DFE-446A-AEEF-7780CC432317}" presName="hierChild3" presStyleCnt="0"/>
      <dgm:spPr/>
    </dgm:pt>
    <dgm:pt modelId="{906962AD-D432-4279-BE55-5123C12DCC5E}" type="pres">
      <dgm:prSet presAssocID="{212F0D53-1D17-4047-9C7A-6BF81F4D6485}" presName="Name10" presStyleLbl="parChTrans1D2" presStyleIdx="4" presStyleCnt="5"/>
      <dgm:spPr/>
      <dgm:t>
        <a:bodyPr/>
        <a:lstStyle/>
        <a:p>
          <a:endParaRPr lang="en-US"/>
        </a:p>
      </dgm:t>
    </dgm:pt>
    <dgm:pt modelId="{7DDB6B50-5528-4E57-A0DD-ACD5D4293E43}" type="pres">
      <dgm:prSet presAssocID="{D20438C2-F62D-4E9D-A640-CB26F073D1DF}" presName="hierRoot2" presStyleCnt="0"/>
      <dgm:spPr/>
    </dgm:pt>
    <dgm:pt modelId="{E32923CA-3E66-49D5-A16B-947FBA1A32EE}" type="pres">
      <dgm:prSet presAssocID="{D20438C2-F62D-4E9D-A640-CB26F073D1DF}" presName="composite2" presStyleCnt="0"/>
      <dgm:spPr/>
    </dgm:pt>
    <dgm:pt modelId="{02A6DEA4-96EA-47ED-B293-F69BB6ECB85D}" type="pres">
      <dgm:prSet presAssocID="{D20438C2-F62D-4E9D-A640-CB26F073D1DF}" presName="background2" presStyleLbl="node2" presStyleIdx="4" presStyleCnt="5"/>
      <dgm:spPr/>
    </dgm:pt>
    <dgm:pt modelId="{3C1475C9-D792-427B-9931-FF58D861596D}" type="pres">
      <dgm:prSet presAssocID="{D20438C2-F62D-4E9D-A640-CB26F073D1DF}" presName="text2" presStyleLbl="fgAcc2" presStyleIdx="4" presStyleCnt="5">
        <dgm:presLayoutVars>
          <dgm:chPref val="3"/>
        </dgm:presLayoutVars>
      </dgm:prSet>
      <dgm:spPr/>
      <dgm:t>
        <a:bodyPr/>
        <a:lstStyle/>
        <a:p>
          <a:endParaRPr lang="en-US"/>
        </a:p>
      </dgm:t>
    </dgm:pt>
    <dgm:pt modelId="{A2A8AD7A-9C78-4518-81EE-ACFEF6DE0771}" type="pres">
      <dgm:prSet presAssocID="{D20438C2-F62D-4E9D-A640-CB26F073D1DF}" presName="hierChild3" presStyleCnt="0"/>
      <dgm:spPr/>
    </dgm:pt>
  </dgm:ptLst>
  <dgm:cxnLst>
    <dgm:cxn modelId="{26DD2CC1-0ADE-4593-976E-6E4F198A911F}" type="presOf" srcId="{212F0D53-1D17-4047-9C7A-6BF81F4D6485}" destId="{906962AD-D432-4279-BE55-5123C12DCC5E}" srcOrd="0" destOrd="0" presId="urn:microsoft.com/office/officeart/2005/8/layout/hierarchy1"/>
    <dgm:cxn modelId="{9E82E58E-E7E4-4E1E-B4C5-2FED76E6E690}" srcId="{B99FD90E-B6FA-49F1-BF9F-50F404BAB7E0}" destId="{080B84C8-302F-42F1-A540-647A5BB66192}" srcOrd="2" destOrd="0" parTransId="{6BC5B4CB-8DAF-4493-B68B-4F65602DF50E}" sibTransId="{3B91B0ED-1FAC-4565-99CE-C7CA31F93465}"/>
    <dgm:cxn modelId="{9893B716-524E-45D0-AD43-5B3ADE6445E2}" type="presOf" srcId="{87B39F17-306E-4492-B93D-AEDD63B506A0}" destId="{B6F122C9-B6EF-4ED5-A8E5-1AF1B039CFF0}" srcOrd="0" destOrd="0" presId="urn:microsoft.com/office/officeart/2005/8/layout/hierarchy1"/>
    <dgm:cxn modelId="{0A465695-AE59-4717-BBFB-CBF870BDED57}" type="presOf" srcId="{D20438C2-F62D-4E9D-A640-CB26F073D1DF}" destId="{3C1475C9-D792-427B-9931-FF58D861596D}" srcOrd="0" destOrd="0" presId="urn:microsoft.com/office/officeart/2005/8/layout/hierarchy1"/>
    <dgm:cxn modelId="{2EEBA68F-B474-4D21-9150-DFE10A678F39}" srcId="{B99FD90E-B6FA-49F1-BF9F-50F404BAB7E0}" destId="{D20438C2-F62D-4E9D-A640-CB26F073D1DF}" srcOrd="4" destOrd="0" parTransId="{212F0D53-1D17-4047-9C7A-6BF81F4D6485}" sibTransId="{ABB12182-8D7B-426B-B742-67E12CF4ECF6}"/>
    <dgm:cxn modelId="{E91BE6EE-9D24-4EA2-B946-65F0BD243DDD}" type="presOf" srcId="{B240B6D2-D7FC-47D5-93A9-B6B65C0AD152}" destId="{5D26087B-0734-43D8-91B6-BAB95C13D42F}" srcOrd="0" destOrd="0" presId="urn:microsoft.com/office/officeart/2005/8/layout/hierarchy1"/>
    <dgm:cxn modelId="{9BFB7BF4-8CBC-4BD7-8D61-258AB2617FFF}" type="presOf" srcId="{183FF625-2B4C-4B45-B288-35F8DBF77035}" destId="{88F022A8-9F23-45C5-BDBA-2A949186B5D2}" srcOrd="0" destOrd="0" presId="urn:microsoft.com/office/officeart/2005/8/layout/hierarchy1"/>
    <dgm:cxn modelId="{4AC32064-DFE2-4B7C-A504-961D5ED3BA47}" type="presOf" srcId="{080B84C8-302F-42F1-A540-647A5BB66192}" destId="{1CE784F6-A294-4288-BB58-8CF77BDD0EAB}" srcOrd="0" destOrd="0" presId="urn:microsoft.com/office/officeart/2005/8/layout/hierarchy1"/>
    <dgm:cxn modelId="{2B013C36-F41A-444E-BA14-A171A4AA87A5}" srcId="{B99FD90E-B6FA-49F1-BF9F-50F404BAB7E0}" destId="{F2F5D049-1451-4720-9973-E6C65DDB1891}" srcOrd="0" destOrd="0" parTransId="{84B08374-3730-41F3-AF41-4A4141A84ECE}" sibTransId="{DFB8B6BA-460F-4CAE-AE1C-525F67BC05D6}"/>
    <dgm:cxn modelId="{F872A773-4100-4BAC-AA09-CC34820EA7EF}" srcId="{B99FD90E-B6FA-49F1-BF9F-50F404BAB7E0}" destId="{B240B6D2-D7FC-47D5-93A9-B6B65C0AD152}" srcOrd="1" destOrd="0" parTransId="{183FF625-2B4C-4B45-B288-35F8DBF77035}" sibTransId="{1B4F283F-AD0F-4162-B62A-080B22A91D8A}"/>
    <dgm:cxn modelId="{F7F9A2B0-E7AD-4292-BE30-BB261BCDC804}" type="presOf" srcId="{84B08374-3730-41F3-AF41-4A4141A84ECE}" destId="{437C5FCD-7ACF-459A-A36A-2F24C5B800AD}" srcOrd="0" destOrd="0" presId="urn:microsoft.com/office/officeart/2005/8/layout/hierarchy1"/>
    <dgm:cxn modelId="{39A9B101-0670-40FD-9E49-FA4BE6E41A14}" srcId="{87B39F17-306E-4492-B93D-AEDD63B506A0}" destId="{B99FD90E-B6FA-49F1-BF9F-50F404BAB7E0}" srcOrd="0" destOrd="0" parTransId="{6EF64AF1-AB65-4CF9-834B-CF2D184A849D}" sibTransId="{C087BEEC-B961-4C11-9FE4-42F615C9EB85}"/>
    <dgm:cxn modelId="{B26956B1-C11D-400B-8BF4-B72D9951D0AB}" type="presOf" srcId="{B99FD90E-B6FA-49F1-BF9F-50F404BAB7E0}" destId="{2AEEC64A-8C53-4DFC-BE10-24F468FDE3A1}" srcOrd="0" destOrd="0" presId="urn:microsoft.com/office/officeart/2005/8/layout/hierarchy1"/>
    <dgm:cxn modelId="{979B375C-384A-411A-874F-BCFEE575CB69}" srcId="{B99FD90E-B6FA-49F1-BF9F-50F404BAB7E0}" destId="{11C6B71F-2DFE-446A-AEEF-7780CC432317}" srcOrd="3" destOrd="0" parTransId="{3E00D375-6951-4FEC-AB8B-A837A9D02986}" sibTransId="{CF94101F-8F26-4C95-BADC-3B551CBC2801}"/>
    <dgm:cxn modelId="{E217E8F3-2F2A-4B5C-9944-B9460D3A17BC}" type="presOf" srcId="{3E00D375-6951-4FEC-AB8B-A837A9D02986}" destId="{A6E16EF8-1341-4EC5-8E42-641A6EA07E3E}" srcOrd="0" destOrd="0" presId="urn:microsoft.com/office/officeart/2005/8/layout/hierarchy1"/>
    <dgm:cxn modelId="{EF746BC6-990F-4BE9-A7B3-18BA255769BA}" type="presOf" srcId="{11C6B71F-2DFE-446A-AEEF-7780CC432317}" destId="{79E950D6-DBC7-46FD-8FB1-A453155BF330}" srcOrd="0" destOrd="0" presId="urn:microsoft.com/office/officeart/2005/8/layout/hierarchy1"/>
    <dgm:cxn modelId="{BB2790A3-E430-4162-8C8C-ECC817111449}" type="presOf" srcId="{6BC5B4CB-8DAF-4493-B68B-4F65602DF50E}" destId="{7092C9B6-96D2-4A16-8346-91F66AE38D5E}" srcOrd="0" destOrd="0" presId="urn:microsoft.com/office/officeart/2005/8/layout/hierarchy1"/>
    <dgm:cxn modelId="{624BA72D-71DE-45D6-A059-65E5E681EEBB}" type="presOf" srcId="{F2F5D049-1451-4720-9973-E6C65DDB1891}" destId="{F189B534-878B-4133-9062-656450236C12}" srcOrd="0" destOrd="0" presId="urn:microsoft.com/office/officeart/2005/8/layout/hierarchy1"/>
    <dgm:cxn modelId="{A0473AD9-8B2F-4C57-9872-65774187EF40}" type="presParOf" srcId="{B6F122C9-B6EF-4ED5-A8E5-1AF1B039CFF0}" destId="{AE224BAC-7E18-4A02-A33A-C611B930C530}" srcOrd="0" destOrd="0" presId="urn:microsoft.com/office/officeart/2005/8/layout/hierarchy1"/>
    <dgm:cxn modelId="{BC65F406-9B14-4434-AD48-6F049F06349C}" type="presParOf" srcId="{AE224BAC-7E18-4A02-A33A-C611B930C530}" destId="{D9A6C44A-AD2F-4B98-9A0B-B0AE20DB4D81}" srcOrd="0" destOrd="0" presId="urn:microsoft.com/office/officeart/2005/8/layout/hierarchy1"/>
    <dgm:cxn modelId="{7BA19C5E-3F2E-4419-B3B7-3E622C2CDACF}" type="presParOf" srcId="{D9A6C44A-AD2F-4B98-9A0B-B0AE20DB4D81}" destId="{BF332C0A-270D-4BC0-8D73-8E10C88DB4B4}" srcOrd="0" destOrd="0" presId="urn:microsoft.com/office/officeart/2005/8/layout/hierarchy1"/>
    <dgm:cxn modelId="{15EDC55B-070A-4EE7-B0E0-1FD62837296C}" type="presParOf" srcId="{D9A6C44A-AD2F-4B98-9A0B-B0AE20DB4D81}" destId="{2AEEC64A-8C53-4DFC-BE10-24F468FDE3A1}" srcOrd="1" destOrd="0" presId="urn:microsoft.com/office/officeart/2005/8/layout/hierarchy1"/>
    <dgm:cxn modelId="{791A4827-96BB-43F1-9CA7-F0B9B4A3BE6E}" type="presParOf" srcId="{AE224BAC-7E18-4A02-A33A-C611B930C530}" destId="{AD8493ED-25FD-43B0-B9A0-3D39C8093457}" srcOrd="1" destOrd="0" presId="urn:microsoft.com/office/officeart/2005/8/layout/hierarchy1"/>
    <dgm:cxn modelId="{00235C95-C081-4246-8895-A74C30880058}" type="presParOf" srcId="{AD8493ED-25FD-43B0-B9A0-3D39C8093457}" destId="{437C5FCD-7ACF-459A-A36A-2F24C5B800AD}" srcOrd="0" destOrd="0" presId="urn:microsoft.com/office/officeart/2005/8/layout/hierarchy1"/>
    <dgm:cxn modelId="{E05D4AA3-64D0-41EF-9FCD-34ED86B876D3}" type="presParOf" srcId="{AD8493ED-25FD-43B0-B9A0-3D39C8093457}" destId="{BF9DE255-0D3A-4135-98F7-9EBA266CF00F}" srcOrd="1" destOrd="0" presId="urn:microsoft.com/office/officeart/2005/8/layout/hierarchy1"/>
    <dgm:cxn modelId="{331FBA98-8673-441C-890C-5F48D9501CB1}" type="presParOf" srcId="{BF9DE255-0D3A-4135-98F7-9EBA266CF00F}" destId="{DB83E10F-20D8-4DE6-9149-ADF06F85C94F}" srcOrd="0" destOrd="0" presId="urn:microsoft.com/office/officeart/2005/8/layout/hierarchy1"/>
    <dgm:cxn modelId="{C3EBAB21-CFFE-4873-AED5-5C068C352C83}" type="presParOf" srcId="{DB83E10F-20D8-4DE6-9149-ADF06F85C94F}" destId="{F462D279-1375-480B-9D93-A8C9687C56AD}" srcOrd="0" destOrd="0" presId="urn:microsoft.com/office/officeart/2005/8/layout/hierarchy1"/>
    <dgm:cxn modelId="{C7CF4371-D2BA-4C36-AC92-65895CC4050B}" type="presParOf" srcId="{DB83E10F-20D8-4DE6-9149-ADF06F85C94F}" destId="{F189B534-878B-4133-9062-656450236C12}" srcOrd="1" destOrd="0" presId="urn:microsoft.com/office/officeart/2005/8/layout/hierarchy1"/>
    <dgm:cxn modelId="{01761EED-E3D3-412A-AC95-72D0906FC9D8}" type="presParOf" srcId="{BF9DE255-0D3A-4135-98F7-9EBA266CF00F}" destId="{D3E9ACFA-005A-44A2-AED9-067955DC4938}" srcOrd="1" destOrd="0" presId="urn:microsoft.com/office/officeart/2005/8/layout/hierarchy1"/>
    <dgm:cxn modelId="{774C72B9-40FF-4D29-9E13-DD38DDA95E51}" type="presParOf" srcId="{AD8493ED-25FD-43B0-B9A0-3D39C8093457}" destId="{88F022A8-9F23-45C5-BDBA-2A949186B5D2}" srcOrd="2" destOrd="0" presId="urn:microsoft.com/office/officeart/2005/8/layout/hierarchy1"/>
    <dgm:cxn modelId="{A8DC5715-B158-443A-8269-A2D8516CF992}" type="presParOf" srcId="{AD8493ED-25FD-43B0-B9A0-3D39C8093457}" destId="{593F225D-6AC2-4501-B9FA-E8CDBAA4F2BF}" srcOrd="3" destOrd="0" presId="urn:microsoft.com/office/officeart/2005/8/layout/hierarchy1"/>
    <dgm:cxn modelId="{295E5795-BCEC-4D50-87C1-3B0D15B44B9E}" type="presParOf" srcId="{593F225D-6AC2-4501-B9FA-E8CDBAA4F2BF}" destId="{86888B6C-61EC-410C-8A56-967DC4AAE205}" srcOrd="0" destOrd="0" presId="urn:microsoft.com/office/officeart/2005/8/layout/hierarchy1"/>
    <dgm:cxn modelId="{12282AE1-0300-4C2C-AE3F-149E2BEB054E}" type="presParOf" srcId="{86888B6C-61EC-410C-8A56-967DC4AAE205}" destId="{7DEDE180-8A5C-4A7C-962C-317319EB5560}" srcOrd="0" destOrd="0" presId="urn:microsoft.com/office/officeart/2005/8/layout/hierarchy1"/>
    <dgm:cxn modelId="{7A0BF44A-E388-4FC3-B16F-1592E0244D16}" type="presParOf" srcId="{86888B6C-61EC-410C-8A56-967DC4AAE205}" destId="{5D26087B-0734-43D8-91B6-BAB95C13D42F}" srcOrd="1" destOrd="0" presId="urn:microsoft.com/office/officeart/2005/8/layout/hierarchy1"/>
    <dgm:cxn modelId="{5B72CE96-4353-4FE0-801B-AD862BBD550F}" type="presParOf" srcId="{593F225D-6AC2-4501-B9FA-E8CDBAA4F2BF}" destId="{19733AFF-1197-4437-A018-AB9050857B7E}" srcOrd="1" destOrd="0" presId="urn:microsoft.com/office/officeart/2005/8/layout/hierarchy1"/>
    <dgm:cxn modelId="{CEE0276E-C175-400E-8FBA-E7084C57EE1A}" type="presParOf" srcId="{AD8493ED-25FD-43B0-B9A0-3D39C8093457}" destId="{7092C9B6-96D2-4A16-8346-91F66AE38D5E}" srcOrd="4" destOrd="0" presId="urn:microsoft.com/office/officeart/2005/8/layout/hierarchy1"/>
    <dgm:cxn modelId="{B6F6FC81-7C2E-43B6-8832-6C873721BAD6}" type="presParOf" srcId="{AD8493ED-25FD-43B0-B9A0-3D39C8093457}" destId="{F8D12B5E-57FB-4F5E-BFB3-7CAC7598F2D7}" srcOrd="5" destOrd="0" presId="urn:microsoft.com/office/officeart/2005/8/layout/hierarchy1"/>
    <dgm:cxn modelId="{2F60B1AE-944C-41D4-874A-B8FF3FE660FE}" type="presParOf" srcId="{F8D12B5E-57FB-4F5E-BFB3-7CAC7598F2D7}" destId="{45743558-1C00-4E9E-8479-ABEA8D85A49F}" srcOrd="0" destOrd="0" presId="urn:microsoft.com/office/officeart/2005/8/layout/hierarchy1"/>
    <dgm:cxn modelId="{5FD3184F-23F8-4ADC-9E59-6337806374D8}" type="presParOf" srcId="{45743558-1C00-4E9E-8479-ABEA8D85A49F}" destId="{D4A856EA-E94A-4CB9-8FF4-44236DCDD1A2}" srcOrd="0" destOrd="0" presId="urn:microsoft.com/office/officeart/2005/8/layout/hierarchy1"/>
    <dgm:cxn modelId="{E1A31912-6123-480A-9773-29BF2BEB5AED}" type="presParOf" srcId="{45743558-1C00-4E9E-8479-ABEA8D85A49F}" destId="{1CE784F6-A294-4288-BB58-8CF77BDD0EAB}" srcOrd="1" destOrd="0" presId="urn:microsoft.com/office/officeart/2005/8/layout/hierarchy1"/>
    <dgm:cxn modelId="{D68C9A19-DE88-477F-9519-1038C95968C8}" type="presParOf" srcId="{F8D12B5E-57FB-4F5E-BFB3-7CAC7598F2D7}" destId="{5C9732E9-8CA5-4135-95C7-54D5CEBD225F}" srcOrd="1" destOrd="0" presId="urn:microsoft.com/office/officeart/2005/8/layout/hierarchy1"/>
    <dgm:cxn modelId="{680A9C0F-E015-4DFF-8F0B-D480F0358DEA}" type="presParOf" srcId="{AD8493ED-25FD-43B0-B9A0-3D39C8093457}" destId="{A6E16EF8-1341-4EC5-8E42-641A6EA07E3E}" srcOrd="6" destOrd="0" presId="urn:microsoft.com/office/officeart/2005/8/layout/hierarchy1"/>
    <dgm:cxn modelId="{7AD99345-2CE9-42E7-AEF8-22E255856839}" type="presParOf" srcId="{AD8493ED-25FD-43B0-B9A0-3D39C8093457}" destId="{2C774AD1-1F05-4284-9DC9-BA809CF76FC1}" srcOrd="7" destOrd="0" presId="urn:microsoft.com/office/officeart/2005/8/layout/hierarchy1"/>
    <dgm:cxn modelId="{2AD75318-97B8-467E-BD4E-4C4E7FF70328}" type="presParOf" srcId="{2C774AD1-1F05-4284-9DC9-BA809CF76FC1}" destId="{87E13D7D-B1AD-43D7-AB63-63D5E63FC0CB}" srcOrd="0" destOrd="0" presId="urn:microsoft.com/office/officeart/2005/8/layout/hierarchy1"/>
    <dgm:cxn modelId="{8FD36986-4252-4B85-BC3D-3F3762B43133}" type="presParOf" srcId="{87E13D7D-B1AD-43D7-AB63-63D5E63FC0CB}" destId="{B7FD35C9-E0E4-46EC-8EF3-D2324AC37F9C}" srcOrd="0" destOrd="0" presId="urn:microsoft.com/office/officeart/2005/8/layout/hierarchy1"/>
    <dgm:cxn modelId="{072FEE4F-521A-4900-AFEE-67CE40FF7460}" type="presParOf" srcId="{87E13D7D-B1AD-43D7-AB63-63D5E63FC0CB}" destId="{79E950D6-DBC7-46FD-8FB1-A453155BF330}" srcOrd="1" destOrd="0" presId="urn:microsoft.com/office/officeart/2005/8/layout/hierarchy1"/>
    <dgm:cxn modelId="{6A08542F-8C12-4FFA-A59E-9A2DD6F060D8}" type="presParOf" srcId="{2C774AD1-1F05-4284-9DC9-BA809CF76FC1}" destId="{E258E4AF-2F8D-48E2-8190-5B9BECF21E6D}" srcOrd="1" destOrd="0" presId="urn:microsoft.com/office/officeart/2005/8/layout/hierarchy1"/>
    <dgm:cxn modelId="{DE1F5C2B-5F0B-4D26-9C38-C9E6598D56BC}" type="presParOf" srcId="{AD8493ED-25FD-43B0-B9A0-3D39C8093457}" destId="{906962AD-D432-4279-BE55-5123C12DCC5E}" srcOrd="8" destOrd="0" presId="urn:microsoft.com/office/officeart/2005/8/layout/hierarchy1"/>
    <dgm:cxn modelId="{82AD2860-0979-413A-B822-040E2054284D}" type="presParOf" srcId="{AD8493ED-25FD-43B0-B9A0-3D39C8093457}" destId="{7DDB6B50-5528-4E57-A0DD-ACD5D4293E43}" srcOrd="9" destOrd="0" presId="urn:microsoft.com/office/officeart/2005/8/layout/hierarchy1"/>
    <dgm:cxn modelId="{B3D632DC-6BD9-4F08-A14D-427C4BC92D46}" type="presParOf" srcId="{7DDB6B50-5528-4E57-A0DD-ACD5D4293E43}" destId="{E32923CA-3E66-49D5-A16B-947FBA1A32EE}" srcOrd="0" destOrd="0" presId="urn:microsoft.com/office/officeart/2005/8/layout/hierarchy1"/>
    <dgm:cxn modelId="{5BF0CC91-005B-46CC-8DFC-6AF09826E0B9}" type="presParOf" srcId="{E32923CA-3E66-49D5-A16B-947FBA1A32EE}" destId="{02A6DEA4-96EA-47ED-B293-F69BB6ECB85D}" srcOrd="0" destOrd="0" presId="urn:microsoft.com/office/officeart/2005/8/layout/hierarchy1"/>
    <dgm:cxn modelId="{D92ED361-15D3-4646-AF53-BB065B1D72D8}" type="presParOf" srcId="{E32923CA-3E66-49D5-A16B-947FBA1A32EE}" destId="{3C1475C9-D792-427B-9931-FF58D861596D}" srcOrd="1" destOrd="0" presId="urn:microsoft.com/office/officeart/2005/8/layout/hierarchy1"/>
    <dgm:cxn modelId="{8EB978B7-7426-479E-A8DF-0648964B2D63}" type="presParOf" srcId="{7DDB6B50-5528-4E57-A0DD-ACD5D4293E43}" destId="{A2A8AD7A-9C78-4518-81EE-ACFEF6DE0771}"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C4CBBF3-BEE7-4700-829D-D936C281FE0A}"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53DC1BB-6070-4DDD-8D2C-02886FFA438D}">
      <dgm:prSet phldrT="[Text]"/>
      <dgm:spPr/>
      <dgm:t>
        <a:bodyPr/>
        <a:lstStyle/>
        <a:p>
          <a:r>
            <a:rPr lang="en-US" dirty="0" smtClean="0"/>
            <a:t>Mission</a:t>
          </a:r>
          <a:endParaRPr lang="en-US" dirty="0"/>
        </a:p>
      </dgm:t>
    </dgm:pt>
    <dgm:pt modelId="{7DEE79AD-046F-43BC-8A6E-133ACB095D33}" type="parTrans" cxnId="{C899C3AA-57F2-475E-95E2-63394A4D2C01}">
      <dgm:prSet/>
      <dgm:spPr/>
      <dgm:t>
        <a:bodyPr/>
        <a:lstStyle/>
        <a:p>
          <a:endParaRPr lang="en-US"/>
        </a:p>
      </dgm:t>
    </dgm:pt>
    <dgm:pt modelId="{2DB98151-264C-4CF7-9EE5-1B73DDF2256E}" type="sibTrans" cxnId="{C899C3AA-57F2-475E-95E2-63394A4D2C01}">
      <dgm:prSet/>
      <dgm:spPr/>
      <dgm:t>
        <a:bodyPr/>
        <a:lstStyle/>
        <a:p>
          <a:endParaRPr lang="en-US"/>
        </a:p>
      </dgm:t>
    </dgm:pt>
    <dgm:pt modelId="{72168E5B-2102-4448-A8CE-B395536C7A69}">
      <dgm:prSet phldrT="[Text]"/>
      <dgm:spPr>
        <a:solidFill>
          <a:srgbClr val="FF0000"/>
        </a:solidFill>
      </dgm:spPr>
      <dgm:t>
        <a:bodyPr/>
        <a:lstStyle/>
        <a:p>
          <a:r>
            <a:rPr lang="en-US" dirty="0" smtClean="0"/>
            <a:t>Opportunities</a:t>
          </a:r>
          <a:endParaRPr lang="en-US" dirty="0"/>
        </a:p>
      </dgm:t>
    </dgm:pt>
    <dgm:pt modelId="{B2746E16-3598-4646-88A7-91ECB95692DA}" type="parTrans" cxnId="{E994EFDE-9756-4913-8C78-05E25CE1C21F}">
      <dgm:prSet/>
      <dgm:spPr/>
      <dgm:t>
        <a:bodyPr/>
        <a:lstStyle/>
        <a:p>
          <a:endParaRPr lang="en-US"/>
        </a:p>
      </dgm:t>
    </dgm:pt>
    <dgm:pt modelId="{27F7430A-6922-4EFF-95E2-4D866E217DF5}" type="sibTrans" cxnId="{E994EFDE-9756-4913-8C78-05E25CE1C21F}">
      <dgm:prSet/>
      <dgm:spPr/>
      <dgm:t>
        <a:bodyPr/>
        <a:lstStyle/>
        <a:p>
          <a:endParaRPr lang="en-US"/>
        </a:p>
      </dgm:t>
    </dgm:pt>
    <dgm:pt modelId="{9D986646-9B06-483A-8FDF-EF48719881ED}">
      <dgm:prSet phldrT="[Text]"/>
      <dgm:spPr>
        <a:solidFill>
          <a:srgbClr val="FF0000"/>
        </a:solidFill>
      </dgm:spPr>
      <dgm:t>
        <a:bodyPr/>
        <a:lstStyle/>
        <a:p>
          <a:r>
            <a:rPr lang="en-US" dirty="0" smtClean="0"/>
            <a:t>Threats</a:t>
          </a:r>
          <a:endParaRPr lang="en-US" dirty="0"/>
        </a:p>
      </dgm:t>
    </dgm:pt>
    <dgm:pt modelId="{511690DB-C2BF-46ED-86A3-C30E42DBFAB1}" type="parTrans" cxnId="{6EED35C4-0A60-41D0-9056-FB92347CBBFB}">
      <dgm:prSet/>
      <dgm:spPr/>
      <dgm:t>
        <a:bodyPr/>
        <a:lstStyle/>
        <a:p>
          <a:endParaRPr lang="en-US"/>
        </a:p>
      </dgm:t>
    </dgm:pt>
    <dgm:pt modelId="{CC242288-5D7F-4872-AD34-ACA81D03A09A}" type="sibTrans" cxnId="{6EED35C4-0A60-41D0-9056-FB92347CBBFB}">
      <dgm:prSet/>
      <dgm:spPr/>
      <dgm:t>
        <a:bodyPr/>
        <a:lstStyle/>
        <a:p>
          <a:endParaRPr lang="en-US"/>
        </a:p>
      </dgm:t>
    </dgm:pt>
    <dgm:pt modelId="{53BB4B3E-1253-4504-9EDE-FA3FB5F990C0}">
      <dgm:prSet phldrT="[Text]"/>
      <dgm:spPr>
        <a:solidFill>
          <a:srgbClr val="00B050"/>
        </a:solidFill>
      </dgm:spPr>
      <dgm:t>
        <a:bodyPr/>
        <a:lstStyle/>
        <a:p>
          <a:r>
            <a:rPr lang="en-US" dirty="0" smtClean="0"/>
            <a:t>Values</a:t>
          </a:r>
          <a:endParaRPr lang="en-US" dirty="0"/>
        </a:p>
      </dgm:t>
    </dgm:pt>
    <dgm:pt modelId="{48096F8A-5FA9-4677-AC43-1F8B142EAAEE}" type="parTrans" cxnId="{9851CF99-4C0F-4677-9636-BA7CDE297782}">
      <dgm:prSet/>
      <dgm:spPr/>
      <dgm:t>
        <a:bodyPr/>
        <a:lstStyle/>
        <a:p>
          <a:endParaRPr lang="en-US"/>
        </a:p>
      </dgm:t>
    </dgm:pt>
    <dgm:pt modelId="{08509214-1C68-4091-B84E-A9B5ECB287BF}" type="sibTrans" cxnId="{9851CF99-4C0F-4677-9636-BA7CDE297782}">
      <dgm:prSet/>
      <dgm:spPr/>
      <dgm:t>
        <a:bodyPr/>
        <a:lstStyle/>
        <a:p>
          <a:endParaRPr lang="en-US"/>
        </a:p>
      </dgm:t>
    </dgm:pt>
    <dgm:pt modelId="{380EB4E4-4FA3-46A0-B7C9-8EDE68DFD648}">
      <dgm:prSet/>
      <dgm:spPr>
        <a:solidFill>
          <a:srgbClr val="00B050"/>
        </a:solidFill>
      </dgm:spPr>
      <dgm:t>
        <a:bodyPr/>
        <a:lstStyle/>
        <a:p>
          <a:r>
            <a:rPr lang="en-US" dirty="0" smtClean="0"/>
            <a:t>Resources</a:t>
          </a:r>
          <a:endParaRPr lang="en-US" dirty="0"/>
        </a:p>
      </dgm:t>
    </dgm:pt>
    <dgm:pt modelId="{0F08400E-5FAE-4DE0-B483-E5231D4B089B}" type="parTrans" cxnId="{4CECBAC3-E9F4-43F6-AAD5-BC195362A35A}">
      <dgm:prSet/>
      <dgm:spPr/>
      <dgm:t>
        <a:bodyPr/>
        <a:lstStyle/>
        <a:p>
          <a:endParaRPr lang="en-US"/>
        </a:p>
      </dgm:t>
    </dgm:pt>
    <dgm:pt modelId="{01853D57-9D4E-4C30-B78C-8619FB54F524}" type="sibTrans" cxnId="{4CECBAC3-E9F4-43F6-AAD5-BC195362A35A}">
      <dgm:prSet/>
      <dgm:spPr/>
      <dgm:t>
        <a:bodyPr/>
        <a:lstStyle/>
        <a:p>
          <a:endParaRPr lang="en-US"/>
        </a:p>
      </dgm:t>
    </dgm:pt>
    <dgm:pt modelId="{4153EEE8-B12D-481C-B7D3-735A0F67351F}">
      <dgm:prSet/>
      <dgm:spPr>
        <a:solidFill>
          <a:srgbClr val="00B050"/>
        </a:solidFill>
      </dgm:spPr>
      <dgm:t>
        <a:bodyPr/>
        <a:lstStyle/>
        <a:p>
          <a:r>
            <a:rPr lang="en-US" dirty="0" smtClean="0"/>
            <a:t>Competencies</a:t>
          </a:r>
          <a:endParaRPr lang="en-US" dirty="0"/>
        </a:p>
      </dgm:t>
    </dgm:pt>
    <dgm:pt modelId="{5E9BEEDF-366F-46B1-9FC3-277EA7CF2939}" type="parTrans" cxnId="{ACBD798A-CE9D-4A0D-A0B7-D6F6FEED0B3C}">
      <dgm:prSet/>
      <dgm:spPr/>
      <dgm:t>
        <a:bodyPr/>
        <a:lstStyle/>
        <a:p>
          <a:endParaRPr lang="en-US"/>
        </a:p>
      </dgm:t>
    </dgm:pt>
    <dgm:pt modelId="{75776C99-0688-4A99-9716-5AC7E68B014D}" type="sibTrans" cxnId="{ACBD798A-CE9D-4A0D-A0B7-D6F6FEED0B3C}">
      <dgm:prSet/>
      <dgm:spPr/>
      <dgm:t>
        <a:bodyPr/>
        <a:lstStyle/>
        <a:p>
          <a:endParaRPr lang="en-US"/>
        </a:p>
      </dgm:t>
    </dgm:pt>
    <dgm:pt modelId="{717933CC-3B9D-422E-845E-D3612FE13B9A}">
      <dgm:prSet/>
      <dgm:spPr>
        <a:solidFill>
          <a:srgbClr val="002060"/>
        </a:solidFill>
      </dgm:spPr>
      <dgm:t>
        <a:bodyPr/>
        <a:lstStyle/>
        <a:p>
          <a:r>
            <a:rPr lang="en-US" dirty="0" smtClean="0"/>
            <a:t>Value for customers</a:t>
          </a:r>
          <a:endParaRPr lang="en-US" dirty="0"/>
        </a:p>
      </dgm:t>
    </dgm:pt>
    <dgm:pt modelId="{F893A57B-E2EC-459E-A8CB-FF21AF2C7E5E}" type="parTrans" cxnId="{2AF8EF4E-2EAC-4515-A559-83FB0455DDBC}">
      <dgm:prSet/>
      <dgm:spPr/>
      <dgm:t>
        <a:bodyPr/>
        <a:lstStyle/>
        <a:p>
          <a:endParaRPr lang="en-US"/>
        </a:p>
      </dgm:t>
    </dgm:pt>
    <dgm:pt modelId="{CBF1ACDF-5423-4C64-A567-0755A9F7E143}" type="sibTrans" cxnId="{2AF8EF4E-2EAC-4515-A559-83FB0455DDBC}">
      <dgm:prSet/>
      <dgm:spPr/>
      <dgm:t>
        <a:bodyPr/>
        <a:lstStyle/>
        <a:p>
          <a:endParaRPr lang="en-US"/>
        </a:p>
      </dgm:t>
    </dgm:pt>
    <dgm:pt modelId="{EA35ADCD-92BF-4B85-B8C3-F3C6DC45D39C}">
      <dgm:prSet/>
      <dgm:spPr>
        <a:solidFill>
          <a:srgbClr val="002060"/>
        </a:solidFill>
      </dgm:spPr>
      <dgm:t>
        <a:bodyPr/>
        <a:lstStyle/>
        <a:p>
          <a:r>
            <a:rPr lang="en-US" dirty="0" smtClean="0"/>
            <a:t>Advantage over competitors</a:t>
          </a:r>
          <a:endParaRPr lang="en-US" dirty="0"/>
        </a:p>
      </dgm:t>
    </dgm:pt>
    <dgm:pt modelId="{2EC260C7-466C-4897-A6B7-591402E76D73}" type="parTrans" cxnId="{CBA084DF-6EDC-4369-9611-6E5C5E981E66}">
      <dgm:prSet/>
      <dgm:spPr/>
      <dgm:t>
        <a:bodyPr/>
        <a:lstStyle/>
        <a:p>
          <a:endParaRPr lang="en-US"/>
        </a:p>
      </dgm:t>
    </dgm:pt>
    <dgm:pt modelId="{3E9C7CE9-2490-4BDD-A43B-68448821AC31}" type="sibTrans" cxnId="{CBA084DF-6EDC-4369-9611-6E5C5E981E66}">
      <dgm:prSet/>
      <dgm:spPr/>
      <dgm:t>
        <a:bodyPr/>
        <a:lstStyle/>
        <a:p>
          <a:endParaRPr lang="en-US"/>
        </a:p>
      </dgm:t>
    </dgm:pt>
    <dgm:pt modelId="{A76EA1E1-B048-4F43-B286-480F46D379E5}">
      <dgm:prSet/>
      <dgm:spPr>
        <a:solidFill>
          <a:srgbClr val="002060"/>
        </a:solidFill>
      </dgm:spPr>
      <dgm:t>
        <a:bodyPr/>
        <a:lstStyle/>
        <a:p>
          <a:r>
            <a:rPr lang="en-US" dirty="0" smtClean="0"/>
            <a:t>Synergy across its products</a:t>
          </a:r>
          <a:endParaRPr lang="en-US" dirty="0"/>
        </a:p>
      </dgm:t>
    </dgm:pt>
    <dgm:pt modelId="{AB62407F-1C85-4BEA-85ED-F382AE2EB192}" type="parTrans" cxnId="{858E0915-65D3-4148-8415-3F6DBAEE3FF8}">
      <dgm:prSet/>
      <dgm:spPr/>
      <dgm:t>
        <a:bodyPr/>
        <a:lstStyle/>
        <a:p>
          <a:endParaRPr lang="en-US"/>
        </a:p>
      </dgm:t>
    </dgm:pt>
    <dgm:pt modelId="{499FE95A-CEB7-4494-9C23-AA307F154B17}" type="sibTrans" cxnId="{858E0915-65D3-4148-8415-3F6DBAEE3FF8}">
      <dgm:prSet/>
      <dgm:spPr/>
      <dgm:t>
        <a:bodyPr/>
        <a:lstStyle/>
        <a:p>
          <a:endParaRPr lang="en-US"/>
        </a:p>
      </dgm:t>
    </dgm:pt>
    <dgm:pt modelId="{C4E8EB46-85CB-442D-B94E-FBBDDD836E20}" type="pres">
      <dgm:prSet presAssocID="{0C4CBBF3-BEE7-4700-829D-D936C281FE0A}" presName="cycle" presStyleCnt="0">
        <dgm:presLayoutVars>
          <dgm:chMax val="1"/>
          <dgm:dir/>
          <dgm:animLvl val="ctr"/>
          <dgm:resizeHandles val="exact"/>
        </dgm:presLayoutVars>
      </dgm:prSet>
      <dgm:spPr/>
      <dgm:t>
        <a:bodyPr/>
        <a:lstStyle/>
        <a:p>
          <a:endParaRPr lang="en-US"/>
        </a:p>
      </dgm:t>
    </dgm:pt>
    <dgm:pt modelId="{C519510A-CB3F-4BFF-B0B7-EDA5F5130479}" type="pres">
      <dgm:prSet presAssocID="{353DC1BB-6070-4DDD-8D2C-02886FFA438D}" presName="centerShape" presStyleLbl="node0" presStyleIdx="0" presStyleCnt="1"/>
      <dgm:spPr/>
      <dgm:t>
        <a:bodyPr/>
        <a:lstStyle/>
        <a:p>
          <a:endParaRPr lang="en-US"/>
        </a:p>
      </dgm:t>
    </dgm:pt>
    <dgm:pt modelId="{12D565D7-5982-4548-951C-AE55E3DADB77}" type="pres">
      <dgm:prSet presAssocID="{B2746E16-3598-4646-88A7-91ECB95692DA}" presName="parTrans" presStyleLbl="bgSibTrans2D1" presStyleIdx="0" presStyleCnt="8"/>
      <dgm:spPr/>
      <dgm:t>
        <a:bodyPr/>
        <a:lstStyle/>
        <a:p>
          <a:endParaRPr lang="en-US"/>
        </a:p>
      </dgm:t>
    </dgm:pt>
    <dgm:pt modelId="{B15999E2-7307-431C-A7B6-B687AE5CA0CE}" type="pres">
      <dgm:prSet presAssocID="{72168E5B-2102-4448-A8CE-B395536C7A69}" presName="node" presStyleLbl="node1" presStyleIdx="0" presStyleCnt="8">
        <dgm:presLayoutVars>
          <dgm:bulletEnabled val="1"/>
        </dgm:presLayoutVars>
      </dgm:prSet>
      <dgm:spPr/>
      <dgm:t>
        <a:bodyPr/>
        <a:lstStyle/>
        <a:p>
          <a:endParaRPr lang="en-US"/>
        </a:p>
      </dgm:t>
    </dgm:pt>
    <dgm:pt modelId="{61F47587-D883-4093-A9E6-5139DC099F7C}" type="pres">
      <dgm:prSet presAssocID="{511690DB-C2BF-46ED-86A3-C30E42DBFAB1}" presName="parTrans" presStyleLbl="bgSibTrans2D1" presStyleIdx="1" presStyleCnt="8"/>
      <dgm:spPr/>
      <dgm:t>
        <a:bodyPr/>
        <a:lstStyle/>
        <a:p>
          <a:endParaRPr lang="en-US"/>
        </a:p>
      </dgm:t>
    </dgm:pt>
    <dgm:pt modelId="{E7EEBE0C-404A-42CA-9EE7-242DA1C9487A}" type="pres">
      <dgm:prSet presAssocID="{9D986646-9B06-483A-8FDF-EF48719881ED}" presName="node" presStyleLbl="node1" presStyleIdx="1" presStyleCnt="8">
        <dgm:presLayoutVars>
          <dgm:bulletEnabled val="1"/>
        </dgm:presLayoutVars>
      </dgm:prSet>
      <dgm:spPr/>
      <dgm:t>
        <a:bodyPr/>
        <a:lstStyle/>
        <a:p>
          <a:endParaRPr lang="en-US"/>
        </a:p>
      </dgm:t>
    </dgm:pt>
    <dgm:pt modelId="{D29E319A-1C73-4508-82E3-30AB27477BB7}" type="pres">
      <dgm:prSet presAssocID="{48096F8A-5FA9-4677-AC43-1F8B142EAAEE}" presName="parTrans" presStyleLbl="bgSibTrans2D1" presStyleIdx="2" presStyleCnt="8"/>
      <dgm:spPr/>
      <dgm:t>
        <a:bodyPr/>
        <a:lstStyle/>
        <a:p>
          <a:endParaRPr lang="en-US"/>
        </a:p>
      </dgm:t>
    </dgm:pt>
    <dgm:pt modelId="{73DC26A9-4D88-4CF2-9413-B0DCF737EC92}" type="pres">
      <dgm:prSet presAssocID="{53BB4B3E-1253-4504-9EDE-FA3FB5F990C0}" presName="node" presStyleLbl="node1" presStyleIdx="2" presStyleCnt="8">
        <dgm:presLayoutVars>
          <dgm:bulletEnabled val="1"/>
        </dgm:presLayoutVars>
      </dgm:prSet>
      <dgm:spPr/>
      <dgm:t>
        <a:bodyPr/>
        <a:lstStyle/>
        <a:p>
          <a:endParaRPr lang="en-US"/>
        </a:p>
      </dgm:t>
    </dgm:pt>
    <dgm:pt modelId="{80AFCF66-45B1-4899-AC1C-D791F0425CA0}" type="pres">
      <dgm:prSet presAssocID="{0F08400E-5FAE-4DE0-B483-E5231D4B089B}" presName="parTrans" presStyleLbl="bgSibTrans2D1" presStyleIdx="3" presStyleCnt="8"/>
      <dgm:spPr/>
      <dgm:t>
        <a:bodyPr/>
        <a:lstStyle/>
        <a:p>
          <a:endParaRPr lang="en-US"/>
        </a:p>
      </dgm:t>
    </dgm:pt>
    <dgm:pt modelId="{B80BAE47-E94E-472A-B657-AEC67A4E6576}" type="pres">
      <dgm:prSet presAssocID="{380EB4E4-4FA3-46A0-B7C9-8EDE68DFD648}" presName="node" presStyleLbl="node1" presStyleIdx="3" presStyleCnt="8">
        <dgm:presLayoutVars>
          <dgm:bulletEnabled val="1"/>
        </dgm:presLayoutVars>
      </dgm:prSet>
      <dgm:spPr/>
      <dgm:t>
        <a:bodyPr/>
        <a:lstStyle/>
        <a:p>
          <a:endParaRPr lang="en-US"/>
        </a:p>
      </dgm:t>
    </dgm:pt>
    <dgm:pt modelId="{9AD37928-C273-49C5-838D-4CB50CCC5063}" type="pres">
      <dgm:prSet presAssocID="{5E9BEEDF-366F-46B1-9FC3-277EA7CF2939}" presName="parTrans" presStyleLbl="bgSibTrans2D1" presStyleIdx="4" presStyleCnt="8"/>
      <dgm:spPr/>
      <dgm:t>
        <a:bodyPr/>
        <a:lstStyle/>
        <a:p>
          <a:endParaRPr lang="en-US"/>
        </a:p>
      </dgm:t>
    </dgm:pt>
    <dgm:pt modelId="{B5B86613-F551-40E8-B5B6-27B24A5EFB88}" type="pres">
      <dgm:prSet presAssocID="{4153EEE8-B12D-481C-B7D3-735A0F67351F}" presName="node" presStyleLbl="node1" presStyleIdx="4" presStyleCnt="8">
        <dgm:presLayoutVars>
          <dgm:bulletEnabled val="1"/>
        </dgm:presLayoutVars>
      </dgm:prSet>
      <dgm:spPr/>
      <dgm:t>
        <a:bodyPr/>
        <a:lstStyle/>
        <a:p>
          <a:endParaRPr lang="en-US"/>
        </a:p>
      </dgm:t>
    </dgm:pt>
    <dgm:pt modelId="{5D239A96-6C7C-4161-8109-A204AA14B09D}" type="pres">
      <dgm:prSet presAssocID="{F893A57B-E2EC-459E-A8CB-FF21AF2C7E5E}" presName="parTrans" presStyleLbl="bgSibTrans2D1" presStyleIdx="5" presStyleCnt="8"/>
      <dgm:spPr/>
      <dgm:t>
        <a:bodyPr/>
        <a:lstStyle/>
        <a:p>
          <a:endParaRPr lang="en-US"/>
        </a:p>
      </dgm:t>
    </dgm:pt>
    <dgm:pt modelId="{B6EBA2BD-7D45-43EA-922A-6BD46989049F}" type="pres">
      <dgm:prSet presAssocID="{717933CC-3B9D-422E-845E-D3612FE13B9A}" presName="node" presStyleLbl="node1" presStyleIdx="5" presStyleCnt="8">
        <dgm:presLayoutVars>
          <dgm:bulletEnabled val="1"/>
        </dgm:presLayoutVars>
      </dgm:prSet>
      <dgm:spPr/>
      <dgm:t>
        <a:bodyPr/>
        <a:lstStyle/>
        <a:p>
          <a:endParaRPr lang="en-US"/>
        </a:p>
      </dgm:t>
    </dgm:pt>
    <dgm:pt modelId="{EAB486ED-0BF9-46D6-AD3C-E7AB35BFB992}" type="pres">
      <dgm:prSet presAssocID="{2EC260C7-466C-4897-A6B7-591402E76D73}" presName="parTrans" presStyleLbl="bgSibTrans2D1" presStyleIdx="6" presStyleCnt="8"/>
      <dgm:spPr/>
      <dgm:t>
        <a:bodyPr/>
        <a:lstStyle/>
        <a:p>
          <a:endParaRPr lang="en-US"/>
        </a:p>
      </dgm:t>
    </dgm:pt>
    <dgm:pt modelId="{F281B805-BA71-44E7-8051-FC09EC58CC19}" type="pres">
      <dgm:prSet presAssocID="{EA35ADCD-92BF-4B85-B8C3-F3C6DC45D39C}" presName="node" presStyleLbl="node1" presStyleIdx="6" presStyleCnt="8">
        <dgm:presLayoutVars>
          <dgm:bulletEnabled val="1"/>
        </dgm:presLayoutVars>
      </dgm:prSet>
      <dgm:spPr/>
      <dgm:t>
        <a:bodyPr/>
        <a:lstStyle/>
        <a:p>
          <a:endParaRPr lang="en-US"/>
        </a:p>
      </dgm:t>
    </dgm:pt>
    <dgm:pt modelId="{783CEB60-BDC1-4937-B2AE-CBFD435F6E06}" type="pres">
      <dgm:prSet presAssocID="{AB62407F-1C85-4BEA-85ED-F382AE2EB192}" presName="parTrans" presStyleLbl="bgSibTrans2D1" presStyleIdx="7" presStyleCnt="8"/>
      <dgm:spPr/>
      <dgm:t>
        <a:bodyPr/>
        <a:lstStyle/>
        <a:p>
          <a:endParaRPr lang="en-US"/>
        </a:p>
      </dgm:t>
    </dgm:pt>
    <dgm:pt modelId="{07EF1852-619C-4E68-BA52-3D9EFD179640}" type="pres">
      <dgm:prSet presAssocID="{A76EA1E1-B048-4F43-B286-480F46D379E5}" presName="node" presStyleLbl="node1" presStyleIdx="7" presStyleCnt="8">
        <dgm:presLayoutVars>
          <dgm:bulletEnabled val="1"/>
        </dgm:presLayoutVars>
      </dgm:prSet>
      <dgm:spPr/>
      <dgm:t>
        <a:bodyPr/>
        <a:lstStyle/>
        <a:p>
          <a:endParaRPr lang="en-US"/>
        </a:p>
      </dgm:t>
    </dgm:pt>
  </dgm:ptLst>
  <dgm:cxnLst>
    <dgm:cxn modelId="{858E0915-65D3-4148-8415-3F6DBAEE3FF8}" srcId="{353DC1BB-6070-4DDD-8D2C-02886FFA438D}" destId="{A76EA1E1-B048-4F43-B286-480F46D379E5}" srcOrd="7" destOrd="0" parTransId="{AB62407F-1C85-4BEA-85ED-F382AE2EB192}" sibTransId="{499FE95A-CEB7-4494-9C23-AA307F154B17}"/>
    <dgm:cxn modelId="{219BDB8E-CAAD-48FE-986B-9671C892CF3D}" type="presOf" srcId="{A76EA1E1-B048-4F43-B286-480F46D379E5}" destId="{07EF1852-619C-4E68-BA52-3D9EFD179640}" srcOrd="0" destOrd="0" presId="urn:microsoft.com/office/officeart/2005/8/layout/radial4"/>
    <dgm:cxn modelId="{9851CF99-4C0F-4677-9636-BA7CDE297782}" srcId="{353DC1BB-6070-4DDD-8D2C-02886FFA438D}" destId="{53BB4B3E-1253-4504-9EDE-FA3FB5F990C0}" srcOrd="2" destOrd="0" parTransId="{48096F8A-5FA9-4677-AC43-1F8B142EAAEE}" sibTransId="{08509214-1C68-4091-B84E-A9B5ECB287BF}"/>
    <dgm:cxn modelId="{37A552F3-3BB5-43A6-B47F-CEAD3B6E4358}" type="presOf" srcId="{353DC1BB-6070-4DDD-8D2C-02886FFA438D}" destId="{C519510A-CB3F-4BFF-B0B7-EDA5F5130479}" srcOrd="0" destOrd="0" presId="urn:microsoft.com/office/officeart/2005/8/layout/radial4"/>
    <dgm:cxn modelId="{FCAD81B8-4E6D-4595-AAB3-62DEA1394F88}" type="presOf" srcId="{F893A57B-E2EC-459E-A8CB-FF21AF2C7E5E}" destId="{5D239A96-6C7C-4161-8109-A204AA14B09D}" srcOrd="0" destOrd="0" presId="urn:microsoft.com/office/officeart/2005/8/layout/radial4"/>
    <dgm:cxn modelId="{05C8A9B8-8AE5-472F-8567-AB82F8044B07}" type="presOf" srcId="{AB62407F-1C85-4BEA-85ED-F382AE2EB192}" destId="{783CEB60-BDC1-4937-B2AE-CBFD435F6E06}" srcOrd="0" destOrd="0" presId="urn:microsoft.com/office/officeart/2005/8/layout/radial4"/>
    <dgm:cxn modelId="{6EED35C4-0A60-41D0-9056-FB92347CBBFB}" srcId="{353DC1BB-6070-4DDD-8D2C-02886FFA438D}" destId="{9D986646-9B06-483A-8FDF-EF48719881ED}" srcOrd="1" destOrd="0" parTransId="{511690DB-C2BF-46ED-86A3-C30E42DBFAB1}" sibTransId="{CC242288-5D7F-4872-AD34-ACA81D03A09A}"/>
    <dgm:cxn modelId="{E994EFDE-9756-4913-8C78-05E25CE1C21F}" srcId="{353DC1BB-6070-4DDD-8D2C-02886FFA438D}" destId="{72168E5B-2102-4448-A8CE-B395536C7A69}" srcOrd="0" destOrd="0" parTransId="{B2746E16-3598-4646-88A7-91ECB95692DA}" sibTransId="{27F7430A-6922-4EFF-95E2-4D866E217DF5}"/>
    <dgm:cxn modelId="{ABAA8250-B06D-4B62-B400-997D2FD1D5D6}" type="presOf" srcId="{0C4CBBF3-BEE7-4700-829D-D936C281FE0A}" destId="{C4E8EB46-85CB-442D-B94E-FBBDDD836E20}" srcOrd="0" destOrd="0" presId="urn:microsoft.com/office/officeart/2005/8/layout/radial4"/>
    <dgm:cxn modelId="{89B55A1E-6D5C-44C2-B657-55C56962E86A}" type="presOf" srcId="{72168E5B-2102-4448-A8CE-B395536C7A69}" destId="{B15999E2-7307-431C-A7B6-B687AE5CA0CE}" srcOrd="0" destOrd="0" presId="urn:microsoft.com/office/officeart/2005/8/layout/radial4"/>
    <dgm:cxn modelId="{F3082081-B91C-4E20-8C57-D7B9BDA0EC2C}" type="presOf" srcId="{717933CC-3B9D-422E-845E-D3612FE13B9A}" destId="{B6EBA2BD-7D45-43EA-922A-6BD46989049F}" srcOrd="0" destOrd="0" presId="urn:microsoft.com/office/officeart/2005/8/layout/radial4"/>
    <dgm:cxn modelId="{EADCFD89-301F-44E5-97A0-9E193BB2C509}" type="presOf" srcId="{4153EEE8-B12D-481C-B7D3-735A0F67351F}" destId="{B5B86613-F551-40E8-B5B6-27B24A5EFB88}" srcOrd="0" destOrd="0" presId="urn:microsoft.com/office/officeart/2005/8/layout/radial4"/>
    <dgm:cxn modelId="{4CECBAC3-E9F4-43F6-AAD5-BC195362A35A}" srcId="{353DC1BB-6070-4DDD-8D2C-02886FFA438D}" destId="{380EB4E4-4FA3-46A0-B7C9-8EDE68DFD648}" srcOrd="3" destOrd="0" parTransId="{0F08400E-5FAE-4DE0-B483-E5231D4B089B}" sibTransId="{01853D57-9D4E-4C30-B78C-8619FB54F524}"/>
    <dgm:cxn modelId="{8C6BA967-0BBB-4FF9-AAAC-F66EF3EB63C1}" type="presOf" srcId="{511690DB-C2BF-46ED-86A3-C30E42DBFAB1}" destId="{61F47587-D883-4093-A9E6-5139DC099F7C}" srcOrd="0" destOrd="0" presId="urn:microsoft.com/office/officeart/2005/8/layout/radial4"/>
    <dgm:cxn modelId="{58E3D245-2DA7-4732-A02E-57A91233EA3F}" type="presOf" srcId="{48096F8A-5FA9-4677-AC43-1F8B142EAAEE}" destId="{D29E319A-1C73-4508-82E3-30AB27477BB7}" srcOrd="0" destOrd="0" presId="urn:microsoft.com/office/officeart/2005/8/layout/radial4"/>
    <dgm:cxn modelId="{452F97A5-BC36-4A53-9F29-EB82F6BAC1FE}" type="presOf" srcId="{9D986646-9B06-483A-8FDF-EF48719881ED}" destId="{E7EEBE0C-404A-42CA-9EE7-242DA1C9487A}" srcOrd="0" destOrd="0" presId="urn:microsoft.com/office/officeart/2005/8/layout/radial4"/>
    <dgm:cxn modelId="{6E3A012C-4C84-4A69-A6AB-261EA81F13C7}" type="presOf" srcId="{53BB4B3E-1253-4504-9EDE-FA3FB5F990C0}" destId="{73DC26A9-4D88-4CF2-9413-B0DCF737EC92}" srcOrd="0" destOrd="0" presId="urn:microsoft.com/office/officeart/2005/8/layout/radial4"/>
    <dgm:cxn modelId="{0FEDB30D-5B4E-4D61-A150-E2D3F112A600}" type="presOf" srcId="{2EC260C7-466C-4897-A6B7-591402E76D73}" destId="{EAB486ED-0BF9-46D6-AD3C-E7AB35BFB992}" srcOrd="0" destOrd="0" presId="urn:microsoft.com/office/officeart/2005/8/layout/radial4"/>
    <dgm:cxn modelId="{2AF8EF4E-2EAC-4515-A559-83FB0455DDBC}" srcId="{353DC1BB-6070-4DDD-8D2C-02886FFA438D}" destId="{717933CC-3B9D-422E-845E-D3612FE13B9A}" srcOrd="5" destOrd="0" parTransId="{F893A57B-E2EC-459E-A8CB-FF21AF2C7E5E}" sibTransId="{CBF1ACDF-5423-4C64-A567-0755A9F7E143}"/>
    <dgm:cxn modelId="{1E9A19FC-33B1-4BF0-A60D-F6B3665D58EC}" type="presOf" srcId="{EA35ADCD-92BF-4B85-B8C3-F3C6DC45D39C}" destId="{F281B805-BA71-44E7-8051-FC09EC58CC19}" srcOrd="0" destOrd="0" presId="urn:microsoft.com/office/officeart/2005/8/layout/radial4"/>
    <dgm:cxn modelId="{CBA084DF-6EDC-4369-9611-6E5C5E981E66}" srcId="{353DC1BB-6070-4DDD-8D2C-02886FFA438D}" destId="{EA35ADCD-92BF-4B85-B8C3-F3C6DC45D39C}" srcOrd="6" destOrd="0" parTransId="{2EC260C7-466C-4897-A6B7-591402E76D73}" sibTransId="{3E9C7CE9-2490-4BDD-A43B-68448821AC31}"/>
    <dgm:cxn modelId="{8B8BD689-A138-4600-BF43-F3F8F0C67DA9}" type="presOf" srcId="{380EB4E4-4FA3-46A0-B7C9-8EDE68DFD648}" destId="{B80BAE47-E94E-472A-B657-AEC67A4E6576}" srcOrd="0" destOrd="0" presId="urn:microsoft.com/office/officeart/2005/8/layout/radial4"/>
    <dgm:cxn modelId="{A1289049-ACFF-4350-B29D-6C62671230B1}" type="presOf" srcId="{B2746E16-3598-4646-88A7-91ECB95692DA}" destId="{12D565D7-5982-4548-951C-AE55E3DADB77}" srcOrd="0" destOrd="0" presId="urn:microsoft.com/office/officeart/2005/8/layout/radial4"/>
    <dgm:cxn modelId="{ACBD798A-CE9D-4A0D-A0B7-D6F6FEED0B3C}" srcId="{353DC1BB-6070-4DDD-8D2C-02886FFA438D}" destId="{4153EEE8-B12D-481C-B7D3-735A0F67351F}" srcOrd="4" destOrd="0" parTransId="{5E9BEEDF-366F-46B1-9FC3-277EA7CF2939}" sibTransId="{75776C99-0688-4A99-9716-5AC7E68B014D}"/>
    <dgm:cxn modelId="{42E9FCD2-5707-4557-B41D-28FC2A3A4B00}" type="presOf" srcId="{5E9BEEDF-366F-46B1-9FC3-277EA7CF2939}" destId="{9AD37928-C273-49C5-838D-4CB50CCC5063}" srcOrd="0" destOrd="0" presId="urn:microsoft.com/office/officeart/2005/8/layout/radial4"/>
    <dgm:cxn modelId="{9F75BD0C-9A7F-4D90-A7D4-9A4CAED21813}" type="presOf" srcId="{0F08400E-5FAE-4DE0-B483-E5231D4B089B}" destId="{80AFCF66-45B1-4899-AC1C-D791F0425CA0}" srcOrd="0" destOrd="0" presId="urn:microsoft.com/office/officeart/2005/8/layout/radial4"/>
    <dgm:cxn modelId="{C899C3AA-57F2-475E-95E2-63394A4D2C01}" srcId="{0C4CBBF3-BEE7-4700-829D-D936C281FE0A}" destId="{353DC1BB-6070-4DDD-8D2C-02886FFA438D}" srcOrd="0" destOrd="0" parTransId="{7DEE79AD-046F-43BC-8A6E-133ACB095D33}" sibTransId="{2DB98151-264C-4CF7-9EE5-1B73DDF2256E}"/>
    <dgm:cxn modelId="{16EF926D-00C9-43B1-BA1F-B0D43B4C34F5}" type="presParOf" srcId="{C4E8EB46-85CB-442D-B94E-FBBDDD836E20}" destId="{C519510A-CB3F-4BFF-B0B7-EDA5F5130479}" srcOrd="0" destOrd="0" presId="urn:microsoft.com/office/officeart/2005/8/layout/radial4"/>
    <dgm:cxn modelId="{B1B4F755-EFDD-4CF2-B777-C5F1F73E8EAC}" type="presParOf" srcId="{C4E8EB46-85CB-442D-B94E-FBBDDD836E20}" destId="{12D565D7-5982-4548-951C-AE55E3DADB77}" srcOrd="1" destOrd="0" presId="urn:microsoft.com/office/officeart/2005/8/layout/radial4"/>
    <dgm:cxn modelId="{B45FEF1E-369D-46AD-BD1A-64F04DE86A6C}" type="presParOf" srcId="{C4E8EB46-85CB-442D-B94E-FBBDDD836E20}" destId="{B15999E2-7307-431C-A7B6-B687AE5CA0CE}" srcOrd="2" destOrd="0" presId="urn:microsoft.com/office/officeart/2005/8/layout/radial4"/>
    <dgm:cxn modelId="{8190BC1D-D4EF-4908-9DD9-08EB3BB85036}" type="presParOf" srcId="{C4E8EB46-85CB-442D-B94E-FBBDDD836E20}" destId="{61F47587-D883-4093-A9E6-5139DC099F7C}" srcOrd="3" destOrd="0" presId="urn:microsoft.com/office/officeart/2005/8/layout/radial4"/>
    <dgm:cxn modelId="{00F3EA10-6AAB-4551-80E4-6698E32A2B55}" type="presParOf" srcId="{C4E8EB46-85CB-442D-B94E-FBBDDD836E20}" destId="{E7EEBE0C-404A-42CA-9EE7-242DA1C9487A}" srcOrd="4" destOrd="0" presId="urn:microsoft.com/office/officeart/2005/8/layout/radial4"/>
    <dgm:cxn modelId="{6624FA71-31A9-4213-A3B0-C43AD8EA6541}" type="presParOf" srcId="{C4E8EB46-85CB-442D-B94E-FBBDDD836E20}" destId="{D29E319A-1C73-4508-82E3-30AB27477BB7}" srcOrd="5" destOrd="0" presId="urn:microsoft.com/office/officeart/2005/8/layout/radial4"/>
    <dgm:cxn modelId="{134EAC51-1901-4F77-84A2-B7284EA06B6D}" type="presParOf" srcId="{C4E8EB46-85CB-442D-B94E-FBBDDD836E20}" destId="{73DC26A9-4D88-4CF2-9413-B0DCF737EC92}" srcOrd="6" destOrd="0" presId="urn:microsoft.com/office/officeart/2005/8/layout/radial4"/>
    <dgm:cxn modelId="{105C4B97-A54B-4328-BE13-C085AA0EF6DE}" type="presParOf" srcId="{C4E8EB46-85CB-442D-B94E-FBBDDD836E20}" destId="{80AFCF66-45B1-4899-AC1C-D791F0425CA0}" srcOrd="7" destOrd="0" presId="urn:microsoft.com/office/officeart/2005/8/layout/radial4"/>
    <dgm:cxn modelId="{F3469C0A-153C-4CC9-80C8-A175E5F8A755}" type="presParOf" srcId="{C4E8EB46-85CB-442D-B94E-FBBDDD836E20}" destId="{B80BAE47-E94E-472A-B657-AEC67A4E6576}" srcOrd="8" destOrd="0" presId="urn:microsoft.com/office/officeart/2005/8/layout/radial4"/>
    <dgm:cxn modelId="{888EE3B9-9463-4095-BE64-5A60124D09CC}" type="presParOf" srcId="{C4E8EB46-85CB-442D-B94E-FBBDDD836E20}" destId="{9AD37928-C273-49C5-838D-4CB50CCC5063}" srcOrd="9" destOrd="0" presId="urn:microsoft.com/office/officeart/2005/8/layout/radial4"/>
    <dgm:cxn modelId="{840C50A2-3A5D-49C5-AFA1-CF81EAB0A10F}" type="presParOf" srcId="{C4E8EB46-85CB-442D-B94E-FBBDDD836E20}" destId="{B5B86613-F551-40E8-B5B6-27B24A5EFB88}" srcOrd="10" destOrd="0" presId="urn:microsoft.com/office/officeart/2005/8/layout/radial4"/>
    <dgm:cxn modelId="{D68F0EE1-842C-4E2C-B161-9226D11A374F}" type="presParOf" srcId="{C4E8EB46-85CB-442D-B94E-FBBDDD836E20}" destId="{5D239A96-6C7C-4161-8109-A204AA14B09D}" srcOrd="11" destOrd="0" presId="urn:microsoft.com/office/officeart/2005/8/layout/radial4"/>
    <dgm:cxn modelId="{3B4013AF-357D-4107-BB44-EC573F384C11}" type="presParOf" srcId="{C4E8EB46-85CB-442D-B94E-FBBDDD836E20}" destId="{B6EBA2BD-7D45-43EA-922A-6BD46989049F}" srcOrd="12" destOrd="0" presId="urn:microsoft.com/office/officeart/2005/8/layout/radial4"/>
    <dgm:cxn modelId="{19A2EC27-203A-4576-B821-9A24CF9DCB9F}" type="presParOf" srcId="{C4E8EB46-85CB-442D-B94E-FBBDDD836E20}" destId="{EAB486ED-0BF9-46D6-AD3C-E7AB35BFB992}" srcOrd="13" destOrd="0" presId="urn:microsoft.com/office/officeart/2005/8/layout/radial4"/>
    <dgm:cxn modelId="{5A181132-C933-47AC-BEAC-EB813D938AA0}" type="presParOf" srcId="{C4E8EB46-85CB-442D-B94E-FBBDDD836E20}" destId="{F281B805-BA71-44E7-8051-FC09EC58CC19}" srcOrd="14" destOrd="0" presId="urn:microsoft.com/office/officeart/2005/8/layout/radial4"/>
    <dgm:cxn modelId="{76CFCF12-F465-46F5-AC25-983F60F516F6}" type="presParOf" srcId="{C4E8EB46-85CB-442D-B94E-FBBDDD836E20}" destId="{783CEB60-BDC1-4937-B2AE-CBFD435F6E06}" srcOrd="15" destOrd="0" presId="urn:microsoft.com/office/officeart/2005/8/layout/radial4"/>
    <dgm:cxn modelId="{F2236DD2-DB82-4EAD-BC88-8E215591BBE0}" type="presParOf" srcId="{C4E8EB46-85CB-442D-B94E-FBBDDD836E20}" destId="{07EF1852-619C-4E68-BA52-3D9EFD179640}" srcOrd="1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16F5915-F4E4-498E-B06D-D95D9AFCB695}"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191698E0-0657-4043-9DD2-CD213107AE3A}">
      <dgm:prSet phldrT="[Text]"/>
      <dgm:spPr/>
      <dgm:t>
        <a:bodyPr/>
        <a:lstStyle/>
        <a:p>
          <a:r>
            <a:rPr lang="en-US" dirty="0" smtClean="0"/>
            <a:t>Formal Stated Ethics</a:t>
          </a:r>
          <a:endParaRPr lang="en-US" dirty="0"/>
        </a:p>
      </dgm:t>
    </dgm:pt>
    <dgm:pt modelId="{794F236A-D014-477A-870F-7905B9923CCA}" type="parTrans" cxnId="{0677197D-7E1D-4306-A2B7-3E4932318099}">
      <dgm:prSet/>
      <dgm:spPr/>
      <dgm:t>
        <a:bodyPr/>
        <a:lstStyle/>
        <a:p>
          <a:endParaRPr lang="en-US"/>
        </a:p>
      </dgm:t>
    </dgm:pt>
    <dgm:pt modelId="{D84143E3-B0A7-4D2B-9627-A5A2F7C831DF}" type="sibTrans" cxnId="{0677197D-7E1D-4306-A2B7-3E4932318099}">
      <dgm:prSet/>
      <dgm:spPr/>
      <dgm:t>
        <a:bodyPr/>
        <a:lstStyle/>
        <a:p>
          <a:endParaRPr lang="en-US"/>
        </a:p>
      </dgm:t>
    </dgm:pt>
    <dgm:pt modelId="{FEF08E95-2E88-4DD5-A449-F1F14AACEBC1}">
      <dgm:prSet phldrT="[Text]"/>
      <dgm:spPr/>
      <dgm:t>
        <a:bodyPr/>
        <a:lstStyle/>
        <a:p>
          <a:r>
            <a:rPr lang="en-US" dirty="0" smtClean="0"/>
            <a:t>More proactive than low</a:t>
          </a:r>
          <a:endParaRPr lang="en-US" dirty="0"/>
        </a:p>
      </dgm:t>
    </dgm:pt>
    <dgm:pt modelId="{172B739E-EA6A-40AA-8816-3F8BDFFF0687}" type="parTrans" cxnId="{CC71E33C-ACCF-4E31-A3F7-C75A79BCFD8A}">
      <dgm:prSet/>
      <dgm:spPr/>
      <dgm:t>
        <a:bodyPr/>
        <a:lstStyle/>
        <a:p>
          <a:endParaRPr lang="en-US"/>
        </a:p>
      </dgm:t>
    </dgm:pt>
    <dgm:pt modelId="{AA2A315D-5513-4BAC-A888-49657A214AC2}" type="sibTrans" cxnId="{CC71E33C-ACCF-4E31-A3F7-C75A79BCFD8A}">
      <dgm:prSet/>
      <dgm:spPr/>
      <dgm:t>
        <a:bodyPr/>
        <a:lstStyle/>
        <a:p>
          <a:endParaRPr lang="en-US"/>
        </a:p>
      </dgm:t>
    </dgm:pt>
    <dgm:pt modelId="{726CECEE-4A08-468F-901D-A18ACDA258B0}">
      <dgm:prSet phldrT="[Text]"/>
      <dgm:spPr/>
      <dgm:t>
        <a:bodyPr/>
        <a:lstStyle/>
        <a:p>
          <a:r>
            <a:rPr lang="en-US" dirty="0" smtClean="0"/>
            <a:t>66% of USA firm have </a:t>
          </a:r>
          <a:endParaRPr lang="en-US" dirty="0"/>
        </a:p>
      </dgm:t>
    </dgm:pt>
    <dgm:pt modelId="{4EE54F89-14CF-492D-9B02-054068CAEE0F}" type="parTrans" cxnId="{01F3151A-BC9B-4E5E-8568-2E614FCB9293}">
      <dgm:prSet/>
      <dgm:spPr/>
      <dgm:t>
        <a:bodyPr/>
        <a:lstStyle/>
        <a:p>
          <a:endParaRPr lang="en-US"/>
        </a:p>
      </dgm:t>
    </dgm:pt>
    <dgm:pt modelId="{593FEBC2-FC7D-47A4-A79D-85AFFBCD8322}" type="sibTrans" cxnId="{01F3151A-BC9B-4E5E-8568-2E614FCB9293}">
      <dgm:prSet/>
      <dgm:spPr/>
      <dgm:t>
        <a:bodyPr/>
        <a:lstStyle/>
        <a:p>
          <a:endParaRPr lang="en-US"/>
        </a:p>
      </dgm:t>
    </dgm:pt>
    <dgm:pt modelId="{4CA1E8CD-0A57-4129-834B-613850D95CCF}" type="pres">
      <dgm:prSet presAssocID="{916F5915-F4E4-498E-B06D-D95D9AFCB695}" presName="Name0" presStyleCnt="0">
        <dgm:presLayoutVars>
          <dgm:dir/>
          <dgm:resizeHandles val="exact"/>
        </dgm:presLayoutVars>
      </dgm:prSet>
      <dgm:spPr/>
      <dgm:t>
        <a:bodyPr/>
        <a:lstStyle/>
        <a:p>
          <a:endParaRPr lang="en-US"/>
        </a:p>
      </dgm:t>
    </dgm:pt>
    <dgm:pt modelId="{B0686A7D-01E2-4D1F-B6FE-A886CE295C2E}" type="pres">
      <dgm:prSet presAssocID="{916F5915-F4E4-498E-B06D-D95D9AFCB695}" presName="cycle" presStyleCnt="0"/>
      <dgm:spPr/>
    </dgm:pt>
    <dgm:pt modelId="{78BCC951-FE3B-45B3-B7F9-EEEC5FC07717}" type="pres">
      <dgm:prSet presAssocID="{191698E0-0657-4043-9DD2-CD213107AE3A}" presName="nodeFirstNode" presStyleLbl="node1" presStyleIdx="0" presStyleCnt="3">
        <dgm:presLayoutVars>
          <dgm:bulletEnabled val="1"/>
        </dgm:presLayoutVars>
      </dgm:prSet>
      <dgm:spPr/>
      <dgm:t>
        <a:bodyPr/>
        <a:lstStyle/>
        <a:p>
          <a:endParaRPr lang="en-US"/>
        </a:p>
      </dgm:t>
    </dgm:pt>
    <dgm:pt modelId="{09CD2E8D-7F9E-49B2-A736-6FACD84293D1}" type="pres">
      <dgm:prSet presAssocID="{D84143E3-B0A7-4D2B-9627-A5A2F7C831DF}" presName="sibTransFirstNode" presStyleLbl="bgShp" presStyleIdx="0" presStyleCnt="1"/>
      <dgm:spPr/>
      <dgm:t>
        <a:bodyPr/>
        <a:lstStyle/>
        <a:p>
          <a:endParaRPr lang="en-US"/>
        </a:p>
      </dgm:t>
    </dgm:pt>
    <dgm:pt modelId="{C634A24A-D33D-4724-976E-904169239493}" type="pres">
      <dgm:prSet presAssocID="{FEF08E95-2E88-4DD5-A449-F1F14AACEBC1}" presName="nodeFollowingNodes" presStyleLbl="node1" presStyleIdx="1" presStyleCnt="3">
        <dgm:presLayoutVars>
          <dgm:bulletEnabled val="1"/>
        </dgm:presLayoutVars>
      </dgm:prSet>
      <dgm:spPr/>
      <dgm:t>
        <a:bodyPr/>
        <a:lstStyle/>
        <a:p>
          <a:endParaRPr lang="en-US"/>
        </a:p>
      </dgm:t>
    </dgm:pt>
    <dgm:pt modelId="{FA3A0F9A-B431-4B82-9A48-83DDB3503A6E}" type="pres">
      <dgm:prSet presAssocID="{726CECEE-4A08-468F-901D-A18ACDA258B0}" presName="nodeFollowingNodes" presStyleLbl="node1" presStyleIdx="2" presStyleCnt="3">
        <dgm:presLayoutVars>
          <dgm:bulletEnabled val="1"/>
        </dgm:presLayoutVars>
      </dgm:prSet>
      <dgm:spPr/>
      <dgm:t>
        <a:bodyPr/>
        <a:lstStyle/>
        <a:p>
          <a:endParaRPr lang="en-US"/>
        </a:p>
      </dgm:t>
    </dgm:pt>
  </dgm:ptLst>
  <dgm:cxnLst>
    <dgm:cxn modelId="{98F6ABFD-F98C-4252-B000-5CBCA42B0884}" type="presOf" srcId="{191698E0-0657-4043-9DD2-CD213107AE3A}" destId="{78BCC951-FE3B-45B3-B7F9-EEEC5FC07717}" srcOrd="0" destOrd="0" presId="urn:microsoft.com/office/officeart/2005/8/layout/cycle3"/>
    <dgm:cxn modelId="{D91E2AA3-B171-4D97-9527-0EAAB42B64F9}" type="presOf" srcId="{916F5915-F4E4-498E-B06D-D95D9AFCB695}" destId="{4CA1E8CD-0A57-4129-834B-613850D95CCF}" srcOrd="0" destOrd="0" presId="urn:microsoft.com/office/officeart/2005/8/layout/cycle3"/>
    <dgm:cxn modelId="{01F3151A-BC9B-4E5E-8568-2E614FCB9293}" srcId="{916F5915-F4E4-498E-B06D-D95D9AFCB695}" destId="{726CECEE-4A08-468F-901D-A18ACDA258B0}" srcOrd="2" destOrd="0" parTransId="{4EE54F89-14CF-492D-9B02-054068CAEE0F}" sibTransId="{593FEBC2-FC7D-47A4-A79D-85AFFBCD8322}"/>
    <dgm:cxn modelId="{384937CA-0E88-4A27-AACD-82FBF47CC8D8}" type="presOf" srcId="{D84143E3-B0A7-4D2B-9627-A5A2F7C831DF}" destId="{09CD2E8D-7F9E-49B2-A736-6FACD84293D1}" srcOrd="0" destOrd="0" presId="urn:microsoft.com/office/officeart/2005/8/layout/cycle3"/>
    <dgm:cxn modelId="{0677197D-7E1D-4306-A2B7-3E4932318099}" srcId="{916F5915-F4E4-498E-B06D-D95D9AFCB695}" destId="{191698E0-0657-4043-9DD2-CD213107AE3A}" srcOrd="0" destOrd="0" parTransId="{794F236A-D014-477A-870F-7905B9923CCA}" sibTransId="{D84143E3-B0A7-4D2B-9627-A5A2F7C831DF}"/>
    <dgm:cxn modelId="{389E4041-D41C-47C8-BAAF-0EEE9DE81D49}" type="presOf" srcId="{FEF08E95-2E88-4DD5-A449-F1F14AACEBC1}" destId="{C634A24A-D33D-4724-976E-904169239493}" srcOrd="0" destOrd="0" presId="urn:microsoft.com/office/officeart/2005/8/layout/cycle3"/>
    <dgm:cxn modelId="{9AC16D4A-9597-4C87-BD08-B20CBD5E4515}" type="presOf" srcId="{726CECEE-4A08-468F-901D-A18ACDA258B0}" destId="{FA3A0F9A-B431-4B82-9A48-83DDB3503A6E}" srcOrd="0" destOrd="0" presId="urn:microsoft.com/office/officeart/2005/8/layout/cycle3"/>
    <dgm:cxn modelId="{CC71E33C-ACCF-4E31-A3F7-C75A79BCFD8A}" srcId="{916F5915-F4E4-498E-B06D-D95D9AFCB695}" destId="{FEF08E95-2E88-4DD5-A449-F1F14AACEBC1}" srcOrd="1" destOrd="0" parTransId="{172B739E-EA6A-40AA-8816-3F8BDFFF0687}" sibTransId="{AA2A315D-5513-4BAC-A888-49657A214AC2}"/>
    <dgm:cxn modelId="{6542962F-077B-48C6-9BCF-F84F8C6F2150}" type="presParOf" srcId="{4CA1E8CD-0A57-4129-834B-613850D95CCF}" destId="{B0686A7D-01E2-4D1F-B6FE-A886CE295C2E}" srcOrd="0" destOrd="0" presId="urn:microsoft.com/office/officeart/2005/8/layout/cycle3"/>
    <dgm:cxn modelId="{91D6A2FB-71B1-4278-94A1-9A14F2FC1370}" type="presParOf" srcId="{B0686A7D-01E2-4D1F-B6FE-A886CE295C2E}" destId="{78BCC951-FE3B-45B3-B7F9-EEEC5FC07717}" srcOrd="0" destOrd="0" presId="urn:microsoft.com/office/officeart/2005/8/layout/cycle3"/>
    <dgm:cxn modelId="{63ADCB04-9A0D-4C20-A2C3-6785127EA500}" type="presParOf" srcId="{B0686A7D-01E2-4D1F-B6FE-A886CE295C2E}" destId="{09CD2E8D-7F9E-49B2-A736-6FACD84293D1}" srcOrd="1" destOrd="0" presId="urn:microsoft.com/office/officeart/2005/8/layout/cycle3"/>
    <dgm:cxn modelId="{B929280A-A211-4C5E-AD88-F46AE1E2CFBA}" type="presParOf" srcId="{B0686A7D-01E2-4D1F-B6FE-A886CE295C2E}" destId="{C634A24A-D33D-4724-976E-904169239493}" srcOrd="2" destOrd="0" presId="urn:microsoft.com/office/officeart/2005/8/layout/cycle3"/>
    <dgm:cxn modelId="{C6427039-3719-41A0-A991-B60C693D7DF3}" type="presParOf" srcId="{B0686A7D-01E2-4D1F-B6FE-A886CE295C2E}" destId="{FA3A0F9A-B431-4B82-9A48-83DDB3503A6E}" srcOrd="3" destOrd="0" presId="urn:microsoft.com/office/officeart/2005/8/layout/cycle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89EDCF6-0744-4FF6-9D05-EE03054053F1}"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F91058FE-8255-4749-AC62-3EE889318DB7}">
      <dgm:prSet phldrT="[Text]"/>
      <dgm:spPr/>
      <dgm:t>
        <a:bodyPr/>
        <a:lstStyle/>
        <a:p>
          <a:r>
            <a:rPr lang="en-US" dirty="0" smtClean="0"/>
            <a:t>Unethical practices can damage the trust between a firm and its suppliers or customers,</a:t>
          </a:r>
          <a:endParaRPr lang="en-US" dirty="0"/>
        </a:p>
      </dgm:t>
    </dgm:pt>
    <dgm:pt modelId="{26C127BB-8C8D-4385-824D-776205893150}" type="parTrans" cxnId="{F7A656EF-C9FD-4060-ADDE-6854A15E9DB7}">
      <dgm:prSet/>
      <dgm:spPr/>
      <dgm:t>
        <a:bodyPr/>
        <a:lstStyle/>
        <a:p>
          <a:endParaRPr lang="en-US"/>
        </a:p>
      </dgm:t>
    </dgm:pt>
    <dgm:pt modelId="{4390F544-39EA-45E8-86B4-3928C0A6EF53}" type="sibTrans" cxnId="{F7A656EF-C9FD-4060-ADDE-6854A15E9DB7}">
      <dgm:prSet/>
      <dgm:spPr/>
      <dgm:t>
        <a:bodyPr/>
        <a:lstStyle/>
        <a:p>
          <a:endParaRPr lang="en-US"/>
        </a:p>
      </dgm:t>
    </dgm:pt>
    <dgm:pt modelId="{3182013B-BEEF-4C2E-A7D9-49012C264845}">
      <dgm:prSet phldrT="[Text]"/>
      <dgm:spPr/>
      <dgm:t>
        <a:bodyPr/>
        <a:lstStyle/>
        <a:p>
          <a:r>
            <a:rPr lang="en-US" dirty="0" smtClean="0"/>
            <a:t>Such dilemmas are particularly likely to arise as a company moves into global markets</a:t>
          </a:r>
          <a:endParaRPr lang="en-US" dirty="0"/>
        </a:p>
      </dgm:t>
    </dgm:pt>
    <dgm:pt modelId="{05BD9DB6-4009-4FE9-BE73-A69F874224AE}" type="parTrans" cxnId="{ABF90123-FD10-47F3-9DF3-FF7912B5CE64}">
      <dgm:prSet/>
      <dgm:spPr/>
      <dgm:t>
        <a:bodyPr/>
        <a:lstStyle/>
        <a:p>
          <a:endParaRPr lang="en-US"/>
        </a:p>
      </dgm:t>
    </dgm:pt>
    <dgm:pt modelId="{CD15527C-B335-4D77-B5B3-C5AEF15A5FF4}" type="sibTrans" cxnId="{ABF90123-FD10-47F3-9DF3-FF7912B5CE64}">
      <dgm:prSet/>
      <dgm:spPr/>
      <dgm:t>
        <a:bodyPr/>
        <a:lstStyle/>
        <a:p>
          <a:endParaRPr lang="en-US"/>
        </a:p>
      </dgm:t>
    </dgm:pt>
    <dgm:pt modelId="{195F15EA-F12A-42B5-8D6A-05F6595F7EA0}" type="pres">
      <dgm:prSet presAssocID="{E89EDCF6-0744-4FF6-9D05-EE03054053F1}" presName="compositeShape" presStyleCnt="0">
        <dgm:presLayoutVars>
          <dgm:chMax val="2"/>
          <dgm:dir/>
          <dgm:resizeHandles val="exact"/>
        </dgm:presLayoutVars>
      </dgm:prSet>
      <dgm:spPr/>
      <dgm:t>
        <a:bodyPr/>
        <a:lstStyle/>
        <a:p>
          <a:endParaRPr lang="en-US"/>
        </a:p>
      </dgm:t>
    </dgm:pt>
    <dgm:pt modelId="{DAACA14A-777E-4571-9A37-5F56BBFD38CE}" type="pres">
      <dgm:prSet presAssocID="{E89EDCF6-0744-4FF6-9D05-EE03054053F1}" presName="divider" presStyleLbl="fgShp" presStyleIdx="0" presStyleCnt="1"/>
      <dgm:spPr/>
    </dgm:pt>
    <dgm:pt modelId="{8FDFBF29-1C5B-4985-810A-E7B9979C8EEF}" type="pres">
      <dgm:prSet presAssocID="{F91058FE-8255-4749-AC62-3EE889318DB7}" presName="downArrow" presStyleLbl="node1" presStyleIdx="0" presStyleCnt="2"/>
      <dgm:spPr/>
    </dgm:pt>
    <dgm:pt modelId="{70593783-B44F-4C62-9736-02FB5207EB4E}" type="pres">
      <dgm:prSet presAssocID="{F91058FE-8255-4749-AC62-3EE889318DB7}" presName="downArrowText" presStyleLbl="revTx" presStyleIdx="0" presStyleCnt="2">
        <dgm:presLayoutVars>
          <dgm:bulletEnabled val="1"/>
        </dgm:presLayoutVars>
      </dgm:prSet>
      <dgm:spPr/>
      <dgm:t>
        <a:bodyPr/>
        <a:lstStyle/>
        <a:p>
          <a:endParaRPr lang="en-US"/>
        </a:p>
      </dgm:t>
    </dgm:pt>
    <dgm:pt modelId="{21B36504-C143-4C0C-9AF0-7AD22A3FB142}" type="pres">
      <dgm:prSet presAssocID="{3182013B-BEEF-4C2E-A7D9-49012C264845}" presName="upArrow" presStyleLbl="node1" presStyleIdx="1" presStyleCnt="2"/>
      <dgm:spPr/>
    </dgm:pt>
    <dgm:pt modelId="{B83973FE-6322-471E-B2FF-D91C4889C2F6}" type="pres">
      <dgm:prSet presAssocID="{3182013B-BEEF-4C2E-A7D9-49012C264845}" presName="upArrowText" presStyleLbl="revTx" presStyleIdx="1" presStyleCnt="2">
        <dgm:presLayoutVars>
          <dgm:bulletEnabled val="1"/>
        </dgm:presLayoutVars>
      </dgm:prSet>
      <dgm:spPr/>
      <dgm:t>
        <a:bodyPr/>
        <a:lstStyle/>
        <a:p>
          <a:endParaRPr lang="en-US"/>
        </a:p>
      </dgm:t>
    </dgm:pt>
  </dgm:ptLst>
  <dgm:cxnLst>
    <dgm:cxn modelId="{0C25768C-7452-44EB-B408-9884ACA56E5E}" type="presOf" srcId="{3182013B-BEEF-4C2E-A7D9-49012C264845}" destId="{B83973FE-6322-471E-B2FF-D91C4889C2F6}" srcOrd="0" destOrd="0" presId="urn:microsoft.com/office/officeart/2005/8/layout/arrow3"/>
    <dgm:cxn modelId="{A6B88B1F-A17F-4545-9BE5-BA5825FC9055}" type="presOf" srcId="{E89EDCF6-0744-4FF6-9D05-EE03054053F1}" destId="{195F15EA-F12A-42B5-8D6A-05F6595F7EA0}" srcOrd="0" destOrd="0" presId="urn:microsoft.com/office/officeart/2005/8/layout/arrow3"/>
    <dgm:cxn modelId="{F7A656EF-C9FD-4060-ADDE-6854A15E9DB7}" srcId="{E89EDCF6-0744-4FF6-9D05-EE03054053F1}" destId="{F91058FE-8255-4749-AC62-3EE889318DB7}" srcOrd="0" destOrd="0" parTransId="{26C127BB-8C8D-4385-824D-776205893150}" sibTransId="{4390F544-39EA-45E8-86B4-3928C0A6EF53}"/>
    <dgm:cxn modelId="{ABF90123-FD10-47F3-9DF3-FF7912B5CE64}" srcId="{E89EDCF6-0744-4FF6-9D05-EE03054053F1}" destId="{3182013B-BEEF-4C2E-A7D9-49012C264845}" srcOrd="1" destOrd="0" parTransId="{05BD9DB6-4009-4FE9-BE73-A69F874224AE}" sibTransId="{CD15527C-B335-4D77-B5B3-C5AEF15A5FF4}"/>
    <dgm:cxn modelId="{EE1C2F67-4026-4109-8146-12F805416E17}" type="presOf" srcId="{F91058FE-8255-4749-AC62-3EE889318DB7}" destId="{70593783-B44F-4C62-9736-02FB5207EB4E}" srcOrd="0" destOrd="0" presId="urn:microsoft.com/office/officeart/2005/8/layout/arrow3"/>
    <dgm:cxn modelId="{298908D8-E5CF-4F32-8841-4DA945F121AD}" type="presParOf" srcId="{195F15EA-F12A-42B5-8D6A-05F6595F7EA0}" destId="{DAACA14A-777E-4571-9A37-5F56BBFD38CE}" srcOrd="0" destOrd="0" presId="urn:microsoft.com/office/officeart/2005/8/layout/arrow3"/>
    <dgm:cxn modelId="{17624F20-B906-48B4-8E7D-FE4F5C928BC8}" type="presParOf" srcId="{195F15EA-F12A-42B5-8D6A-05F6595F7EA0}" destId="{8FDFBF29-1C5B-4985-810A-E7B9979C8EEF}" srcOrd="1" destOrd="0" presId="urn:microsoft.com/office/officeart/2005/8/layout/arrow3"/>
    <dgm:cxn modelId="{446F53C0-55D5-4695-B254-42CA5DDEF98D}" type="presParOf" srcId="{195F15EA-F12A-42B5-8D6A-05F6595F7EA0}" destId="{70593783-B44F-4C62-9736-02FB5207EB4E}" srcOrd="2" destOrd="0" presId="urn:microsoft.com/office/officeart/2005/8/layout/arrow3"/>
    <dgm:cxn modelId="{3F6EF12D-261F-4F3A-B9FA-B64D6D5FA95B}" type="presParOf" srcId="{195F15EA-F12A-42B5-8D6A-05F6595F7EA0}" destId="{21B36504-C143-4C0C-9AF0-7AD22A3FB142}" srcOrd="3" destOrd="0" presId="urn:microsoft.com/office/officeart/2005/8/layout/arrow3"/>
    <dgm:cxn modelId="{E7861A1E-8547-4D87-93E9-181F6E2ADF73}" type="presParOf" srcId="{195F15EA-F12A-42B5-8D6A-05F6595F7EA0}" destId="{B83973FE-6322-471E-B2FF-D91C4889C2F6}" srcOrd="4" destOrd="0" presId="urn:microsoft.com/office/officeart/2005/8/layout/arrow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369B0D0-2D2D-4147-8579-56440AAFE9BD}"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08783DB8-182F-4E44-93B5-0CE8A7CE19DC}">
      <dgm:prSet phldrT="[Text]"/>
      <dgm:spPr/>
      <dgm:t>
        <a:bodyPr/>
        <a:lstStyle/>
        <a:p>
          <a:r>
            <a:rPr lang="en-US" dirty="0" smtClean="0"/>
            <a:t>S</a:t>
          </a:r>
          <a:endParaRPr lang="en-US" dirty="0"/>
        </a:p>
      </dgm:t>
    </dgm:pt>
    <dgm:pt modelId="{A178B494-5E77-4896-B352-0F83A3DF4836}" type="parTrans" cxnId="{C1D98C08-42F7-447F-A9F3-2CEFB8AAB39E}">
      <dgm:prSet/>
      <dgm:spPr/>
      <dgm:t>
        <a:bodyPr/>
        <a:lstStyle/>
        <a:p>
          <a:endParaRPr lang="en-US"/>
        </a:p>
      </dgm:t>
    </dgm:pt>
    <dgm:pt modelId="{F2EEA3C9-0DD7-4125-82DF-EAB4F638B848}" type="sibTrans" cxnId="{C1D98C08-42F7-447F-A9F3-2CEFB8AAB39E}">
      <dgm:prSet/>
      <dgm:spPr/>
      <dgm:t>
        <a:bodyPr/>
        <a:lstStyle/>
        <a:p>
          <a:endParaRPr lang="en-US"/>
        </a:p>
      </dgm:t>
    </dgm:pt>
    <dgm:pt modelId="{CFA53A4C-3E12-419A-8E6B-44293653CBB3}">
      <dgm:prSet phldrT="[Text]"/>
      <dgm:spPr/>
      <dgm:t>
        <a:bodyPr/>
        <a:lstStyle/>
        <a:p>
          <a:r>
            <a:rPr lang="en-US" dirty="0" smtClean="0"/>
            <a:t>KPI known and specific</a:t>
          </a:r>
          <a:endParaRPr lang="en-US" dirty="0"/>
        </a:p>
      </dgm:t>
    </dgm:pt>
    <dgm:pt modelId="{70B1558D-0142-43AA-B003-0F50E262BBCB}" type="parTrans" cxnId="{466AAC86-D040-4914-8D3E-D725E53DF488}">
      <dgm:prSet/>
      <dgm:spPr/>
      <dgm:t>
        <a:bodyPr/>
        <a:lstStyle/>
        <a:p>
          <a:endParaRPr lang="en-US"/>
        </a:p>
      </dgm:t>
    </dgm:pt>
    <dgm:pt modelId="{D2D9E8C6-93E3-41E7-8BFB-AA7EE2433646}" type="sibTrans" cxnId="{466AAC86-D040-4914-8D3E-D725E53DF488}">
      <dgm:prSet/>
      <dgm:spPr/>
      <dgm:t>
        <a:bodyPr/>
        <a:lstStyle/>
        <a:p>
          <a:endParaRPr lang="en-US"/>
        </a:p>
      </dgm:t>
    </dgm:pt>
    <dgm:pt modelId="{738103BF-69A1-4C71-9F64-51F13B98F9BA}">
      <dgm:prSet phldrT="[Text]"/>
      <dgm:spPr/>
      <dgm:t>
        <a:bodyPr/>
        <a:lstStyle/>
        <a:p>
          <a:r>
            <a:rPr lang="en-US" dirty="0" smtClean="0"/>
            <a:t>M</a:t>
          </a:r>
          <a:endParaRPr lang="en-US" dirty="0"/>
        </a:p>
      </dgm:t>
    </dgm:pt>
    <dgm:pt modelId="{F5AA124A-E682-44A0-AD17-347D511DD299}" type="parTrans" cxnId="{202BA8AC-F9D1-495A-ABF2-00F305E68CC0}">
      <dgm:prSet/>
      <dgm:spPr/>
      <dgm:t>
        <a:bodyPr/>
        <a:lstStyle/>
        <a:p>
          <a:endParaRPr lang="en-US"/>
        </a:p>
      </dgm:t>
    </dgm:pt>
    <dgm:pt modelId="{E402659C-1A9B-44BB-8C1B-F9D3081D1B76}" type="sibTrans" cxnId="{202BA8AC-F9D1-495A-ABF2-00F305E68CC0}">
      <dgm:prSet/>
      <dgm:spPr/>
      <dgm:t>
        <a:bodyPr/>
        <a:lstStyle/>
        <a:p>
          <a:endParaRPr lang="en-US"/>
        </a:p>
      </dgm:t>
    </dgm:pt>
    <dgm:pt modelId="{78892FA1-A1A8-4AB1-90B1-EDE11B20B5F8}">
      <dgm:prSet phldrT="[Text]"/>
      <dgm:spPr/>
      <dgm:t>
        <a:bodyPr/>
        <a:lstStyle/>
        <a:p>
          <a:r>
            <a:rPr lang="en-US" dirty="0" smtClean="0"/>
            <a:t>Measurable</a:t>
          </a:r>
          <a:endParaRPr lang="en-US" dirty="0"/>
        </a:p>
      </dgm:t>
    </dgm:pt>
    <dgm:pt modelId="{43B58928-465F-4A93-8A65-5FE504A889C2}" type="parTrans" cxnId="{CDA7A43B-1954-4408-9044-3F0B97B6A7CF}">
      <dgm:prSet/>
      <dgm:spPr/>
      <dgm:t>
        <a:bodyPr/>
        <a:lstStyle/>
        <a:p>
          <a:endParaRPr lang="en-US"/>
        </a:p>
      </dgm:t>
    </dgm:pt>
    <dgm:pt modelId="{3EF0DC7C-0593-42DC-840D-2312D697BB3B}" type="sibTrans" cxnId="{CDA7A43B-1954-4408-9044-3F0B97B6A7CF}">
      <dgm:prSet/>
      <dgm:spPr/>
      <dgm:t>
        <a:bodyPr/>
        <a:lstStyle/>
        <a:p>
          <a:endParaRPr lang="en-US"/>
        </a:p>
      </dgm:t>
    </dgm:pt>
    <dgm:pt modelId="{037806C3-D5BA-441B-89AA-DD4C6D174831}">
      <dgm:prSet phldrT="[Text]"/>
      <dgm:spPr/>
      <dgm:t>
        <a:bodyPr/>
        <a:lstStyle/>
        <a:p>
          <a:r>
            <a:rPr lang="en-US" dirty="0" smtClean="0"/>
            <a:t>A</a:t>
          </a:r>
          <a:endParaRPr lang="en-US" dirty="0"/>
        </a:p>
      </dgm:t>
    </dgm:pt>
    <dgm:pt modelId="{F44EE272-F876-4BDD-9987-C6155FFC08F1}" type="parTrans" cxnId="{5C5A4DBA-5946-432E-9FF2-2BB4DD80C4B1}">
      <dgm:prSet/>
      <dgm:spPr/>
      <dgm:t>
        <a:bodyPr/>
        <a:lstStyle/>
        <a:p>
          <a:endParaRPr lang="en-US"/>
        </a:p>
      </dgm:t>
    </dgm:pt>
    <dgm:pt modelId="{6F063A7E-4821-47AC-8F37-E2BD6AD99A92}" type="sibTrans" cxnId="{5C5A4DBA-5946-432E-9FF2-2BB4DD80C4B1}">
      <dgm:prSet/>
      <dgm:spPr/>
      <dgm:t>
        <a:bodyPr/>
        <a:lstStyle/>
        <a:p>
          <a:endParaRPr lang="en-US"/>
        </a:p>
      </dgm:t>
    </dgm:pt>
    <dgm:pt modelId="{3D52D7F1-0FDF-4BE5-891A-FDE2D3354602}">
      <dgm:prSet phldrT="[Text]"/>
      <dgm:spPr/>
      <dgm:t>
        <a:bodyPr/>
        <a:lstStyle/>
        <a:p>
          <a:r>
            <a:rPr lang="en-US" dirty="0" smtClean="0"/>
            <a:t>Achievable and has certain hurdle</a:t>
          </a:r>
          <a:endParaRPr lang="en-US" dirty="0"/>
        </a:p>
      </dgm:t>
    </dgm:pt>
    <dgm:pt modelId="{9B86C1AA-6575-4CD7-93A1-4003323E582F}" type="parTrans" cxnId="{E2E71579-DF30-4B55-B4C8-070C368A8245}">
      <dgm:prSet/>
      <dgm:spPr/>
      <dgm:t>
        <a:bodyPr/>
        <a:lstStyle/>
        <a:p>
          <a:endParaRPr lang="en-US"/>
        </a:p>
      </dgm:t>
    </dgm:pt>
    <dgm:pt modelId="{44B0EB69-CFC8-461E-96D7-51B68F41DA66}" type="sibTrans" cxnId="{E2E71579-DF30-4B55-B4C8-070C368A8245}">
      <dgm:prSet/>
      <dgm:spPr/>
      <dgm:t>
        <a:bodyPr/>
        <a:lstStyle/>
        <a:p>
          <a:endParaRPr lang="en-US"/>
        </a:p>
      </dgm:t>
    </dgm:pt>
    <dgm:pt modelId="{8D6E4F46-EFA5-468E-AFD1-1AFA5D2D2662}">
      <dgm:prSet/>
      <dgm:spPr/>
      <dgm:t>
        <a:bodyPr/>
        <a:lstStyle/>
        <a:p>
          <a:r>
            <a:rPr lang="en-US" dirty="0" smtClean="0"/>
            <a:t>T</a:t>
          </a:r>
          <a:endParaRPr lang="en-US" dirty="0"/>
        </a:p>
      </dgm:t>
    </dgm:pt>
    <dgm:pt modelId="{A61E13DE-5962-4D85-A336-93B3920F4E89}" type="parTrans" cxnId="{5A7B12A1-F95A-4534-8366-9714EC8C5ED1}">
      <dgm:prSet/>
      <dgm:spPr/>
    </dgm:pt>
    <dgm:pt modelId="{6F073762-BAA3-40E1-B38E-C8AC51754817}" type="sibTrans" cxnId="{5A7B12A1-F95A-4534-8366-9714EC8C5ED1}">
      <dgm:prSet/>
      <dgm:spPr/>
    </dgm:pt>
    <dgm:pt modelId="{A859C2EB-26D8-4193-954F-94A074A6FB07}">
      <dgm:prSet/>
      <dgm:spPr/>
      <dgm:t>
        <a:bodyPr/>
        <a:lstStyle/>
        <a:p>
          <a:r>
            <a:rPr lang="en-US" dirty="0" smtClean="0"/>
            <a:t>R</a:t>
          </a:r>
          <a:endParaRPr lang="en-US" dirty="0"/>
        </a:p>
      </dgm:t>
    </dgm:pt>
    <dgm:pt modelId="{57AB1A0B-9353-421A-80AA-6162A6830283}" type="parTrans" cxnId="{F5BF6A94-F56B-42AF-819B-FF2C22E81C24}">
      <dgm:prSet/>
      <dgm:spPr/>
    </dgm:pt>
    <dgm:pt modelId="{0A465952-AF01-4420-B703-37C4C5678BE6}" type="sibTrans" cxnId="{F5BF6A94-F56B-42AF-819B-FF2C22E81C24}">
      <dgm:prSet/>
      <dgm:spPr/>
    </dgm:pt>
    <dgm:pt modelId="{46A04C99-E7B0-47E4-8064-A40D5AB08ACC}">
      <dgm:prSet/>
      <dgm:spPr/>
      <dgm:t>
        <a:bodyPr/>
        <a:lstStyle/>
        <a:p>
          <a:r>
            <a:rPr lang="en-US" dirty="0" smtClean="0"/>
            <a:t>Related to strategy </a:t>
          </a:r>
          <a:endParaRPr lang="en-US" dirty="0"/>
        </a:p>
      </dgm:t>
    </dgm:pt>
    <dgm:pt modelId="{BC2A4DB6-959E-455C-BF8E-A4087CB45625}" type="parTrans" cxnId="{C38C3603-2D25-413A-A6BC-D2C010B393C4}">
      <dgm:prSet/>
      <dgm:spPr/>
    </dgm:pt>
    <dgm:pt modelId="{590776D4-2754-4999-87E2-A5657EEF1AB9}" type="sibTrans" cxnId="{C38C3603-2D25-413A-A6BC-D2C010B393C4}">
      <dgm:prSet/>
      <dgm:spPr/>
    </dgm:pt>
    <dgm:pt modelId="{1FE26E5A-EF57-4DE7-9A1D-104001570330}">
      <dgm:prSet/>
      <dgm:spPr/>
      <dgm:t>
        <a:bodyPr/>
        <a:lstStyle/>
        <a:p>
          <a:r>
            <a:rPr lang="en-US" dirty="0" smtClean="0"/>
            <a:t>Has time frame</a:t>
          </a:r>
          <a:endParaRPr lang="en-US" dirty="0"/>
        </a:p>
      </dgm:t>
    </dgm:pt>
    <dgm:pt modelId="{0D4FFF58-D4B5-4813-99A7-E5BCB199DB70}" type="parTrans" cxnId="{14666146-C005-4927-8277-5AF24B21BF3B}">
      <dgm:prSet/>
      <dgm:spPr/>
    </dgm:pt>
    <dgm:pt modelId="{A5FCCD04-9641-420B-9ADF-AA2A8A4ABD4E}" type="sibTrans" cxnId="{14666146-C005-4927-8277-5AF24B21BF3B}">
      <dgm:prSet/>
      <dgm:spPr/>
    </dgm:pt>
    <dgm:pt modelId="{F906D262-42DB-4E23-986F-B721CDBC88D7}" type="pres">
      <dgm:prSet presAssocID="{7369B0D0-2D2D-4147-8579-56440AAFE9BD}" presName="linearFlow" presStyleCnt="0">
        <dgm:presLayoutVars>
          <dgm:dir/>
          <dgm:animLvl val="lvl"/>
          <dgm:resizeHandles val="exact"/>
        </dgm:presLayoutVars>
      </dgm:prSet>
      <dgm:spPr/>
      <dgm:t>
        <a:bodyPr/>
        <a:lstStyle/>
        <a:p>
          <a:endParaRPr lang="en-US"/>
        </a:p>
      </dgm:t>
    </dgm:pt>
    <dgm:pt modelId="{06F6BB53-277C-43A6-9983-5867C8D35BBA}" type="pres">
      <dgm:prSet presAssocID="{08783DB8-182F-4E44-93B5-0CE8A7CE19DC}" presName="composite" presStyleCnt="0"/>
      <dgm:spPr/>
    </dgm:pt>
    <dgm:pt modelId="{D472BC7E-2EF6-4273-8A56-CCAB07505F81}" type="pres">
      <dgm:prSet presAssocID="{08783DB8-182F-4E44-93B5-0CE8A7CE19DC}" presName="parentText" presStyleLbl="alignNode1" presStyleIdx="0" presStyleCnt="5">
        <dgm:presLayoutVars>
          <dgm:chMax val="1"/>
          <dgm:bulletEnabled val="1"/>
        </dgm:presLayoutVars>
      </dgm:prSet>
      <dgm:spPr/>
      <dgm:t>
        <a:bodyPr/>
        <a:lstStyle/>
        <a:p>
          <a:endParaRPr lang="en-US"/>
        </a:p>
      </dgm:t>
    </dgm:pt>
    <dgm:pt modelId="{2580A2BD-4651-4FE6-9AD7-541DF4E6D42E}" type="pres">
      <dgm:prSet presAssocID="{08783DB8-182F-4E44-93B5-0CE8A7CE19DC}" presName="descendantText" presStyleLbl="alignAcc1" presStyleIdx="0" presStyleCnt="5">
        <dgm:presLayoutVars>
          <dgm:bulletEnabled val="1"/>
        </dgm:presLayoutVars>
      </dgm:prSet>
      <dgm:spPr/>
      <dgm:t>
        <a:bodyPr/>
        <a:lstStyle/>
        <a:p>
          <a:endParaRPr lang="en-US"/>
        </a:p>
      </dgm:t>
    </dgm:pt>
    <dgm:pt modelId="{0626D5A2-14BA-4B75-8875-405BBFA1509D}" type="pres">
      <dgm:prSet presAssocID="{F2EEA3C9-0DD7-4125-82DF-EAB4F638B848}" presName="sp" presStyleCnt="0"/>
      <dgm:spPr/>
    </dgm:pt>
    <dgm:pt modelId="{7EC0CF01-5737-48C5-9DB2-938BA7708493}" type="pres">
      <dgm:prSet presAssocID="{738103BF-69A1-4C71-9F64-51F13B98F9BA}" presName="composite" presStyleCnt="0"/>
      <dgm:spPr/>
    </dgm:pt>
    <dgm:pt modelId="{312BCC97-E9C4-42E8-835F-016D7808BFF0}" type="pres">
      <dgm:prSet presAssocID="{738103BF-69A1-4C71-9F64-51F13B98F9BA}" presName="parentText" presStyleLbl="alignNode1" presStyleIdx="1" presStyleCnt="5">
        <dgm:presLayoutVars>
          <dgm:chMax val="1"/>
          <dgm:bulletEnabled val="1"/>
        </dgm:presLayoutVars>
      </dgm:prSet>
      <dgm:spPr/>
      <dgm:t>
        <a:bodyPr/>
        <a:lstStyle/>
        <a:p>
          <a:endParaRPr lang="en-US"/>
        </a:p>
      </dgm:t>
    </dgm:pt>
    <dgm:pt modelId="{092BB4A9-74E0-4365-8F3A-C4C3C53B8200}" type="pres">
      <dgm:prSet presAssocID="{738103BF-69A1-4C71-9F64-51F13B98F9BA}" presName="descendantText" presStyleLbl="alignAcc1" presStyleIdx="1" presStyleCnt="5">
        <dgm:presLayoutVars>
          <dgm:bulletEnabled val="1"/>
        </dgm:presLayoutVars>
      </dgm:prSet>
      <dgm:spPr/>
      <dgm:t>
        <a:bodyPr/>
        <a:lstStyle/>
        <a:p>
          <a:endParaRPr lang="en-US"/>
        </a:p>
      </dgm:t>
    </dgm:pt>
    <dgm:pt modelId="{461E54CC-9CD9-4019-97CC-0F9E6E5B9087}" type="pres">
      <dgm:prSet presAssocID="{E402659C-1A9B-44BB-8C1B-F9D3081D1B76}" presName="sp" presStyleCnt="0"/>
      <dgm:spPr/>
    </dgm:pt>
    <dgm:pt modelId="{482CBDDD-520E-4346-B97D-A6B9AD4493BE}" type="pres">
      <dgm:prSet presAssocID="{037806C3-D5BA-441B-89AA-DD4C6D174831}" presName="composite" presStyleCnt="0"/>
      <dgm:spPr/>
    </dgm:pt>
    <dgm:pt modelId="{3B973B59-F539-4671-859D-52E32EFF1DAA}" type="pres">
      <dgm:prSet presAssocID="{037806C3-D5BA-441B-89AA-DD4C6D174831}" presName="parentText" presStyleLbl="alignNode1" presStyleIdx="2" presStyleCnt="5">
        <dgm:presLayoutVars>
          <dgm:chMax val="1"/>
          <dgm:bulletEnabled val="1"/>
        </dgm:presLayoutVars>
      </dgm:prSet>
      <dgm:spPr/>
      <dgm:t>
        <a:bodyPr/>
        <a:lstStyle/>
        <a:p>
          <a:endParaRPr lang="en-US"/>
        </a:p>
      </dgm:t>
    </dgm:pt>
    <dgm:pt modelId="{BD9E4C78-2155-49C6-A2B5-DBDB10CD0B94}" type="pres">
      <dgm:prSet presAssocID="{037806C3-D5BA-441B-89AA-DD4C6D174831}" presName="descendantText" presStyleLbl="alignAcc1" presStyleIdx="2" presStyleCnt="5">
        <dgm:presLayoutVars>
          <dgm:bulletEnabled val="1"/>
        </dgm:presLayoutVars>
      </dgm:prSet>
      <dgm:spPr/>
      <dgm:t>
        <a:bodyPr/>
        <a:lstStyle/>
        <a:p>
          <a:endParaRPr lang="en-US"/>
        </a:p>
      </dgm:t>
    </dgm:pt>
    <dgm:pt modelId="{F1E0F4B9-E73B-49E2-9B6C-981E658E4272}" type="pres">
      <dgm:prSet presAssocID="{6F063A7E-4821-47AC-8F37-E2BD6AD99A92}" presName="sp" presStyleCnt="0"/>
      <dgm:spPr/>
    </dgm:pt>
    <dgm:pt modelId="{6B842718-BCC7-4DEB-A768-7A52FB9A7EDF}" type="pres">
      <dgm:prSet presAssocID="{A859C2EB-26D8-4193-954F-94A074A6FB07}" presName="composite" presStyleCnt="0"/>
      <dgm:spPr/>
    </dgm:pt>
    <dgm:pt modelId="{FE5B355A-0F9B-43A0-8F61-439D26D0099C}" type="pres">
      <dgm:prSet presAssocID="{A859C2EB-26D8-4193-954F-94A074A6FB07}" presName="parentText" presStyleLbl="alignNode1" presStyleIdx="3" presStyleCnt="5">
        <dgm:presLayoutVars>
          <dgm:chMax val="1"/>
          <dgm:bulletEnabled val="1"/>
        </dgm:presLayoutVars>
      </dgm:prSet>
      <dgm:spPr/>
      <dgm:t>
        <a:bodyPr/>
        <a:lstStyle/>
        <a:p>
          <a:endParaRPr lang="en-US"/>
        </a:p>
      </dgm:t>
    </dgm:pt>
    <dgm:pt modelId="{726347D6-0A30-4759-AA01-454A2C31BF16}" type="pres">
      <dgm:prSet presAssocID="{A859C2EB-26D8-4193-954F-94A074A6FB07}" presName="descendantText" presStyleLbl="alignAcc1" presStyleIdx="3" presStyleCnt="5">
        <dgm:presLayoutVars>
          <dgm:bulletEnabled val="1"/>
        </dgm:presLayoutVars>
      </dgm:prSet>
      <dgm:spPr/>
      <dgm:t>
        <a:bodyPr/>
        <a:lstStyle/>
        <a:p>
          <a:endParaRPr lang="en-US"/>
        </a:p>
      </dgm:t>
    </dgm:pt>
    <dgm:pt modelId="{8C8774E6-2ECC-4CFB-8A36-14F7E8DFC247}" type="pres">
      <dgm:prSet presAssocID="{0A465952-AF01-4420-B703-37C4C5678BE6}" presName="sp" presStyleCnt="0"/>
      <dgm:spPr/>
    </dgm:pt>
    <dgm:pt modelId="{4594F215-90EB-4650-8D45-0E6B90FFC7E5}" type="pres">
      <dgm:prSet presAssocID="{8D6E4F46-EFA5-468E-AFD1-1AFA5D2D2662}" presName="composite" presStyleCnt="0"/>
      <dgm:spPr/>
    </dgm:pt>
    <dgm:pt modelId="{0228A702-F2E9-4EC4-B1D5-77CA43495E38}" type="pres">
      <dgm:prSet presAssocID="{8D6E4F46-EFA5-468E-AFD1-1AFA5D2D2662}" presName="parentText" presStyleLbl="alignNode1" presStyleIdx="4" presStyleCnt="5">
        <dgm:presLayoutVars>
          <dgm:chMax val="1"/>
          <dgm:bulletEnabled val="1"/>
        </dgm:presLayoutVars>
      </dgm:prSet>
      <dgm:spPr/>
      <dgm:t>
        <a:bodyPr/>
        <a:lstStyle/>
        <a:p>
          <a:endParaRPr lang="en-US"/>
        </a:p>
      </dgm:t>
    </dgm:pt>
    <dgm:pt modelId="{F13FC1AA-6B58-4C6D-8428-EB524233DA10}" type="pres">
      <dgm:prSet presAssocID="{8D6E4F46-EFA5-468E-AFD1-1AFA5D2D2662}" presName="descendantText" presStyleLbl="alignAcc1" presStyleIdx="4" presStyleCnt="5">
        <dgm:presLayoutVars>
          <dgm:bulletEnabled val="1"/>
        </dgm:presLayoutVars>
      </dgm:prSet>
      <dgm:spPr/>
      <dgm:t>
        <a:bodyPr/>
        <a:lstStyle/>
        <a:p>
          <a:endParaRPr lang="en-US"/>
        </a:p>
      </dgm:t>
    </dgm:pt>
  </dgm:ptLst>
  <dgm:cxnLst>
    <dgm:cxn modelId="{466AAC86-D040-4914-8D3E-D725E53DF488}" srcId="{08783DB8-182F-4E44-93B5-0CE8A7CE19DC}" destId="{CFA53A4C-3E12-419A-8E6B-44293653CBB3}" srcOrd="0" destOrd="0" parTransId="{70B1558D-0142-43AA-B003-0F50E262BBCB}" sibTransId="{D2D9E8C6-93E3-41E7-8BFB-AA7EE2433646}"/>
    <dgm:cxn modelId="{5987B76A-A459-49FD-AF1C-F53187AAB24F}" type="presOf" srcId="{8D6E4F46-EFA5-468E-AFD1-1AFA5D2D2662}" destId="{0228A702-F2E9-4EC4-B1D5-77CA43495E38}" srcOrd="0" destOrd="0" presId="urn:microsoft.com/office/officeart/2005/8/layout/chevron2"/>
    <dgm:cxn modelId="{391836B2-D890-4BA3-931A-76E039122BCB}" type="presOf" srcId="{78892FA1-A1A8-4AB1-90B1-EDE11B20B5F8}" destId="{092BB4A9-74E0-4365-8F3A-C4C3C53B8200}" srcOrd="0" destOrd="0" presId="urn:microsoft.com/office/officeart/2005/8/layout/chevron2"/>
    <dgm:cxn modelId="{5A7B12A1-F95A-4534-8366-9714EC8C5ED1}" srcId="{7369B0D0-2D2D-4147-8579-56440AAFE9BD}" destId="{8D6E4F46-EFA5-468E-AFD1-1AFA5D2D2662}" srcOrd="4" destOrd="0" parTransId="{A61E13DE-5962-4D85-A336-93B3920F4E89}" sibTransId="{6F073762-BAA3-40E1-B38E-C8AC51754817}"/>
    <dgm:cxn modelId="{BB9E8FAD-5C20-46C4-AFB4-711AC2048989}" type="presOf" srcId="{1FE26E5A-EF57-4DE7-9A1D-104001570330}" destId="{F13FC1AA-6B58-4C6D-8428-EB524233DA10}" srcOrd="0" destOrd="0" presId="urn:microsoft.com/office/officeart/2005/8/layout/chevron2"/>
    <dgm:cxn modelId="{202BA8AC-F9D1-495A-ABF2-00F305E68CC0}" srcId="{7369B0D0-2D2D-4147-8579-56440AAFE9BD}" destId="{738103BF-69A1-4C71-9F64-51F13B98F9BA}" srcOrd="1" destOrd="0" parTransId="{F5AA124A-E682-44A0-AD17-347D511DD299}" sibTransId="{E402659C-1A9B-44BB-8C1B-F9D3081D1B76}"/>
    <dgm:cxn modelId="{BFB978BA-960E-4EB6-91D1-0CA76F276BCB}" type="presOf" srcId="{037806C3-D5BA-441B-89AA-DD4C6D174831}" destId="{3B973B59-F539-4671-859D-52E32EFF1DAA}" srcOrd="0" destOrd="0" presId="urn:microsoft.com/office/officeart/2005/8/layout/chevron2"/>
    <dgm:cxn modelId="{4DB04845-141A-4BB1-8AB3-0083AC675B3E}" type="presOf" srcId="{46A04C99-E7B0-47E4-8064-A40D5AB08ACC}" destId="{726347D6-0A30-4759-AA01-454A2C31BF16}" srcOrd="0" destOrd="0" presId="urn:microsoft.com/office/officeart/2005/8/layout/chevron2"/>
    <dgm:cxn modelId="{E2E71579-DF30-4B55-B4C8-070C368A8245}" srcId="{037806C3-D5BA-441B-89AA-DD4C6D174831}" destId="{3D52D7F1-0FDF-4BE5-891A-FDE2D3354602}" srcOrd="0" destOrd="0" parTransId="{9B86C1AA-6575-4CD7-93A1-4003323E582F}" sibTransId="{44B0EB69-CFC8-461E-96D7-51B68F41DA66}"/>
    <dgm:cxn modelId="{5C5A4DBA-5946-432E-9FF2-2BB4DD80C4B1}" srcId="{7369B0D0-2D2D-4147-8579-56440AAFE9BD}" destId="{037806C3-D5BA-441B-89AA-DD4C6D174831}" srcOrd="2" destOrd="0" parTransId="{F44EE272-F876-4BDD-9987-C6155FFC08F1}" sibTransId="{6F063A7E-4821-47AC-8F37-E2BD6AD99A92}"/>
    <dgm:cxn modelId="{DA2A2F49-AAA4-4E85-A8AB-E6BE79D2AEA6}" type="presOf" srcId="{08783DB8-182F-4E44-93B5-0CE8A7CE19DC}" destId="{D472BC7E-2EF6-4273-8A56-CCAB07505F81}" srcOrd="0" destOrd="0" presId="urn:microsoft.com/office/officeart/2005/8/layout/chevron2"/>
    <dgm:cxn modelId="{CDA7A43B-1954-4408-9044-3F0B97B6A7CF}" srcId="{738103BF-69A1-4C71-9F64-51F13B98F9BA}" destId="{78892FA1-A1A8-4AB1-90B1-EDE11B20B5F8}" srcOrd="0" destOrd="0" parTransId="{43B58928-465F-4A93-8A65-5FE504A889C2}" sibTransId="{3EF0DC7C-0593-42DC-840D-2312D697BB3B}"/>
    <dgm:cxn modelId="{E568790A-4F74-4643-95DA-DC26182D7681}" type="presOf" srcId="{738103BF-69A1-4C71-9F64-51F13B98F9BA}" destId="{312BCC97-E9C4-42E8-835F-016D7808BFF0}" srcOrd="0" destOrd="0" presId="urn:microsoft.com/office/officeart/2005/8/layout/chevron2"/>
    <dgm:cxn modelId="{C38C3603-2D25-413A-A6BC-D2C010B393C4}" srcId="{A859C2EB-26D8-4193-954F-94A074A6FB07}" destId="{46A04C99-E7B0-47E4-8064-A40D5AB08ACC}" srcOrd="0" destOrd="0" parTransId="{BC2A4DB6-959E-455C-BF8E-A4087CB45625}" sibTransId="{590776D4-2754-4999-87E2-A5657EEF1AB9}"/>
    <dgm:cxn modelId="{02B47968-C885-4B0E-B709-63AB0965165B}" type="presOf" srcId="{CFA53A4C-3E12-419A-8E6B-44293653CBB3}" destId="{2580A2BD-4651-4FE6-9AD7-541DF4E6D42E}" srcOrd="0" destOrd="0" presId="urn:microsoft.com/office/officeart/2005/8/layout/chevron2"/>
    <dgm:cxn modelId="{988159D5-B74C-424B-9EEA-79450C88F724}" type="presOf" srcId="{7369B0D0-2D2D-4147-8579-56440AAFE9BD}" destId="{F906D262-42DB-4E23-986F-B721CDBC88D7}" srcOrd="0" destOrd="0" presId="urn:microsoft.com/office/officeart/2005/8/layout/chevron2"/>
    <dgm:cxn modelId="{DFA97A77-4EF5-4ECB-B357-5A649DF0C9E2}" type="presOf" srcId="{A859C2EB-26D8-4193-954F-94A074A6FB07}" destId="{FE5B355A-0F9B-43A0-8F61-439D26D0099C}" srcOrd="0" destOrd="0" presId="urn:microsoft.com/office/officeart/2005/8/layout/chevron2"/>
    <dgm:cxn modelId="{C1D98C08-42F7-447F-A9F3-2CEFB8AAB39E}" srcId="{7369B0D0-2D2D-4147-8579-56440AAFE9BD}" destId="{08783DB8-182F-4E44-93B5-0CE8A7CE19DC}" srcOrd="0" destOrd="0" parTransId="{A178B494-5E77-4896-B352-0F83A3DF4836}" sibTransId="{F2EEA3C9-0DD7-4125-82DF-EAB4F638B848}"/>
    <dgm:cxn modelId="{F5BF6A94-F56B-42AF-819B-FF2C22E81C24}" srcId="{7369B0D0-2D2D-4147-8579-56440AAFE9BD}" destId="{A859C2EB-26D8-4193-954F-94A074A6FB07}" srcOrd="3" destOrd="0" parTransId="{57AB1A0B-9353-421A-80AA-6162A6830283}" sibTransId="{0A465952-AF01-4420-B703-37C4C5678BE6}"/>
    <dgm:cxn modelId="{14666146-C005-4927-8277-5AF24B21BF3B}" srcId="{8D6E4F46-EFA5-468E-AFD1-1AFA5D2D2662}" destId="{1FE26E5A-EF57-4DE7-9A1D-104001570330}" srcOrd="0" destOrd="0" parTransId="{0D4FFF58-D4B5-4813-99A7-E5BCB199DB70}" sibTransId="{A5FCCD04-9641-420B-9ADF-AA2A8A4ABD4E}"/>
    <dgm:cxn modelId="{E609F0EB-F8E0-46E0-8815-4DE5948AB2DB}" type="presOf" srcId="{3D52D7F1-0FDF-4BE5-891A-FDE2D3354602}" destId="{BD9E4C78-2155-49C6-A2B5-DBDB10CD0B94}" srcOrd="0" destOrd="0" presId="urn:microsoft.com/office/officeart/2005/8/layout/chevron2"/>
    <dgm:cxn modelId="{FA70CC97-191F-4A34-ADDB-ED4536F40919}" type="presParOf" srcId="{F906D262-42DB-4E23-986F-B721CDBC88D7}" destId="{06F6BB53-277C-43A6-9983-5867C8D35BBA}" srcOrd="0" destOrd="0" presId="urn:microsoft.com/office/officeart/2005/8/layout/chevron2"/>
    <dgm:cxn modelId="{2B04A778-B914-42FA-ADDF-C7C6F069C3B9}" type="presParOf" srcId="{06F6BB53-277C-43A6-9983-5867C8D35BBA}" destId="{D472BC7E-2EF6-4273-8A56-CCAB07505F81}" srcOrd="0" destOrd="0" presId="urn:microsoft.com/office/officeart/2005/8/layout/chevron2"/>
    <dgm:cxn modelId="{5C3F8F35-A384-41DE-A586-3BE8A4B3B2F0}" type="presParOf" srcId="{06F6BB53-277C-43A6-9983-5867C8D35BBA}" destId="{2580A2BD-4651-4FE6-9AD7-541DF4E6D42E}" srcOrd="1" destOrd="0" presId="urn:microsoft.com/office/officeart/2005/8/layout/chevron2"/>
    <dgm:cxn modelId="{B98B815A-52D2-49B8-9233-7A5509081BA0}" type="presParOf" srcId="{F906D262-42DB-4E23-986F-B721CDBC88D7}" destId="{0626D5A2-14BA-4B75-8875-405BBFA1509D}" srcOrd="1" destOrd="0" presId="urn:microsoft.com/office/officeart/2005/8/layout/chevron2"/>
    <dgm:cxn modelId="{369DC21E-4D54-4EE9-861A-5D1ECF50E339}" type="presParOf" srcId="{F906D262-42DB-4E23-986F-B721CDBC88D7}" destId="{7EC0CF01-5737-48C5-9DB2-938BA7708493}" srcOrd="2" destOrd="0" presId="urn:microsoft.com/office/officeart/2005/8/layout/chevron2"/>
    <dgm:cxn modelId="{1344969B-4EB4-4431-818B-B07C7905310C}" type="presParOf" srcId="{7EC0CF01-5737-48C5-9DB2-938BA7708493}" destId="{312BCC97-E9C4-42E8-835F-016D7808BFF0}" srcOrd="0" destOrd="0" presId="urn:microsoft.com/office/officeart/2005/8/layout/chevron2"/>
    <dgm:cxn modelId="{D1370218-B626-4DBB-BB79-C15640D7DD2A}" type="presParOf" srcId="{7EC0CF01-5737-48C5-9DB2-938BA7708493}" destId="{092BB4A9-74E0-4365-8F3A-C4C3C53B8200}" srcOrd="1" destOrd="0" presId="urn:microsoft.com/office/officeart/2005/8/layout/chevron2"/>
    <dgm:cxn modelId="{05D0BF57-4706-4A7C-A2BA-E09868CEB1BC}" type="presParOf" srcId="{F906D262-42DB-4E23-986F-B721CDBC88D7}" destId="{461E54CC-9CD9-4019-97CC-0F9E6E5B9087}" srcOrd="3" destOrd="0" presId="urn:microsoft.com/office/officeart/2005/8/layout/chevron2"/>
    <dgm:cxn modelId="{25F422C3-1DC1-4EB6-8EC8-3F4786143C37}" type="presParOf" srcId="{F906D262-42DB-4E23-986F-B721CDBC88D7}" destId="{482CBDDD-520E-4346-B97D-A6B9AD4493BE}" srcOrd="4" destOrd="0" presId="urn:microsoft.com/office/officeart/2005/8/layout/chevron2"/>
    <dgm:cxn modelId="{FD893B3B-2406-47D4-A658-D1DA6608E717}" type="presParOf" srcId="{482CBDDD-520E-4346-B97D-A6B9AD4493BE}" destId="{3B973B59-F539-4671-859D-52E32EFF1DAA}" srcOrd="0" destOrd="0" presId="urn:microsoft.com/office/officeart/2005/8/layout/chevron2"/>
    <dgm:cxn modelId="{A2A35D52-0F0E-42BC-81D4-B9CDB8CA12EB}" type="presParOf" srcId="{482CBDDD-520E-4346-B97D-A6B9AD4493BE}" destId="{BD9E4C78-2155-49C6-A2B5-DBDB10CD0B94}" srcOrd="1" destOrd="0" presId="urn:microsoft.com/office/officeart/2005/8/layout/chevron2"/>
    <dgm:cxn modelId="{D6BD4902-A958-47EE-84E6-50E8B5BDAAB4}" type="presParOf" srcId="{F906D262-42DB-4E23-986F-B721CDBC88D7}" destId="{F1E0F4B9-E73B-49E2-9B6C-981E658E4272}" srcOrd="5" destOrd="0" presId="urn:microsoft.com/office/officeart/2005/8/layout/chevron2"/>
    <dgm:cxn modelId="{B4F8DEFF-801F-471D-A6CC-B87B15B7D30A}" type="presParOf" srcId="{F906D262-42DB-4E23-986F-B721CDBC88D7}" destId="{6B842718-BCC7-4DEB-A768-7A52FB9A7EDF}" srcOrd="6" destOrd="0" presId="urn:microsoft.com/office/officeart/2005/8/layout/chevron2"/>
    <dgm:cxn modelId="{23FD6695-DB08-4F5D-A8C1-2EC683E5310C}" type="presParOf" srcId="{6B842718-BCC7-4DEB-A768-7A52FB9A7EDF}" destId="{FE5B355A-0F9B-43A0-8F61-439D26D0099C}" srcOrd="0" destOrd="0" presId="urn:microsoft.com/office/officeart/2005/8/layout/chevron2"/>
    <dgm:cxn modelId="{80A3CDB8-BEC6-42CA-B1E0-5DC5DA2A3AFD}" type="presParOf" srcId="{6B842718-BCC7-4DEB-A768-7A52FB9A7EDF}" destId="{726347D6-0A30-4759-AA01-454A2C31BF16}" srcOrd="1" destOrd="0" presId="urn:microsoft.com/office/officeart/2005/8/layout/chevron2"/>
    <dgm:cxn modelId="{29504561-925E-4F5A-8C39-9C68105D5E30}" type="presParOf" srcId="{F906D262-42DB-4E23-986F-B721CDBC88D7}" destId="{8C8774E6-2ECC-4CFB-8A36-14F7E8DFC247}" srcOrd="7" destOrd="0" presId="urn:microsoft.com/office/officeart/2005/8/layout/chevron2"/>
    <dgm:cxn modelId="{807A850A-5F6E-4601-8E4E-6A5952A31E13}" type="presParOf" srcId="{F906D262-42DB-4E23-986F-B721CDBC88D7}" destId="{4594F215-90EB-4650-8D45-0E6B90FFC7E5}" srcOrd="8" destOrd="0" presId="urn:microsoft.com/office/officeart/2005/8/layout/chevron2"/>
    <dgm:cxn modelId="{601316A7-027B-48C3-93BA-8003B737A44B}" type="presParOf" srcId="{4594F215-90EB-4650-8D45-0E6B90FFC7E5}" destId="{0228A702-F2E9-4EC4-B1D5-77CA43495E38}" srcOrd="0" destOrd="0" presId="urn:microsoft.com/office/officeart/2005/8/layout/chevron2"/>
    <dgm:cxn modelId="{90E77C17-F11B-48D3-BC88-0DDF294BAFCA}" type="presParOf" srcId="{4594F215-90EB-4650-8D45-0E6B90FFC7E5}" destId="{F13FC1AA-6B58-4C6D-8428-EB524233DA10}"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F9A0DFF-F504-4A5E-8375-8886A7707E0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8D4CD741-8D0A-49A8-9F85-35B9680E79E5}">
      <dgm:prSet phldrT="[Text]"/>
      <dgm:spPr/>
      <dgm:t>
        <a:bodyPr/>
        <a:lstStyle/>
        <a:p>
          <a:r>
            <a:rPr lang="en-US" dirty="0" smtClean="0"/>
            <a:t>Contradicting Objectives</a:t>
          </a:r>
          <a:endParaRPr lang="en-US" dirty="0"/>
        </a:p>
      </dgm:t>
    </dgm:pt>
    <dgm:pt modelId="{7307615C-ECAE-4EEC-92E6-731E15D27623}" type="parTrans" cxnId="{4943133C-3718-4923-A6B0-639C507B697B}">
      <dgm:prSet/>
      <dgm:spPr/>
      <dgm:t>
        <a:bodyPr/>
        <a:lstStyle/>
        <a:p>
          <a:endParaRPr lang="en-US"/>
        </a:p>
      </dgm:t>
    </dgm:pt>
    <dgm:pt modelId="{60C917B2-2F3F-44FF-A1DC-502D05864CDC}" type="sibTrans" cxnId="{4943133C-3718-4923-A6B0-639C507B697B}">
      <dgm:prSet/>
      <dgm:spPr/>
      <dgm:t>
        <a:bodyPr/>
        <a:lstStyle/>
        <a:p>
          <a:endParaRPr lang="en-US"/>
        </a:p>
      </dgm:t>
    </dgm:pt>
    <dgm:pt modelId="{ABD77339-8DF0-4615-9556-5E40909ED3AD}">
      <dgm:prSet phldrT="[Text]"/>
      <dgm:spPr/>
      <dgm:t>
        <a:bodyPr/>
        <a:lstStyle/>
        <a:p>
          <a:r>
            <a:rPr lang="en-US" dirty="0" smtClean="0"/>
            <a:t>Like ROI and R&amp;D</a:t>
          </a:r>
          <a:endParaRPr lang="en-US" dirty="0"/>
        </a:p>
      </dgm:t>
    </dgm:pt>
    <dgm:pt modelId="{5879E775-83F4-4BBB-B984-84C5B50079A1}" type="parTrans" cxnId="{858225D8-D220-462F-A4D3-311F6E325CED}">
      <dgm:prSet/>
      <dgm:spPr/>
      <dgm:t>
        <a:bodyPr/>
        <a:lstStyle/>
        <a:p>
          <a:endParaRPr lang="en-US"/>
        </a:p>
      </dgm:t>
    </dgm:pt>
    <dgm:pt modelId="{3880C83A-D7E0-4082-BFE3-DE6DA29F62D9}" type="sibTrans" cxnId="{858225D8-D220-462F-A4D3-311F6E325CED}">
      <dgm:prSet/>
      <dgm:spPr/>
      <dgm:t>
        <a:bodyPr/>
        <a:lstStyle/>
        <a:p>
          <a:endParaRPr lang="en-US"/>
        </a:p>
      </dgm:t>
    </dgm:pt>
    <dgm:pt modelId="{4F943343-E733-4EA3-85EA-0D10FA768D65}">
      <dgm:prSet phldrT="[Text]"/>
      <dgm:spPr/>
      <dgm:t>
        <a:bodyPr/>
        <a:lstStyle/>
        <a:p>
          <a:r>
            <a:rPr lang="en-US" dirty="0" smtClean="0"/>
            <a:t>Set priorities</a:t>
          </a:r>
          <a:endParaRPr lang="en-US" dirty="0"/>
        </a:p>
      </dgm:t>
    </dgm:pt>
    <dgm:pt modelId="{816B9369-4CC1-4467-AF9E-449B95D63BCD}" type="parTrans" cxnId="{6D770503-6BEC-4B06-BB72-04115C3162E2}">
      <dgm:prSet/>
      <dgm:spPr/>
      <dgm:t>
        <a:bodyPr/>
        <a:lstStyle/>
        <a:p>
          <a:endParaRPr lang="en-US"/>
        </a:p>
      </dgm:t>
    </dgm:pt>
    <dgm:pt modelId="{10CABB18-05B1-48A9-BEC5-8C62C9F7C17B}" type="sibTrans" cxnId="{6D770503-6BEC-4B06-BB72-04115C3162E2}">
      <dgm:prSet/>
      <dgm:spPr/>
      <dgm:t>
        <a:bodyPr/>
        <a:lstStyle/>
        <a:p>
          <a:endParaRPr lang="en-US"/>
        </a:p>
      </dgm:t>
    </dgm:pt>
    <dgm:pt modelId="{D869DAEB-993B-4588-BDA5-AF5B88F9DB6F}">
      <dgm:prSet phldrT="[Text]"/>
      <dgm:spPr/>
      <dgm:t>
        <a:bodyPr/>
        <a:lstStyle/>
        <a:p>
          <a:r>
            <a:rPr lang="en-US" dirty="0" smtClean="0"/>
            <a:t>Different objectives for different SBU</a:t>
          </a:r>
          <a:endParaRPr lang="en-US" dirty="0"/>
        </a:p>
      </dgm:t>
    </dgm:pt>
    <dgm:pt modelId="{C1B0F926-C87A-402A-A2A2-EC539E9977A7}" type="parTrans" cxnId="{B915FD50-DFB3-4578-89DF-7784B70AC2BC}">
      <dgm:prSet/>
      <dgm:spPr/>
      <dgm:t>
        <a:bodyPr/>
        <a:lstStyle/>
        <a:p>
          <a:endParaRPr lang="en-US"/>
        </a:p>
      </dgm:t>
    </dgm:pt>
    <dgm:pt modelId="{06573437-7A14-4B37-8E7A-683BD2C6C482}" type="sibTrans" cxnId="{B915FD50-DFB3-4578-89DF-7784B70AC2BC}">
      <dgm:prSet/>
      <dgm:spPr/>
      <dgm:t>
        <a:bodyPr/>
        <a:lstStyle/>
        <a:p>
          <a:endParaRPr lang="en-US"/>
        </a:p>
      </dgm:t>
    </dgm:pt>
    <dgm:pt modelId="{3A724E63-5320-4EAA-9913-78D5A2E03B9A}">
      <dgm:prSet phldrT="[Text]"/>
      <dgm:spPr/>
      <dgm:t>
        <a:bodyPr/>
        <a:lstStyle/>
        <a:p>
          <a:r>
            <a:rPr lang="en-US" dirty="0" smtClean="0"/>
            <a:t>Based on industry maturity stage</a:t>
          </a:r>
          <a:endParaRPr lang="en-US" dirty="0"/>
        </a:p>
      </dgm:t>
    </dgm:pt>
    <dgm:pt modelId="{8191014C-80DA-4A7B-9F46-96ABF59480DA}" type="parTrans" cxnId="{BEDCFC27-2AA6-412F-B1FD-9B6F9E0B206D}">
      <dgm:prSet/>
      <dgm:spPr/>
      <dgm:t>
        <a:bodyPr/>
        <a:lstStyle/>
        <a:p>
          <a:endParaRPr lang="en-US"/>
        </a:p>
      </dgm:t>
    </dgm:pt>
    <dgm:pt modelId="{E8DB8177-45D7-4D63-BC5B-08B87FCBC80E}" type="sibTrans" cxnId="{BEDCFC27-2AA6-412F-B1FD-9B6F9E0B206D}">
      <dgm:prSet/>
      <dgm:spPr/>
      <dgm:t>
        <a:bodyPr/>
        <a:lstStyle/>
        <a:p>
          <a:endParaRPr lang="en-US"/>
        </a:p>
      </dgm:t>
    </dgm:pt>
    <dgm:pt modelId="{F456035E-423A-4AF0-9FEB-231EC8D01D22}">
      <dgm:prSet phldrT="[Text]"/>
      <dgm:spPr/>
      <dgm:t>
        <a:bodyPr/>
        <a:lstStyle/>
        <a:p>
          <a:r>
            <a:rPr lang="en-US" dirty="0" smtClean="0"/>
            <a:t>Customer-focused objectives</a:t>
          </a:r>
          <a:endParaRPr lang="en-US" dirty="0"/>
        </a:p>
      </dgm:t>
    </dgm:pt>
    <dgm:pt modelId="{D6248151-7D56-4728-9F0D-645F49F13AF6}" type="parTrans" cxnId="{6EE9EFEA-6346-4A49-B96E-1FF9975A24B0}">
      <dgm:prSet/>
      <dgm:spPr/>
      <dgm:t>
        <a:bodyPr/>
        <a:lstStyle/>
        <a:p>
          <a:endParaRPr lang="en-US"/>
        </a:p>
      </dgm:t>
    </dgm:pt>
    <dgm:pt modelId="{34E4E77F-02C9-4D64-BD40-F8ED457FA650}" type="sibTrans" cxnId="{6EE9EFEA-6346-4A49-B96E-1FF9975A24B0}">
      <dgm:prSet/>
      <dgm:spPr/>
      <dgm:t>
        <a:bodyPr/>
        <a:lstStyle/>
        <a:p>
          <a:endParaRPr lang="en-US"/>
        </a:p>
      </dgm:t>
    </dgm:pt>
    <dgm:pt modelId="{8279940B-D647-4972-A9F9-D850D602FFE1}">
      <dgm:prSet phldrT="[Text]"/>
      <dgm:spPr/>
      <dgm:t>
        <a:bodyPr/>
        <a:lstStyle/>
        <a:p>
          <a:r>
            <a:rPr lang="en-US" dirty="0" smtClean="0"/>
            <a:t>Long-term</a:t>
          </a:r>
          <a:endParaRPr lang="en-US" dirty="0"/>
        </a:p>
      </dgm:t>
    </dgm:pt>
    <dgm:pt modelId="{5684CC48-86F0-4011-81E2-5E120BB5686C}" type="parTrans" cxnId="{C564EFC6-095C-4131-ABCD-B774ACC17AEA}">
      <dgm:prSet/>
      <dgm:spPr/>
      <dgm:t>
        <a:bodyPr/>
        <a:lstStyle/>
        <a:p>
          <a:endParaRPr lang="en-US"/>
        </a:p>
      </dgm:t>
    </dgm:pt>
    <dgm:pt modelId="{68058277-7BB5-4649-BD7B-6A4F098270B2}" type="sibTrans" cxnId="{C564EFC6-095C-4131-ABCD-B774ACC17AEA}">
      <dgm:prSet/>
      <dgm:spPr/>
      <dgm:t>
        <a:bodyPr/>
        <a:lstStyle/>
        <a:p>
          <a:endParaRPr lang="en-US"/>
        </a:p>
      </dgm:t>
    </dgm:pt>
    <dgm:pt modelId="{659C198A-E95F-4C26-99F1-6389931DC6EF}">
      <dgm:prSet phldrT="[Text]"/>
      <dgm:spPr/>
      <dgm:t>
        <a:bodyPr/>
        <a:lstStyle/>
        <a:p>
          <a:r>
            <a:rPr lang="en-US" dirty="0" smtClean="0"/>
            <a:t>Useful for other SBUs</a:t>
          </a:r>
          <a:endParaRPr lang="en-US" dirty="0"/>
        </a:p>
      </dgm:t>
    </dgm:pt>
    <dgm:pt modelId="{ED476222-5ED8-47A9-86A9-5CB82C96A3F9}" type="parTrans" cxnId="{6797F7AA-B4B9-41D0-A269-04D4CCA005BD}">
      <dgm:prSet/>
      <dgm:spPr/>
      <dgm:t>
        <a:bodyPr/>
        <a:lstStyle/>
        <a:p>
          <a:endParaRPr lang="en-US"/>
        </a:p>
      </dgm:t>
    </dgm:pt>
    <dgm:pt modelId="{F3FDED54-D80D-43CE-99EA-55686FD128E9}" type="sibTrans" cxnId="{6797F7AA-B4B9-41D0-A269-04D4CCA005BD}">
      <dgm:prSet/>
      <dgm:spPr/>
      <dgm:t>
        <a:bodyPr/>
        <a:lstStyle/>
        <a:p>
          <a:endParaRPr lang="en-US"/>
        </a:p>
      </dgm:t>
    </dgm:pt>
    <dgm:pt modelId="{4AD3581C-57DF-41E2-BC56-13C7D40429AA}">
      <dgm:prSet phldrT="[Text]"/>
      <dgm:spPr/>
      <dgm:t>
        <a:bodyPr/>
        <a:lstStyle/>
        <a:p>
          <a:r>
            <a:rPr lang="en-US" dirty="0" smtClean="0"/>
            <a:t>Achieved by non-product aspects</a:t>
          </a:r>
          <a:endParaRPr lang="en-US" dirty="0"/>
        </a:p>
      </dgm:t>
    </dgm:pt>
    <dgm:pt modelId="{09B96994-E5AC-4596-A4E6-6A177FD4AFD1}" type="parTrans" cxnId="{09EC87F3-68D0-44B2-B33C-82DCF4D332A8}">
      <dgm:prSet/>
      <dgm:spPr/>
    </dgm:pt>
    <dgm:pt modelId="{D7E2F108-63BD-4EFA-8F0C-5A3B54CEFCE7}" type="sibTrans" cxnId="{09EC87F3-68D0-44B2-B33C-82DCF4D332A8}">
      <dgm:prSet/>
      <dgm:spPr/>
    </dgm:pt>
    <dgm:pt modelId="{B2F32DAF-B841-4892-A438-44FF185D3E3D}" type="pres">
      <dgm:prSet presAssocID="{0F9A0DFF-F504-4A5E-8375-8886A7707E0D}" presName="Name0" presStyleCnt="0">
        <dgm:presLayoutVars>
          <dgm:dir/>
          <dgm:resizeHandles val="exact"/>
        </dgm:presLayoutVars>
      </dgm:prSet>
      <dgm:spPr/>
      <dgm:t>
        <a:bodyPr/>
        <a:lstStyle/>
        <a:p>
          <a:endParaRPr lang="en-US"/>
        </a:p>
      </dgm:t>
    </dgm:pt>
    <dgm:pt modelId="{412501BA-6641-48B4-ACA6-D22401C8F357}" type="pres">
      <dgm:prSet presAssocID="{8D4CD741-8D0A-49A8-9F85-35B9680E79E5}" presName="node" presStyleLbl="node1" presStyleIdx="0" presStyleCnt="3">
        <dgm:presLayoutVars>
          <dgm:bulletEnabled val="1"/>
        </dgm:presLayoutVars>
      </dgm:prSet>
      <dgm:spPr/>
      <dgm:t>
        <a:bodyPr/>
        <a:lstStyle/>
        <a:p>
          <a:endParaRPr lang="en-US"/>
        </a:p>
      </dgm:t>
    </dgm:pt>
    <dgm:pt modelId="{A55608DA-29D3-4BDB-BF89-8A1F35085CB7}" type="pres">
      <dgm:prSet presAssocID="{60C917B2-2F3F-44FF-A1DC-502D05864CDC}" presName="sibTrans" presStyleCnt="0"/>
      <dgm:spPr/>
    </dgm:pt>
    <dgm:pt modelId="{BF577B6F-4A10-4CAF-A567-CCDC12085422}" type="pres">
      <dgm:prSet presAssocID="{D869DAEB-993B-4588-BDA5-AF5B88F9DB6F}" presName="node" presStyleLbl="node1" presStyleIdx="1" presStyleCnt="3">
        <dgm:presLayoutVars>
          <dgm:bulletEnabled val="1"/>
        </dgm:presLayoutVars>
      </dgm:prSet>
      <dgm:spPr/>
      <dgm:t>
        <a:bodyPr/>
        <a:lstStyle/>
        <a:p>
          <a:endParaRPr lang="en-US"/>
        </a:p>
      </dgm:t>
    </dgm:pt>
    <dgm:pt modelId="{763D6F56-641B-4A74-97E4-1454581D385F}" type="pres">
      <dgm:prSet presAssocID="{06573437-7A14-4B37-8E7A-683BD2C6C482}" presName="sibTrans" presStyleCnt="0"/>
      <dgm:spPr/>
    </dgm:pt>
    <dgm:pt modelId="{C4E06B5B-A1FD-462E-B9D3-BA2F3611A996}" type="pres">
      <dgm:prSet presAssocID="{F456035E-423A-4AF0-9FEB-231EC8D01D22}" presName="node" presStyleLbl="node1" presStyleIdx="2" presStyleCnt="3">
        <dgm:presLayoutVars>
          <dgm:bulletEnabled val="1"/>
        </dgm:presLayoutVars>
      </dgm:prSet>
      <dgm:spPr/>
      <dgm:t>
        <a:bodyPr/>
        <a:lstStyle/>
        <a:p>
          <a:endParaRPr lang="en-US"/>
        </a:p>
      </dgm:t>
    </dgm:pt>
  </dgm:ptLst>
  <dgm:cxnLst>
    <dgm:cxn modelId="{4943133C-3718-4923-A6B0-639C507B697B}" srcId="{0F9A0DFF-F504-4A5E-8375-8886A7707E0D}" destId="{8D4CD741-8D0A-49A8-9F85-35B9680E79E5}" srcOrd="0" destOrd="0" parTransId="{7307615C-ECAE-4EEC-92E6-731E15D27623}" sibTransId="{60C917B2-2F3F-44FF-A1DC-502D05864CDC}"/>
    <dgm:cxn modelId="{1732EB86-39D1-4AD3-A150-32AF2EB74178}" type="presOf" srcId="{3A724E63-5320-4EAA-9913-78D5A2E03B9A}" destId="{BF577B6F-4A10-4CAF-A567-CCDC12085422}" srcOrd="0" destOrd="1" presId="urn:microsoft.com/office/officeart/2005/8/layout/hList6"/>
    <dgm:cxn modelId="{09EC87F3-68D0-44B2-B33C-82DCF4D332A8}" srcId="{F456035E-423A-4AF0-9FEB-231EC8D01D22}" destId="{4AD3581C-57DF-41E2-BC56-13C7D40429AA}" srcOrd="2" destOrd="0" parTransId="{09B96994-E5AC-4596-A4E6-6A177FD4AFD1}" sibTransId="{D7E2F108-63BD-4EFA-8F0C-5A3B54CEFCE7}"/>
    <dgm:cxn modelId="{EDB5A56A-2B36-44DD-BCF8-D7748385C259}" type="presOf" srcId="{8279940B-D647-4972-A9F9-D850D602FFE1}" destId="{C4E06B5B-A1FD-462E-B9D3-BA2F3611A996}" srcOrd="0" destOrd="1" presId="urn:microsoft.com/office/officeart/2005/8/layout/hList6"/>
    <dgm:cxn modelId="{C564EFC6-095C-4131-ABCD-B774ACC17AEA}" srcId="{F456035E-423A-4AF0-9FEB-231EC8D01D22}" destId="{8279940B-D647-4972-A9F9-D850D602FFE1}" srcOrd="0" destOrd="0" parTransId="{5684CC48-86F0-4011-81E2-5E120BB5686C}" sibTransId="{68058277-7BB5-4649-BD7B-6A4F098270B2}"/>
    <dgm:cxn modelId="{858225D8-D220-462F-A4D3-311F6E325CED}" srcId="{8D4CD741-8D0A-49A8-9F85-35B9680E79E5}" destId="{ABD77339-8DF0-4615-9556-5E40909ED3AD}" srcOrd="0" destOrd="0" parTransId="{5879E775-83F4-4BBB-B984-84C5B50079A1}" sibTransId="{3880C83A-D7E0-4082-BFE3-DE6DA29F62D9}"/>
    <dgm:cxn modelId="{6D770503-6BEC-4B06-BB72-04115C3162E2}" srcId="{8D4CD741-8D0A-49A8-9F85-35B9680E79E5}" destId="{4F943343-E733-4EA3-85EA-0D10FA768D65}" srcOrd="1" destOrd="0" parTransId="{816B9369-4CC1-4467-AF9E-449B95D63BCD}" sibTransId="{10CABB18-05B1-48A9-BEC5-8C62C9F7C17B}"/>
    <dgm:cxn modelId="{38FB104B-45A2-4F06-B1D8-1CC53967D376}" type="presOf" srcId="{8D4CD741-8D0A-49A8-9F85-35B9680E79E5}" destId="{412501BA-6641-48B4-ACA6-D22401C8F357}" srcOrd="0" destOrd="0" presId="urn:microsoft.com/office/officeart/2005/8/layout/hList6"/>
    <dgm:cxn modelId="{03BABFA3-63D7-48B1-B04B-6EE27CAA7043}" type="presOf" srcId="{D869DAEB-993B-4588-BDA5-AF5B88F9DB6F}" destId="{BF577B6F-4A10-4CAF-A567-CCDC12085422}" srcOrd="0" destOrd="0" presId="urn:microsoft.com/office/officeart/2005/8/layout/hList6"/>
    <dgm:cxn modelId="{95131EA3-C258-4674-B499-D34D7E547469}" type="presOf" srcId="{F456035E-423A-4AF0-9FEB-231EC8D01D22}" destId="{C4E06B5B-A1FD-462E-B9D3-BA2F3611A996}" srcOrd="0" destOrd="0" presId="urn:microsoft.com/office/officeart/2005/8/layout/hList6"/>
    <dgm:cxn modelId="{6D69E172-7561-45BC-A81F-E0A03175BDF0}" type="presOf" srcId="{659C198A-E95F-4C26-99F1-6389931DC6EF}" destId="{C4E06B5B-A1FD-462E-B9D3-BA2F3611A996}" srcOrd="0" destOrd="2" presId="urn:microsoft.com/office/officeart/2005/8/layout/hList6"/>
    <dgm:cxn modelId="{3515F560-B54A-4B94-9213-3DA633D26303}" type="presOf" srcId="{4F943343-E733-4EA3-85EA-0D10FA768D65}" destId="{412501BA-6641-48B4-ACA6-D22401C8F357}" srcOrd="0" destOrd="2" presId="urn:microsoft.com/office/officeart/2005/8/layout/hList6"/>
    <dgm:cxn modelId="{171DC665-05C6-4F1F-BF97-D525510017A5}" type="presOf" srcId="{0F9A0DFF-F504-4A5E-8375-8886A7707E0D}" destId="{B2F32DAF-B841-4892-A438-44FF185D3E3D}" srcOrd="0" destOrd="0" presId="urn:microsoft.com/office/officeart/2005/8/layout/hList6"/>
    <dgm:cxn modelId="{6797F7AA-B4B9-41D0-A269-04D4CCA005BD}" srcId="{F456035E-423A-4AF0-9FEB-231EC8D01D22}" destId="{659C198A-E95F-4C26-99F1-6389931DC6EF}" srcOrd="1" destOrd="0" parTransId="{ED476222-5ED8-47A9-86A9-5CB82C96A3F9}" sibTransId="{F3FDED54-D80D-43CE-99EA-55686FD128E9}"/>
    <dgm:cxn modelId="{6EE9EFEA-6346-4A49-B96E-1FF9975A24B0}" srcId="{0F9A0DFF-F504-4A5E-8375-8886A7707E0D}" destId="{F456035E-423A-4AF0-9FEB-231EC8D01D22}" srcOrd="2" destOrd="0" parTransId="{D6248151-7D56-4728-9F0D-645F49F13AF6}" sibTransId="{34E4E77F-02C9-4D64-BD40-F8ED457FA650}"/>
    <dgm:cxn modelId="{BEDCFC27-2AA6-412F-B1FD-9B6F9E0B206D}" srcId="{D869DAEB-993B-4588-BDA5-AF5B88F9DB6F}" destId="{3A724E63-5320-4EAA-9913-78D5A2E03B9A}" srcOrd="0" destOrd="0" parTransId="{8191014C-80DA-4A7B-9F46-96ABF59480DA}" sibTransId="{E8DB8177-45D7-4D63-BC5B-08B87FCBC80E}"/>
    <dgm:cxn modelId="{2157BD4B-0E7E-45F0-BA78-2E6B671208D7}" type="presOf" srcId="{4AD3581C-57DF-41E2-BC56-13C7D40429AA}" destId="{C4E06B5B-A1FD-462E-B9D3-BA2F3611A996}" srcOrd="0" destOrd="3" presId="urn:microsoft.com/office/officeart/2005/8/layout/hList6"/>
    <dgm:cxn modelId="{B8F254FF-6B51-4C1A-905B-3BDA1CF97975}" type="presOf" srcId="{ABD77339-8DF0-4615-9556-5E40909ED3AD}" destId="{412501BA-6641-48B4-ACA6-D22401C8F357}" srcOrd="0" destOrd="1" presId="urn:microsoft.com/office/officeart/2005/8/layout/hList6"/>
    <dgm:cxn modelId="{B915FD50-DFB3-4578-89DF-7784B70AC2BC}" srcId="{0F9A0DFF-F504-4A5E-8375-8886A7707E0D}" destId="{D869DAEB-993B-4588-BDA5-AF5B88F9DB6F}" srcOrd="1" destOrd="0" parTransId="{C1B0F926-C87A-402A-A2A2-EC539E9977A7}" sibTransId="{06573437-7A14-4B37-8E7A-683BD2C6C482}"/>
    <dgm:cxn modelId="{DB52AE4F-6CF2-475C-986A-324EBB1AF098}" type="presParOf" srcId="{B2F32DAF-B841-4892-A438-44FF185D3E3D}" destId="{412501BA-6641-48B4-ACA6-D22401C8F357}" srcOrd="0" destOrd="0" presId="urn:microsoft.com/office/officeart/2005/8/layout/hList6"/>
    <dgm:cxn modelId="{ECF3C6F9-A00A-4587-8DC2-E52718D24551}" type="presParOf" srcId="{B2F32DAF-B841-4892-A438-44FF185D3E3D}" destId="{A55608DA-29D3-4BDB-BF89-8A1F35085CB7}" srcOrd="1" destOrd="0" presId="urn:microsoft.com/office/officeart/2005/8/layout/hList6"/>
    <dgm:cxn modelId="{D2614F55-FEA4-4DC8-A717-D79ECB3013DE}" type="presParOf" srcId="{B2F32DAF-B841-4892-A438-44FF185D3E3D}" destId="{BF577B6F-4A10-4CAF-A567-CCDC12085422}" srcOrd="2" destOrd="0" presId="urn:microsoft.com/office/officeart/2005/8/layout/hList6"/>
    <dgm:cxn modelId="{8AA298DF-9A99-487C-8676-F6CF3048851A}" type="presParOf" srcId="{B2F32DAF-B841-4892-A438-44FF185D3E3D}" destId="{763D6F56-641B-4A74-97E4-1454581D385F}" srcOrd="3" destOrd="0" presId="urn:microsoft.com/office/officeart/2005/8/layout/hList6"/>
    <dgm:cxn modelId="{BCF45B8C-38BD-47AF-B842-19AADF1F0290}" type="presParOf" srcId="{B2F32DAF-B841-4892-A438-44FF185D3E3D}" destId="{C4E06B5B-A1FD-462E-B9D3-BA2F3611A996}" srcOrd="4"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913A4C-A292-4C11-A408-00C3A62789CC}"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B579A39-9048-4851-9FCE-5A87ACC841E7}">
      <dgm:prSet phldrT="[Text]"/>
      <dgm:spPr/>
      <dgm:t>
        <a:bodyPr/>
        <a:lstStyle/>
        <a:p>
          <a:r>
            <a:rPr lang="en-US" dirty="0" smtClean="0"/>
            <a:t>Marketing Concept</a:t>
          </a:r>
          <a:endParaRPr lang="en-US" dirty="0"/>
        </a:p>
      </dgm:t>
    </dgm:pt>
    <dgm:pt modelId="{8D71A35D-3298-4C2D-80DE-032D3859219C}" type="parTrans" cxnId="{7338ADFF-3AA3-45EF-BCA1-04FB2A15D7AF}">
      <dgm:prSet/>
      <dgm:spPr/>
      <dgm:t>
        <a:bodyPr/>
        <a:lstStyle/>
        <a:p>
          <a:endParaRPr lang="en-US"/>
        </a:p>
      </dgm:t>
    </dgm:pt>
    <dgm:pt modelId="{F8A7BF32-2F08-4CC6-A0C8-62091AE9DE5E}" type="sibTrans" cxnId="{7338ADFF-3AA3-45EF-BCA1-04FB2A15D7AF}">
      <dgm:prSet/>
      <dgm:spPr/>
      <dgm:t>
        <a:bodyPr/>
        <a:lstStyle/>
        <a:p>
          <a:endParaRPr lang="en-US"/>
        </a:p>
      </dgm:t>
    </dgm:pt>
    <dgm:pt modelId="{F8627F34-2753-4F37-AAA4-EE8DA3335FE6}">
      <dgm:prSet phldrT="[Text]"/>
      <dgm:spPr/>
      <dgm:t>
        <a:bodyPr/>
        <a:lstStyle/>
        <a:p>
          <a:r>
            <a:rPr lang="en-US" dirty="0" smtClean="0"/>
            <a:t>Profitability</a:t>
          </a:r>
          <a:endParaRPr lang="en-US" dirty="0"/>
        </a:p>
      </dgm:t>
    </dgm:pt>
    <dgm:pt modelId="{A9EA2CEB-292D-4E27-A261-317DF3C56141}" type="parTrans" cxnId="{85E81187-FE01-42FD-BEFF-AB7A89642AD4}">
      <dgm:prSet/>
      <dgm:spPr/>
      <dgm:t>
        <a:bodyPr/>
        <a:lstStyle/>
        <a:p>
          <a:endParaRPr lang="en-US"/>
        </a:p>
      </dgm:t>
    </dgm:pt>
    <dgm:pt modelId="{53417ADD-658B-48A0-B618-A203790DA0F0}" type="sibTrans" cxnId="{85E81187-FE01-42FD-BEFF-AB7A89642AD4}">
      <dgm:prSet/>
      <dgm:spPr/>
      <dgm:t>
        <a:bodyPr/>
        <a:lstStyle/>
        <a:p>
          <a:endParaRPr lang="en-US"/>
        </a:p>
      </dgm:t>
    </dgm:pt>
    <dgm:pt modelId="{09E7EA4E-AFB9-42AB-8F61-6DA3EC216C72}">
      <dgm:prSet phldrT="[Text]"/>
      <dgm:spPr/>
      <dgm:t>
        <a:bodyPr/>
        <a:lstStyle/>
        <a:p>
          <a:r>
            <a:rPr lang="en-US" dirty="0" smtClean="0"/>
            <a:t>Customer Focus</a:t>
          </a:r>
          <a:endParaRPr lang="en-US" dirty="0"/>
        </a:p>
      </dgm:t>
    </dgm:pt>
    <dgm:pt modelId="{4F34A71F-135E-4807-860F-F012E7C9485A}" type="parTrans" cxnId="{E1830C62-6AAC-4F2A-B2E8-4A1DDF1D0E29}">
      <dgm:prSet/>
      <dgm:spPr/>
      <dgm:t>
        <a:bodyPr/>
        <a:lstStyle/>
        <a:p>
          <a:endParaRPr lang="en-US"/>
        </a:p>
      </dgm:t>
    </dgm:pt>
    <dgm:pt modelId="{6DA7CCB6-465D-4DE2-925E-A3D75CE4EC57}" type="sibTrans" cxnId="{E1830C62-6AAC-4F2A-B2E8-4A1DDF1D0E29}">
      <dgm:prSet/>
      <dgm:spPr/>
      <dgm:t>
        <a:bodyPr/>
        <a:lstStyle/>
        <a:p>
          <a:endParaRPr lang="en-US"/>
        </a:p>
      </dgm:t>
    </dgm:pt>
    <dgm:pt modelId="{C88AA3A2-FA02-4425-B3D7-67BEDF95F521}">
      <dgm:prSet phldrT="[Text]"/>
      <dgm:spPr/>
      <dgm:t>
        <a:bodyPr/>
        <a:lstStyle/>
        <a:p>
          <a:r>
            <a:rPr lang="en-US" dirty="0" smtClean="0"/>
            <a:t>Cross Functions</a:t>
          </a:r>
          <a:endParaRPr lang="en-US" dirty="0"/>
        </a:p>
      </dgm:t>
    </dgm:pt>
    <dgm:pt modelId="{178ECF56-BFD9-403D-A712-61C7ABB1289E}" type="parTrans" cxnId="{5EF75AC9-F5AC-4CB3-919C-7B24C58EE88C}">
      <dgm:prSet/>
      <dgm:spPr/>
      <dgm:t>
        <a:bodyPr/>
        <a:lstStyle/>
        <a:p>
          <a:endParaRPr lang="en-US"/>
        </a:p>
      </dgm:t>
    </dgm:pt>
    <dgm:pt modelId="{267412BC-D05A-45E1-9215-ECB89BBB7A7E}" type="sibTrans" cxnId="{5EF75AC9-F5AC-4CB3-919C-7B24C58EE88C}">
      <dgm:prSet/>
      <dgm:spPr/>
      <dgm:t>
        <a:bodyPr/>
        <a:lstStyle/>
        <a:p>
          <a:endParaRPr lang="en-US"/>
        </a:p>
      </dgm:t>
    </dgm:pt>
    <dgm:pt modelId="{D9A9CF5D-BBFB-4421-BF25-1A4BD130854B}" type="pres">
      <dgm:prSet presAssocID="{E7913A4C-A292-4C11-A408-00C3A62789CC}" presName="cycle" presStyleCnt="0">
        <dgm:presLayoutVars>
          <dgm:chMax val="1"/>
          <dgm:dir/>
          <dgm:animLvl val="ctr"/>
          <dgm:resizeHandles val="exact"/>
        </dgm:presLayoutVars>
      </dgm:prSet>
      <dgm:spPr/>
      <dgm:t>
        <a:bodyPr/>
        <a:lstStyle/>
        <a:p>
          <a:endParaRPr lang="en-US"/>
        </a:p>
      </dgm:t>
    </dgm:pt>
    <dgm:pt modelId="{839C3AE9-60FB-42D7-8321-60065B7A8746}" type="pres">
      <dgm:prSet presAssocID="{CB579A39-9048-4851-9FCE-5A87ACC841E7}" presName="centerShape" presStyleLbl="node0" presStyleIdx="0" presStyleCnt="1"/>
      <dgm:spPr/>
      <dgm:t>
        <a:bodyPr/>
        <a:lstStyle/>
        <a:p>
          <a:endParaRPr lang="en-US"/>
        </a:p>
      </dgm:t>
    </dgm:pt>
    <dgm:pt modelId="{D1A36433-A1C6-43D1-8A2D-4C9FC4EB2D1F}" type="pres">
      <dgm:prSet presAssocID="{A9EA2CEB-292D-4E27-A261-317DF3C56141}" presName="parTrans" presStyleLbl="bgSibTrans2D1" presStyleIdx="0" presStyleCnt="3"/>
      <dgm:spPr/>
      <dgm:t>
        <a:bodyPr/>
        <a:lstStyle/>
        <a:p>
          <a:endParaRPr lang="en-US"/>
        </a:p>
      </dgm:t>
    </dgm:pt>
    <dgm:pt modelId="{51DF95BF-B438-4A4E-8799-48576F12741A}" type="pres">
      <dgm:prSet presAssocID="{F8627F34-2753-4F37-AAA4-EE8DA3335FE6}" presName="node" presStyleLbl="node1" presStyleIdx="0" presStyleCnt="3">
        <dgm:presLayoutVars>
          <dgm:bulletEnabled val="1"/>
        </dgm:presLayoutVars>
      </dgm:prSet>
      <dgm:spPr/>
      <dgm:t>
        <a:bodyPr/>
        <a:lstStyle/>
        <a:p>
          <a:endParaRPr lang="en-US"/>
        </a:p>
      </dgm:t>
    </dgm:pt>
    <dgm:pt modelId="{D60EC119-0B46-4CBC-A7DA-B644E58048AD}" type="pres">
      <dgm:prSet presAssocID="{4F34A71F-135E-4807-860F-F012E7C9485A}" presName="parTrans" presStyleLbl="bgSibTrans2D1" presStyleIdx="1" presStyleCnt="3"/>
      <dgm:spPr/>
      <dgm:t>
        <a:bodyPr/>
        <a:lstStyle/>
        <a:p>
          <a:endParaRPr lang="en-US"/>
        </a:p>
      </dgm:t>
    </dgm:pt>
    <dgm:pt modelId="{3DD4C914-950F-41F6-BD82-BAF99898EF0B}" type="pres">
      <dgm:prSet presAssocID="{09E7EA4E-AFB9-42AB-8F61-6DA3EC216C72}" presName="node" presStyleLbl="node1" presStyleIdx="1" presStyleCnt="3">
        <dgm:presLayoutVars>
          <dgm:bulletEnabled val="1"/>
        </dgm:presLayoutVars>
      </dgm:prSet>
      <dgm:spPr/>
      <dgm:t>
        <a:bodyPr/>
        <a:lstStyle/>
        <a:p>
          <a:endParaRPr lang="en-US"/>
        </a:p>
      </dgm:t>
    </dgm:pt>
    <dgm:pt modelId="{39DC4C85-2B8A-4E9B-98B3-E43C1983D85D}" type="pres">
      <dgm:prSet presAssocID="{178ECF56-BFD9-403D-A712-61C7ABB1289E}" presName="parTrans" presStyleLbl="bgSibTrans2D1" presStyleIdx="2" presStyleCnt="3"/>
      <dgm:spPr/>
      <dgm:t>
        <a:bodyPr/>
        <a:lstStyle/>
        <a:p>
          <a:endParaRPr lang="en-US"/>
        </a:p>
      </dgm:t>
    </dgm:pt>
    <dgm:pt modelId="{A66A3CF2-D470-4D9D-B1A9-A2B671B214C1}" type="pres">
      <dgm:prSet presAssocID="{C88AA3A2-FA02-4425-B3D7-67BEDF95F521}" presName="node" presStyleLbl="node1" presStyleIdx="2" presStyleCnt="3">
        <dgm:presLayoutVars>
          <dgm:bulletEnabled val="1"/>
        </dgm:presLayoutVars>
      </dgm:prSet>
      <dgm:spPr/>
      <dgm:t>
        <a:bodyPr/>
        <a:lstStyle/>
        <a:p>
          <a:endParaRPr lang="en-US"/>
        </a:p>
      </dgm:t>
    </dgm:pt>
  </dgm:ptLst>
  <dgm:cxnLst>
    <dgm:cxn modelId="{6480990D-025B-4C7B-8C78-240C44B54148}" type="presOf" srcId="{F8627F34-2753-4F37-AAA4-EE8DA3335FE6}" destId="{51DF95BF-B438-4A4E-8799-48576F12741A}" srcOrd="0" destOrd="0" presId="urn:microsoft.com/office/officeart/2005/8/layout/radial4"/>
    <dgm:cxn modelId="{85E81187-FE01-42FD-BEFF-AB7A89642AD4}" srcId="{CB579A39-9048-4851-9FCE-5A87ACC841E7}" destId="{F8627F34-2753-4F37-AAA4-EE8DA3335FE6}" srcOrd="0" destOrd="0" parTransId="{A9EA2CEB-292D-4E27-A261-317DF3C56141}" sibTransId="{53417ADD-658B-48A0-B618-A203790DA0F0}"/>
    <dgm:cxn modelId="{BAAD500F-D691-4921-893A-9076D6801237}" type="presOf" srcId="{E7913A4C-A292-4C11-A408-00C3A62789CC}" destId="{D9A9CF5D-BBFB-4421-BF25-1A4BD130854B}" srcOrd="0" destOrd="0" presId="urn:microsoft.com/office/officeart/2005/8/layout/radial4"/>
    <dgm:cxn modelId="{22E7BB7E-AC31-459D-B572-6A6863559A43}" type="presOf" srcId="{09E7EA4E-AFB9-42AB-8F61-6DA3EC216C72}" destId="{3DD4C914-950F-41F6-BD82-BAF99898EF0B}" srcOrd="0" destOrd="0" presId="urn:microsoft.com/office/officeart/2005/8/layout/radial4"/>
    <dgm:cxn modelId="{E1830C62-6AAC-4F2A-B2E8-4A1DDF1D0E29}" srcId="{CB579A39-9048-4851-9FCE-5A87ACC841E7}" destId="{09E7EA4E-AFB9-42AB-8F61-6DA3EC216C72}" srcOrd="1" destOrd="0" parTransId="{4F34A71F-135E-4807-860F-F012E7C9485A}" sibTransId="{6DA7CCB6-465D-4DE2-925E-A3D75CE4EC57}"/>
    <dgm:cxn modelId="{1A1C718D-020C-4B85-93A4-9C5697352624}" type="presOf" srcId="{A9EA2CEB-292D-4E27-A261-317DF3C56141}" destId="{D1A36433-A1C6-43D1-8A2D-4C9FC4EB2D1F}" srcOrd="0" destOrd="0" presId="urn:microsoft.com/office/officeart/2005/8/layout/radial4"/>
    <dgm:cxn modelId="{7BB0ED1C-7A52-4B41-B121-2ADF3441C858}" type="presOf" srcId="{C88AA3A2-FA02-4425-B3D7-67BEDF95F521}" destId="{A66A3CF2-D470-4D9D-B1A9-A2B671B214C1}" srcOrd="0" destOrd="0" presId="urn:microsoft.com/office/officeart/2005/8/layout/radial4"/>
    <dgm:cxn modelId="{5EF75AC9-F5AC-4CB3-919C-7B24C58EE88C}" srcId="{CB579A39-9048-4851-9FCE-5A87ACC841E7}" destId="{C88AA3A2-FA02-4425-B3D7-67BEDF95F521}" srcOrd="2" destOrd="0" parTransId="{178ECF56-BFD9-403D-A712-61C7ABB1289E}" sibTransId="{267412BC-D05A-45E1-9215-ECB89BBB7A7E}"/>
    <dgm:cxn modelId="{7338ADFF-3AA3-45EF-BCA1-04FB2A15D7AF}" srcId="{E7913A4C-A292-4C11-A408-00C3A62789CC}" destId="{CB579A39-9048-4851-9FCE-5A87ACC841E7}" srcOrd="0" destOrd="0" parTransId="{8D71A35D-3298-4C2D-80DE-032D3859219C}" sibTransId="{F8A7BF32-2F08-4CC6-A0C8-62091AE9DE5E}"/>
    <dgm:cxn modelId="{EB839448-CA29-4186-B356-169B704E6E3E}" type="presOf" srcId="{4F34A71F-135E-4807-860F-F012E7C9485A}" destId="{D60EC119-0B46-4CBC-A7DA-B644E58048AD}" srcOrd="0" destOrd="0" presId="urn:microsoft.com/office/officeart/2005/8/layout/radial4"/>
    <dgm:cxn modelId="{51EE395B-96C2-4094-8407-47608EEF1CD3}" type="presOf" srcId="{CB579A39-9048-4851-9FCE-5A87ACC841E7}" destId="{839C3AE9-60FB-42D7-8321-60065B7A8746}" srcOrd="0" destOrd="0" presId="urn:microsoft.com/office/officeart/2005/8/layout/radial4"/>
    <dgm:cxn modelId="{1B2588CD-005D-4774-9973-D887231B74DF}" type="presOf" srcId="{178ECF56-BFD9-403D-A712-61C7ABB1289E}" destId="{39DC4C85-2B8A-4E9B-98B3-E43C1983D85D}" srcOrd="0" destOrd="0" presId="urn:microsoft.com/office/officeart/2005/8/layout/radial4"/>
    <dgm:cxn modelId="{4C58468B-DD7A-43A2-9962-C3DD75ECA8A7}" type="presParOf" srcId="{D9A9CF5D-BBFB-4421-BF25-1A4BD130854B}" destId="{839C3AE9-60FB-42D7-8321-60065B7A8746}" srcOrd="0" destOrd="0" presId="urn:microsoft.com/office/officeart/2005/8/layout/radial4"/>
    <dgm:cxn modelId="{47933DBA-B530-49A9-B9D8-B12675D2A81C}" type="presParOf" srcId="{D9A9CF5D-BBFB-4421-BF25-1A4BD130854B}" destId="{D1A36433-A1C6-43D1-8A2D-4C9FC4EB2D1F}" srcOrd="1" destOrd="0" presId="urn:microsoft.com/office/officeart/2005/8/layout/radial4"/>
    <dgm:cxn modelId="{2B2DD05E-380E-4D1D-8575-815492AE7701}" type="presParOf" srcId="{D9A9CF5D-BBFB-4421-BF25-1A4BD130854B}" destId="{51DF95BF-B438-4A4E-8799-48576F12741A}" srcOrd="2" destOrd="0" presId="urn:microsoft.com/office/officeart/2005/8/layout/radial4"/>
    <dgm:cxn modelId="{1CDCABB5-1A51-46CB-9A03-BC0B8396B783}" type="presParOf" srcId="{D9A9CF5D-BBFB-4421-BF25-1A4BD130854B}" destId="{D60EC119-0B46-4CBC-A7DA-B644E58048AD}" srcOrd="3" destOrd="0" presId="urn:microsoft.com/office/officeart/2005/8/layout/radial4"/>
    <dgm:cxn modelId="{53A20B81-D74A-43C3-9B1A-55A698EA98E7}" type="presParOf" srcId="{D9A9CF5D-BBFB-4421-BF25-1A4BD130854B}" destId="{3DD4C914-950F-41F6-BD82-BAF99898EF0B}" srcOrd="4" destOrd="0" presId="urn:microsoft.com/office/officeart/2005/8/layout/radial4"/>
    <dgm:cxn modelId="{8C890657-33E1-4C20-8611-9C5F138432ED}" type="presParOf" srcId="{D9A9CF5D-BBFB-4421-BF25-1A4BD130854B}" destId="{39DC4C85-2B8A-4E9B-98B3-E43C1983D85D}" srcOrd="5" destOrd="0" presId="urn:microsoft.com/office/officeart/2005/8/layout/radial4"/>
    <dgm:cxn modelId="{AA80BEC4-4FB5-4276-AF5F-3927443C4B21}" type="presParOf" srcId="{D9A9CF5D-BBFB-4421-BF25-1A4BD130854B}" destId="{A66A3CF2-D470-4D9D-B1A9-A2B671B214C1}"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FC2879F-B296-4E0C-A1C7-AE21FFE6C531}"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F4B471FF-5E57-447C-BC01-D1A48355B5DB}">
      <dgm:prSet phldrT="[Text]"/>
      <dgm:spPr/>
      <dgm:t>
        <a:bodyPr/>
        <a:lstStyle/>
        <a:p>
          <a:r>
            <a:rPr lang="en-US" dirty="0" smtClean="0"/>
            <a:t>Resources</a:t>
          </a:r>
          <a:endParaRPr lang="en-US" dirty="0"/>
        </a:p>
      </dgm:t>
    </dgm:pt>
    <dgm:pt modelId="{73682EB2-E46E-4DA3-93CF-BE56AC96C579}" type="parTrans" cxnId="{0FCE9CD9-6479-48F5-86FD-A4A36A5E8292}">
      <dgm:prSet/>
      <dgm:spPr/>
      <dgm:t>
        <a:bodyPr/>
        <a:lstStyle/>
        <a:p>
          <a:endParaRPr lang="en-US"/>
        </a:p>
      </dgm:t>
    </dgm:pt>
    <dgm:pt modelId="{8AF5B24A-8A31-4AA7-9018-407A5B790B53}" type="sibTrans" cxnId="{0FCE9CD9-6479-48F5-86FD-A4A36A5E8292}">
      <dgm:prSet/>
      <dgm:spPr/>
      <dgm:t>
        <a:bodyPr/>
        <a:lstStyle/>
        <a:p>
          <a:endParaRPr lang="en-US"/>
        </a:p>
      </dgm:t>
    </dgm:pt>
    <dgm:pt modelId="{4F2CDE07-20DD-4CD1-B6D5-8E12BED26218}">
      <dgm:prSet phldrT="[Text]"/>
      <dgm:spPr/>
      <dgm:t>
        <a:bodyPr/>
        <a:lstStyle/>
        <a:p>
          <a:r>
            <a:rPr lang="en-US" dirty="0" smtClean="0"/>
            <a:t>Excellent Sales forces</a:t>
          </a:r>
          <a:endParaRPr lang="en-US" dirty="0"/>
        </a:p>
      </dgm:t>
    </dgm:pt>
    <dgm:pt modelId="{9B4DFA3D-5D4E-470D-BD83-D3F526E70856}" type="parTrans" cxnId="{8B20BD27-F2AF-43F7-ADE0-C9A5D608DE4B}">
      <dgm:prSet/>
      <dgm:spPr/>
      <dgm:t>
        <a:bodyPr/>
        <a:lstStyle/>
        <a:p>
          <a:endParaRPr lang="en-US"/>
        </a:p>
      </dgm:t>
    </dgm:pt>
    <dgm:pt modelId="{D9BC8D23-1B37-4712-B402-383E69933210}" type="sibTrans" cxnId="{8B20BD27-F2AF-43F7-ADE0-C9A5D608DE4B}">
      <dgm:prSet/>
      <dgm:spPr/>
      <dgm:t>
        <a:bodyPr/>
        <a:lstStyle/>
        <a:p>
          <a:endParaRPr lang="en-US"/>
        </a:p>
      </dgm:t>
    </dgm:pt>
    <dgm:pt modelId="{FBD4FDD9-DF0C-4F81-8365-10B0DBA538CB}">
      <dgm:prSet phldrT="[Text]"/>
      <dgm:spPr/>
      <dgm:t>
        <a:bodyPr/>
        <a:lstStyle/>
        <a:p>
          <a:r>
            <a:rPr lang="en-US" dirty="0" smtClean="0"/>
            <a:t>Marketing</a:t>
          </a:r>
          <a:endParaRPr lang="en-US" dirty="0"/>
        </a:p>
      </dgm:t>
    </dgm:pt>
    <dgm:pt modelId="{B9A4294D-4DA9-456E-92DE-CCC4699A419E}" type="parTrans" cxnId="{C13FF730-0742-4537-9D32-93FE30CEA47C}">
      <dgm:prSet/>
      <dgm:spPr/>
      <dgm:t>
        <a:bodyPr/>
        <a:lstStyle/>
        <a:p>
          <a:endParaRPr lang="en-US"/>
        </a:p>
      </dgm:t>
    </dgm:pt>
    <dgm:pt modelId="{D588FE2D-FFC1-4626-B47C-16C8DEF1E864}" type="sibTrans" cxnId="{C13FF730-0742-4537-9D32-93FE30CEA47C}">
      <dgm:prSet/>
      <dgm:spPr/>
      <dgm:t>
        <a:bodyPr/>
        <a:lstStyle/>
        <a:p>
          <a:endParaRPr lang="en-US"/>
        </a:p>
      </dgm:t>
    </dgm:pt>
    <dgm:pt modelId="{E5114257-7353-4D93-8B02-90E240F3EDD4}">
      <dgm:prSet phldrT="[Text]"/>
      <dgm:spPr/>
      <dgm:t>
        <a:bodyPr/>
        <a:lstStyle/>
        <a:p>
          <a:r>
            <a:rPr lang="en-US" dirty="0" smtClean="0"/>
            <a:t>User benefits</a:t>
          </a:r>
          <a:endParaRPr lang="en-US" dirty="0"/>
        </a:p>
      </dgm:t>
    </dgm:pt>
    <dgm:pt modelId="{CFE41861-4CF8-4EEF-BE1A-39BC9759FFD6}" type="parTrans" cxnId="{0A0B8ECF-62C9-486C-B907-E684CFA7E46E}">
      <dgm:prSet/>
      <dgm:spPr/>
      <dgm:t>
        <a:bodyPr/>
        <a:lstStyle/>
        <a:p>
          <a:endParaRPr lang="en-US"/>
        </a:p>
      </dgm:t>
    </dgm:pt>
    <dgm:pt modelId="{B65C162F-7B85-43CE-B91D-0427588B0C9F}" type="sibTrans" cxnId="{0A0B8ECF-62C9-486C-B907-E684CFA7E46E}">
      <dgm:prSet/>
      <dgm:spPr/>
      <dgm:t>
        <a:bodyPr/>
        <a:lstStyle/>
        <a:p>
          <a:endParaRPr lang="en-US"/>
        </a:p>
      </dgm:t>
    </dgm:pt>
    <dgm:pt modelId="{3333F7F3-D882-4C0A-9AC1-CB738F246B5E}">
      <dgm:prSet phldrT="[Text]"/>
      <dgm:spPr/>
      <dgm:t>
        <a:bodyPr/>
        <a:lstStyle/>
        <a:p>
          <a:r>
            <a:rPr lang="en-US" dirty="0" smtClean="0"/>
            <a:t>Capital</a:t>
          </a:r>
          <a:endParaRPr lang="en-US" dirty="0"/>
        </a:p>
      </dgm:t>
    </dgm:pt>
    <dgm:pt modelId="{9B4B0FE3-09BC-41B7-BD6D-22CF471619A8}" type="parTrans" cxnId="{981AB331-1321-4ACF-9CD5-033B9AC3A391}">
      <dgm:prSet/>
      <dgm:spPr/>
      <dgm:t>
        <a:bodyPr/>
        <a:lstStyle/>
        <a:p>
          <a:endParaRPr lang="en-US"/>
        </a:p>
      </dgm:t>
    </dgm:pt>
    <dgm:pt modelId="{CA346D1A-E000-484D-833A-BA25E94AD64B}" type="sibTrans" cxnId="{981AB331-1321-4ACF-9CD5-033B9AC3A391}">
      <dgm:prSet/>
      <dgm:spPr/>
      <dgm:t>
        <a:bodyPr/>
        <a:lstStyle/>
        <a:p>
          <a:endParaRPr lang="en-US"/>
        </a:p>
      </dgm:t>
    </dgm:pt>
    <dgm:pt modelId="{784C2F31-EED3-46EC-945F-01F9199B080F}">
      <dgm:prSet phldrT="[Text]"/>
      <dgm:spPr/>
      <dgm:t>
        <a:bodyPr/>
        <a:lstStyle/>
        <a:p>
          <a:r>
            <a:rPr lang="en-US" dirty="0" smtClean="0"/>
            <a:t>R&amp;D</a:t>
          </a:r>
          <a:endParaRPr lang="en-US" dirty="0"/>
        </a:p>
      </dgm:t>
    </dgm:pt>
    <dgm:pt modelId="{45EB5148-E8D9-4409-B9BB-590202736760}" type="parTrans" cxnId="{10771129-148C-4183-ABF1-280DAA1A76D4}">
      <dgm:prSet/>
      <dgm:spPr/>
      <dgm:t>
        <a:bodyPr/>
        <a:lstStyle/>
        <a:p>
          <a:endParaRPr lang="en-US"/>
        </a:p>
      </dgm:t>
    </dgm:pt>
    <dgm:pt modelId="{D7143337-0B0E-42F0-98C2-89C17E56112A}" type="sibTrans" cxnId="{10771129-148C-4183-ABF1-280DAA1A76D4}">
      <dgm:prSet/>
      <dgm:spPr/>
      <dgm:t>
        <a:bodyPr/>
        <a:lstStyle/>
        <a:p>
          <a:endParaRPr lang="en-US"/>
        </a:p>
      </dgm:t>
    </dgm:pt>
    <dgm:pt modelId="{84FAC1AC-46C6-4224-A6FF-886CB7B45A44}">
      <dgm:prSet phldrT="[Text]"/>
      <dgm:spPr/>
      <dgm:t>
        <a:bodyPr/>
        <a:lstStyle/>
        <a:p>
          <a:r>
            <a:rPr lang="en-US" dirty="0" smtClean="0"/>
            <a:t>Relations</a:t>
          </a:r>
          <a:endParaRPr lang="en-US" dirty="0"/>
        </a:p>
      </dgm:t>
    </dgm:pt>
    <dgm:pt modelId="{8B0E4808-D36B-4CDC-BBF1-D61CAF55D627}" type="parTrans" cxnId="{84E7622F-E44F-4D08-A28E-B1339C58388B}">
      <dgm:prSet/>
      <dgm:spPr/>
      <dgm:t>
        <a:bodyPr/>
        <a:lstStyle/>
        <a:p>
          <a:endParaRPr lang="en-US"/>
        </a:p>
      </dgm:t>
    </dgm:pt>
    <dgm:pt modelId="{6A6A64DB-4364-4A5B-A7F5-286B101AA8DB}" type="sibTrans" cxnId="{84E7622F-E44F-4D08-A28E-B1339C58388B}">
      <dgm:prSet/>
      <dgm:spPr/>
      <dgm:t>
        <a:bodyPr/>
        <a:lstStyle/>
        <a:p>
          <a:endParaRPr lang="en-US"/>
        </a:p>
      </dgm:t>
    </dgm:pt>
    <dgm:pt modelId="{803F8B2C-5CF2-4D99-BB80-DBB1E464D601}">
      <dgm:prSet phldrT="[Text]"/>
      <dgm:spPr/>
      <dgm:t>
        <a:bodyPr/>
        <a:lstStyle/>
        <a:p>
          <a:r>
            <a:rPr lang="en-US" dirty="0" smtClean="0"/>
            <a:t>IT systems</a:t>
          </a:r>
          <a:endParaRPr lang="en-US" dirty="0"/>
        </a:p>
      </dgm:t>
    </dgm:pt>
    <dgm:pt modelId="{DB08F7CD-84FA-4078-8B1E-43C27C5F843D}" type="parTrans" cxnId="{52D42C7F-F49D-478E-9DAF-1777EE64049B}">
      <dgm:prSet/>
      <dgm:spPr/>
      <dgm:t>
        <a:bodyPr/>
        <a:lstStyle/>
        <a:p>
          <a:endParaRPr lang="en-US"/>
        </a:p>
      </dgm:t>
    </dgm:pt>
    <dgm:pt modelId="{9B4B4E27-9DE1-4F71-88FA-8E0BF67EC44B}" type="sibTrans" cxnId="{52D42C7F-F49D-478E-9DAF-1777EE64049B}">
      <dgm:prSet/>
      <dgm:spPr/>
      <dgm:t>
        <a:bodyPr/>
        <a:lstStyle/>
        <a:p>
          <a:endParaRPr lang="en-US"/>
        </a:p>
      </dgm:t>
    </dgm:pt>
    <dgm:pt modelId="{FB99F12E-ED3C-4DAE-8CA9-5FD8FFEB2BF6}">
      <dgm:prSet phldrT="[Text]"/>
      <dgm:spPr/>
      <dgm:t>
        <a:bodyPr/>
        <a:lstStyle/>
        <a:p>
          <a:r>
            <a:rPr lang="en-US" dirty="0" smtClean="0"/>
            <a:t>Marketing research</a:t>
          </a:r>
          <a:endParaRPr lang="en-US" dirty="0"/>
        </a:p>
      </dgm:t>
    </dgm:pt>
    <dgm:pt modelId="{2E04D225-3D5B-4003-85A7-E1C3BEB121F0}" type="parTrans" cxnId="{13AF8166-3C7A-463D-835C-47E303158A8A}">
      <dgm:prSet/>
      <dgm:spPr/>
      <dgm:t>
        <a:bodyPr/>
        <a:lstStyle/>
        <a:p>
          <a:endParaRPr lang="en-US"/>
        </a:p>
      </dgm:t>
    </dgm:pt>
    <dgm:pt modelId="{5C0ABE15-53D9-4B1F-8B13-06A60ED97A8F}" type="sibTrans" cxnId="{13AF8166-3C7A-463D-835C-47E303158A8A}">
      <dgm:prSet/>
      <dgm:spPr/>
      <dgm:t>
        <a:bodyPr/>
        <a:lstStyle/>
        <a:p>
          <a:endParaRPr lang="en-US"/>
        </a:p>
      </dgm:t>
    </dgm:pt>
    <dgm:pt modelId="{74BE34CD-B569-4A04-A917-2A30FB0B069F}">
      <dgm:prSet phldrT="[Text]"/>
      <dgm:spPr/>
      <dgm:t>
        <a:bodyPr/>
        <a:lstStyle/>
        <a:p>
          <a:r>
            <a:rPr lang="en-US" dirty="0" smtClean="0"/>
            <a:t>Lower price</a:t>
          </a:r>
          <a:endParaRPr lang="en-US" dirty="0"/>
        </a:p>
      </dgm:t>
    </dgm:pt>
    <dgm:pt modelId="{0C237F47-D27B-4692-BFA5-68802571A7C7}" type="parTrans" cxnId="{BB138FB4-DC5F-4D76-AE36-81B5BE2D8AA2}">
      <dgm:prSet/>
      <dgm:spPr/>
      <dgm:t>
        <a:bodyPr/>
        <a:lstStyle/>
        <a:p>
          <a:endParaRPr lang="en-US"/>
        </a:p>
      </dgm:t>
    </dgm:pt>
    <dgm:pt modelId="{BFBC36A5-4034-46A0-8AFD-C9AA111C4B35}" type="sibTrans" cxnId="{BB138FB4-DC5F-4D76-AE36-81B5BE2D8AA2}">
      <dgm:prSet/>
      <dgm:spPr/>
      <dgm:t>
        <a:bodyPr/>
        <a:lstStyle/>
        <a:p>
          <a:endParaRPr lang="en-US"/>
        </a:p>
      </dgm:t>
    </dgm:pt>
    <dgm:pt modelId="{1858FED5-82F0-415E-8E88-365C8911C7D0}">
      <dgm:prSet phldrT="[Text]"/>
      <dgm:spPr/>
      <dgm:t>
        <a:bodyPr/>
        <a:lstStyle/>
        <a:p>
          <a:r>
            <a:rPr lang="en-US" dirty="0" smtClean="0"/>
            <a:t>Better quality</a:t>
          </a:r>
          <a:endParaRPr lang="en-US" dirty="0"/>
        </a:p>
      </dgm:t>
    </dgm:pt>
    <dgm:pt modelId="{4E8A22A5-DEEA-4377-B70D-1F5DA2B71315}" type="parTrans" cxnId="{F0A4991A-EC31-480D-A5D6-7D605C2939A9}">
      <dgm:prSet/>
      <dgm:spPr/>
      <dgm:t>
        <a:bodyPr/>
        <a:lstStyle/>
        <a:p>
          <a:endParaRPr lang="en-US"/>
        </a:p>
      </dgm:t>
    </dgm:pt>
    <dgm:pt modelId="{3143FA9E-2F99-4D85-8705-9E4EA05C1C35}" type="sibTrans" cxnId="{F0A4991A-EC31-480D-A5D6-7D605C2939A9}">
      <dgm:prSet/>
      <dgm:spPr/>
      <dgm:t>
        <a:bodyPr/>
        <a:lstStyle/>
        <a:p>
          <a:endParaRPr lang="en-US"/>
        </a:p>
      </dgm:t>
    </dgm:pt>
    <dgm:pt modelId="{3678F155-80B5-4129-A147-3FB8612CEBB6}">
      <dgm:prSet phldrT="[Text]"/>
      <dgm:spPr/>
      <dgm:t>
        <a:bodyPr/>
        <a:lstStyle/>
        <a:p>
          <a:r>
            <a:rPr lang="en-US" dirty="0" smtClean="0"/>
            <a:t>Recognized brands</a:t>
          </a:r>
          <a:endParaRPr lang="en-US" dirty="0"/>
        </a:p>
      </dgm:t>
    </dgm:pt>
    <dgm:pt modelId="{5B133E14-F9ED-4F58-8908-B90CFB0593BB}" type="parTrans" cxnId="{EAEBF8B4-58FA-4DEA-92AD-D4CC25167CE2}">
      <dgm:prSet/>
      <dgm:spPr/>
      <dgm:t>
        <a:bodyPr/>
        <a:lstStyle/>
        <a:p>
          <a:endParaRPr lang="en-US"/>
        </a:p>
      </dgm:t>
    </dgm:pt>
    <dgm:pt modelId="{3ABD10CA-FE8D-41A2-8AEE-E507FCF19AAA}" type="sibTrans" cxnId="{EAEBF8B4-58FA-4DEA-92AD-D4CC25167CE2}">
      <dgm:prSet/>
      <dgm:spPr/>
      <dgm:t>
        <a:bodyPr/>
        <a:lstStyle/>
        <a:p>
          <a:endParaRPr lang="en-US"/>
        </a:p>
      </dgm:t>
    </dgm:pt>
    <dgm:pt modelId="{C798E517-ED71-4250-A3AE-7A1B8DFBDB8E}" type="pres">
      <dgm:prSet presAssocID="{0FC2879F-B296-4E0C-A1C7-AE21FFE6C531}" presName="composite" presStyleCnt="0">
        <dgm:presLayoutVars>
          <dgm:chMax val="5"/>
          <dgm:dir/>
          <dgm:animLvl val="ctr"/>
          <dgm:resizeHandles val="exact"/>
        </dgm:presLayoutVars>
      </dgm:prSet>
      <dgm:spPr/>
      <dgm:t>
        <a:bodyPr/>
        <a:lstStyle/>
        <a:p>
          <a:endParaRPr lang="en-US"/>
        </a:p>
      </dgm:t>
    </dgm:pt>
    <dgm:pt modelId="{C22796A2-8708-4469-B9CE-CF9240338925}" type="pres">
      <dgm:prSet presAssocID="{0FC2879F-B296-4E0C-A1C7-AE21FFE6C531}" presName="cycle" presStyleCnt="0"/>
      <dgm:spPr/>
    </dgm:pt>
    <dgm:pt modelId="{9AD98025-7AEE-4A9D-8CE0-FC7CB41E0622}" type="pres">
      <dgm:prSet presAssocID="{0FC2879F-B296-4E0C-A1C7-AE21FFE6C531}" presName="centerShape" presStyleCnt="0"/>
      <dgm:spPr/>
    </dgm:pt>
    <dgm:pt modelId="{C4FC080E-3BB1-4E12-ABCA-4C00EAABAAC4}" type="pres">
      <dgm:prSet presAssocID="{0FC2879F-B296-4E0C-A1C7-AE21FFE6C531}" presName="connSite" presStyleLbl="node1" presStyleIdx="0" presStyleCnt="3"/>
      <dgm:spPr/>
    </dgm:pt>
    <dgm:pt modelId="{4782ED43-4924-4144-AFF5-01FB79D8788D}" type="pres">
      <dgm:prSet presAssocID="{0FC2879F-B296-4E0C-A1C7-AE21FFE6C531}" presName="visible" presStyleLbl="node1" presStyleIdx="0" presStyleCnt="3"/>
      <dgm:spPr>
        <a:blipFill rotWithShape="0">
          <a:blip xmlns:r="http://schemas.openxmlformats.org/officeDocument/2006/relationships" r:embed="rId1"/>
          <a:stretch>
            <a:fillRect/>
          </a:stretch>
        </a:blipFill>
      </dgm:spPr>
    </dgm:pt>
    <dgm:pt modelId="{338EE717-ED27-43CE-A6E9-09C2AAAD5C54}" type="pres">
      <dgm:prSet presAssocID="{73682EB2-E46E-4DA3-93CF-BE56AC96C579}" presName="Name25" presStyleLbl="parChTrans1D1" presStyleIdx="0" presStyleCnt="2"/>
      <dgm:spPr/>
      <dgm:t>
        <a:bodyPr/>
        <a:lstStyle/>
        <a:p>
          <a:endParaRPr lang="en-US"/>
        </a:p>
      </dgm:t>
    </dgm:pt>
    <dgm:pt modelId="{CF2FA5A6-5E39-4813-A6DD-71540EA69BF3}" type="pres">
      <dgm:prSet presAssocID="{F4B471FF-5E57-447C-BC01-D1A48355B5DB}" presName="node" presStyleCnt="0"/>
      <dgm:spPr/>
    </dgm:pt>
    <dgm:pt modelId="{29B02A3C-01D4-4703-8366-1CB0462DCB7A}" type="pres">
      <dgm:prSet presAssocID="{F4B471FF-5E57-447C-BC01-D1A48355B5DB}" presName="parentNode" presStyleLbl="node1" presStyleIdx="1" presStyleCnt="3">
        <dgm:presLayoutVars>
          <dgm:chMax val="1"/>
          <dgm:bulletEnabled val="1"/>
        </dgm:presLayoutVars>
      </dgm:prSet>
      <dgm:spPr/>
      <dgm:t>
        <a:bodyPr/>
        <a:lstStyle/>
        <a:p>
          <a:endParaRPr lang="en-US"/>
        </a:p>
      </dgm:t>
    </dgm:pt>
    <dgm:pt modelId="{72E35D4F-0DD5-455E-8848-F0C21113FD15}" type="pres">
      <dgm:prSet presAssocID="{F4B471FF-5E57-447C-BC01-D1A48355B5DB}" presName="childNode" presStyleLbl="revTx" presStyleIdx="0" presStyleCnt="2">
        <dgm:presLayoutVars>
          <dgm:bulletEnabled val="1"/>
        </dgm:presLayoutVars>
      </dgm:prSet>
      <dgm:spPr/>
      <dgm:t>
        <a:bodyPr/>
        <a:lstStyle/>
        <a:p>
          <a:endParaRPr lang="en-US"/>
        </a:p>
      </dgm:t>
    </dgm:pt>
    <dgm:pt modelId="{9C8D965A-90AD-4FCB-BD33-66138E00AC64}" type="pres">
      <dgm:prSet presAssocID="{B9A4294D-4DA9-456E-92DE-CCC4699A419E}" presName="Name25" presStyleLbl="parChTrans1D1" presStyleIdx="1" presStyleCnt="2"/>
      <dgm:spPr/>
      <dgm:t>
        <a:bodyPr/>
        <a:lstStyle/>
        <a:p>
          <a:endParaRPr lang="en-US"/>
        </a:p>
      </dgm:t>
    </dgm:pt>
    <dgm:pt modelId="{3FB1A60C-68AF-46C1-A1FD-FC69BBD909FD}" type="pres">
      <dgm:prSet presAssocID="{FBD4FDD9-DF0C-4F81-8365-10B0DBA538CB}" presName="node" presStyleCnt="0"/>
      <dgm:spPr/>
    </dgm:pt>
    <dgm:pt modelId="{F37CF9D1-EECF-4373-8B9E-D6514C93C756}" type="pres">
      <dgm:prSet presAssocID="{FBD4FDD9-DF0C-4F81-8365-10B0DBA538CB}" presName="parentNode" presStyleLbl="node1" presStyleIdx="2" presStyleCnt="3">
        <dgm:presLayoutVars>
          <dgm:chMax val="1"/>
          <dgm:bulletEnabled val="1"/>
        </dgm:presLayoutVars>
      </dgm:prSet>
      <dgm:spPr/>
      <dgm:t>
        <a:bodyPr/>
        <a:lstStyle/>
        <a:p>
          <a:endParaRPr lang="en-US"/>
        </a:p>
      </dgm:t>
    </dgm:pt>
    <dgm:pt modelId="{41265FBB-A4B0-466F-883D-9C2FE599EBFA}" type="pres">
      <dgm:prSet presAssocID="{FBD4FDD9-DF0C-4F81-8365-10B0DBA538CB}" presName="childNode" presStyleLbl="revTx" presStyleIdx="1" presStyleCnt="2">
        <dgm:presLayoutVars>
          <dgm:bulletEnabled val="1"/>
        </dgm:presLayoutVars>
      </dgm:prSet>
      <dgm:spPr/>
      <dgm:t>
        <a:bodyPr/>
        <a:lstStyle/>
        <a:p>
          <a:endParaRPr lang="en-US"/>
        </a:p>
      </dgm:t>
    </dgm:pt>
  </dgm:ptLst>
  <dgm:cxnLst>
    <dgm:cxn modelId="{446D32B6-3BD9-49B1-84B0-EA20C6F40FD0}" type="presOf" srcId="{784C2F31-EED3-46EC-945F-01F9199B080F}" destId="{72E35D4F-0DD5-455E-8848-F0C21113FD15}" srcOrd="0" destOrd="2" presId="urn:microsoft.com/office/officeart/2005/8/layout/radial2"/>
    <dgm:cxn modelId="{EAA48C93-9CF9-4A45-BD47-B8CC461F7B4B}" type="presOf" srcId="{73682EB2-E46E-4DA3-93CF-BE56AC96C579}" destId="{338EE717-ED27-43CE-A6E9-09C2AAAD5C54}" srcOrd="0" destOrd="0" presId="urn:microsoft.com/office/officeart/2005/8/layout/radial2"/>
    <dgm:cxn modelId="{13AF8166-3C7A-463D-835C-47E303158A8A}" srcId="{F4B471FF-5E57-447C-BC01-D1A48355B5DB}" destId="{FB99F12E-ED3C-4DAE-8CA9-5FD8FFEB2BF6}" srcOrd="5" destOrd="0" parTransId="{2E04D225-3D5B-4003-85A7-E1C3BEB121F0}" sibTransId="{5C0ABE15-53D9-4B1F-8B13-06A60ED97A8F}"/>
    <dgm:cxn modelId="{AB07ED96-4EC4-4F95-A92E-3F977ED82154}" type="presOf" srcId="{803F8B2C-5CF2-4D99-BB80-DBB1E464D601}" destId="{72E35D4F-0DD5-455E-8848-F0C21113FD15}" srcOrd="0" destOrd="4" presId="urn:microsoft.com/office/officeart/2005/8/layout/radial2"/>
    <dgm:cxn modelId="{8B20BD27-F2AF-43F7-ADE0-C9A5D608DE4B}" srcId="{F4B471FF-5E57-447C-BC01-D1A48355B5DB}" destId="{4F2CDE07-20DD-4CD1-B6D5-8E12BED26218}" srcOrd="0" destOrd="0" parTransId="{9B4DFA3D-5D4E-470D-BD83-D3F526E70856}" sibTransId="{D9BC8D23-1B37-4712-B402-383E69933210}"/>
    <dgm:cxn modelId="{4C779AC9-34CE-48B8-AF5F-C2EFF7F02415}" type="presOf" srcId="{FBD4FDD9-DF0C-4F81-8365-10B0DBA538CB}" destId="{F37CF9D1-EECF-4373-8B9E-D6514C93C756}" srcOrd="0" destOrd="0" presId="urn:microsoft.com/office/officeart/2005/8/layout/radial2"/>
    <dgm:cxn modelId="{EAEBF8B4-58FA-4DEA-92AD-D4CC25167CE2}" srcId="{FBD4FDD9-DF0C-4F81-8365-10B0DBA538CB}" destId="{3678F155-80B5-4129-A147-3FB8612CEBB6}" srcOrd="3" destOrd="0" parTransId="{5B133E14-F9ED-4F58-8908-B90CFB0593BB}" sibTransId="{3ABD10CA-FE8D-41A2-8AEE-E507FCF19AAA}"/>
    <dgm:cxn modelId="{C13FF730-0742-4537-9D32-93FE30CEA47C}" srcId="{0FC2879F-B296-4E0C-A1C7-AE21FFE6C531}" destId="{FBD4FDD9-DF0C-4F81-8365-10B0DBA538CB}" srcOrd="1" destOrd="0" parTransId="{B9A4294D-4DA9-456E-92DE-CCC4699A419E}" sibTransId="{D588FE2D-FFC1-4626-B47C-16C8DEF1E864}"/>
    <dgm:cxn modelId="{21802186-4A47-4829-9040-9A325A40462B}" type="presOf" srcId="{E5114257-7353-4D93-8B02-90E240F3EDD4}" destId="{41265FBB-A4B0-466F-883D-9C2FE599EBFA}" srcOrd="0" destOrd="0" presId="urn:microsoft.com/office/officeart/2005/8/layout/radial2"/>
    <dgm:cxn modelId="{0A0B8ECF-62C9-486C-B907-E684CFA7E46E}" srcId="{FBD4FDD9-DF0C-4F81-8365-10B0DBA538CB}" destId="{E5114257-7353-4D93-8B02-90E240F3EDD4}" srcOrd="0" destOrd="0" parTransId="{CFE41861-4CF8-4EEF-BE1A-39BC9759FFD6}" sibTransId="{B65C162F-7B85-43CE-B91D-0427588B0C9F}"/>
    <dgm:cxn modelId="{3E295917-7C17-4834-8854-4D0AAE1EE2C6}" type="presOf" srcId="{B9A4294D-4DA9-456E-92DE-CCC4699A419E}" destId="{9C8D965A-90AD-4FCB-BD33-66138E00AC64}" srcOrd="0" destOrd="0" presId="urn:microsoft.com/office/officeart/2005/8/layout/radial2"/>
    <dgm:cxn modelId="{C5D31292-DD8B-41D3-88EE-CB201AC3A9F2}" type="presOf" srcId="{0FC2879F-B296-4E0C-A1C7-AE21FFE6C531}" destId="{C798E517-ED71-4250-A3AE-7A1B8DFBDB8E}" srcOrd="0" destOrd="0" presId="urn:microsoft.com/office/officeart/2005/8/layout/radial2"/>
    <dgm:cxn modelId="{6468D763-4A16-4BA9-9A58-82365C0382B4}" type="presOf" srcId="{3678F155-80B5-4129-A147-3FB8612CEBB6}" destId="{41265FBB-A4B0-466F-883D-9C2FE599EBFA}" srcOrd="0" destOrd="3" presId="urn:microsoft.com/office/officeart/2005/8/layout/radial2"/>
    <dgm:cxn modelId="{981AB331-1321-4ACF-9CD5-033B9AC3A391}" srcId="{F4B471FF-5E57-447C-BC01-D1A48355B5DB}" destId="{3333F7F3-D882-4C0A-9AC1-CB738F246B5E}" srcOrd="1" destOrd="0" parTransId="{9B4B0FE3-09BC-41B7-BD6D-22CF471619A8}" sibTransId="{CA346D1A-E000-484D-833A-BA25E94AD64B}"/>
    <dgm:cxn modelId="{BB138FB4-DC5F-4D76-AE36-81B5BE2D8AA2}" srcId="{FBD4FDD9-DF0C-4F81-8365-10B0DBA538CB}" destId="{74BE34CD-B569-4A04-A917-2A30FB0B069F}" srcOrd="1" destOrd="0" parTransId="{0C237F47-D27B-4692-BFA5-68802571A7C7}" sibTransId="{BFBC36A5-4034-46A0-8AFD-C9AA111C4B35}"/>
    <dgm:cxn modelId="{F0A4991A-EC31-480D-A5D6-7D605C2939A9}" srcId="{FBD4FDD9-DF0C-4F81-8365-10B0DBA538CB}" destId="{1858FED5-82F0-415E-8E88-365C8911C7D0}" srcOrd="2" destOrd="0" parTransId="{4E8A22A5-DEEA-4377-B70D-1F5DA2B71315}" sibTransId="{3143FA9E-2F99-4D85-8705-9E4EA05C1C35}"/>
    <dgm:cxn modelId="{0FCE9CD9-6479-48F5-86FD-A4A36A5E8292}" srcId="{0FC2879F-B296-4E0C-A1C7-AE21FFE6C531}" destId="{F4B471FF-5E57-447C-BC01-D1A48355B5DB}" srcOrd="0" destOrd="0" parTransId="{73682EB2-E46E-4DA3-93CF-BE56AC96C579}" sibTransId="{8AF5B24A-8A31-4AA7-9018-407A5B790B53}"/>
    <dgm:cxn modelId="{10771129-148C-4183-ABF1-280DAA1A76D4}" srcId="{F4B471FF-5E57-447C-BC01-D1A48355B5DB}" destId="{784C2F31-EED3-46EC-945F-01F9199B080F}" srcOrd="2" destOrd="0" parTransId="{45EB5148-E8D9-4409-B9BB-590202736760}" sibTransId="{D7143337-0B0E-42F0-98C2-89C17E56112A}"/>
    <dgm:cxn modelId="{C5D852F7-BAC3-41DC-9C8D-2EAC07497162}" type="presOf" srcId="{FB99F12E-ED3C-4DAE-8CA9-5FD8FFEB2BF6}" destId="{72E35D4F-0DD5-455E-8848-F0C21113FD15}" srcOrd="0" destOrd="5" presId="urn:microsoft.com/office/officeart/2005/8/layout/radial2"/>
    <dgm:cxn modelId="{723D23A2-158C-441B-93E3-8F754BC919E7}" type="presOf" srcId="{4F2CDE07-20DD-4CD1-B6D5-8E12BED26218}" destId="{72E35D4F-0DD5-455E-8848-F0C21113FD15}" srcOrd="0" destOrd="0" presId="urn:microsoft.com/office/officeart/2005/8/layout/radial2"/>
    <dgm:cxn modelId="{9BF127A2-7779-47AD-BA6C-2CE7E50831E4}" type="presOf" srcId="{F4B471FF-5E57-447C-BC01-D1A48355B5DB}" destId="{29B02A3C-01D4-4703-8366-1CB0462DCB7A}" srcOrd="0" destOrd="0" presId="urn:microsoft.com/office/officeart/2005/8/layout/radial2"/>
    <dgm:cxn modelId="{EA34074E-18F9-4DBE-A939-9274DEBD5058}" type="presOf" srcId="{84FAC1AC-46C6-4224-A6FF-886CB7B45A44}" destId="{72E35D4F-0DD5-455E-8848-F0C21113FD15}" srcOrd="0" destOrd="3" presId="urn:microsoft.com/office/officeart/2005/8/layout/radial2"/>
    <dgm:cxn modelId="{5DADEAE0-29F6-4F25-803F-AC5D0A112334}" type="presOf" srcId="{74BE34CD-B569-4A04-A917-2A30FB0B069F}" destId="{41265FBB-A4B0-466F-883D-9C2FE599EBFA}" srcOrd="0" destOrd="1" presId="urn:microsoft.com/office/officeart/2005/8/layout/radial2"/>
    <dgm:cxn modelId="{52D42C7F-F49D-478E-9DAF-1777EE64049B}" srcId="{F4B471FF-5E57-447C-BC01-D1A48355B5DB}" destId="{803F8B2C-5CF2-4D99-BB80-DBB1E464D601}" srcOrd="4" destOrd="0" parTransId="{DB08F7CD-84FA-4078-8B1E-43C27C5F843D}" sibTransId="{9B4B4E27-9DE1-4F71-88FA-8E0BF67EC44B}"/>
    <dgm:cxn modelId="{5344FDF4-C5D9-4782-8904-A4747CA67B77}" type="presOf" srcId="{1858FED5-82F0-415E-8E88-365C8911C7D0}" destId="{41265FBB-A4B0-466F-883D-9C2FE599EBFA}" srcOrd="0" destOrd="2" presId="urn:microsoft.com/office/officeart/2005/8/layout/radial2"/>
    <dgm:cxn modelId="{84E7622F-E44F-4D08-A28E-B1339C58388B}" srcId="{F4B471FF-5E57-447C-BC01-D1A48355B5DB}" destId="{84FAC1AC-46C6-4224-A6FF-886CB7B45A44}" srcOrd="3" destOrd="0" parTransId="{8B0E4808-D36B-4CDC-BBF1-D61CAF55D627}" sibTransId="{6A6A64DB-4364-4A5B-A7F5-286B101AA8DB}"/>
    <dgm:cxn modelId="{3EE7A580-A113-4C68-BAFE-61AB04AF0F64}" type="presOf" srcId="{3333F7F3-D882-4C0A-9AC1-CB738F246B5E}" destId="{72E35D4F-0DD5-455E-8848-F0C21113FD15}" srcOrd="0" destOrd="1" presId="urn:microsoft.com/office/officeart/2005/8/layout/radial2"/>
    <dgm:cxn modelId="{2878A0A8-3152-4092-AD80-6B486ECB410C}" type="presParOf" srcId="{C798E517-ED71-4250-A3AE-7A1B8DFBDB8E}" destId="{C22796A2-8708-4469-B9CE-CF9240338925}" srcOrd="0" destOrd="0" presId="urn:microsoft.com/office/officeart/2005/8/layout/radial2"/>
    <dgm:cxn modelId="{2A286A64-0DB6-465C-A199-E08576F5EAD0}" type="presParOf" srcId="{C22796A2-8708-4469-B9CE-CF9240338925}" destId="{9AD98025-7AEE-4A9D-8CE0-FC7CB41E0622}" srcOrd="0" destOrd="0" presId="urn:microsoft.com/office/officeart/2005/8/layout/radial2"/>
    <dgm:cxn modelId="{7B305722-5078-42CE-8276-BCB18A54CB70}" type="presParOf" srcId="{9AD98025-7AEE-4A9D-8CE0-FC7CB41E0622}" destId="{C4FC080E-3BB1-4E12-ABCA-4C00EAABAAC4}" srcOrd="0" destOrd="0" presId="urn:microsoft.com/office/officeart/2005/8/layout/radial2"/>
    <dgm:cxn modelId="{27126200-753B-4F53-B837-671791C9EDAC}" type="presParOf" srcId="{9AD98025-7AEE-4A9D-8CE0-FC7CB41E0622}" destId="{4782ED43-4924-4144-AFF5-01FB79D8788D}" srcOrd="1" destOrd="0" presId="urn:microsoft.com/office/officeart/2005/8/layout/radial2"/>
    <dgm:cxn modelId="{0191BBE8-2298-4DB4-BE8E-BDEAF3D80DF6}" type="presParOf" srcId="{C22796A2-8708-4469-B9CE-CF9240338925}" destId="{338EE717-ED27-43CE-A6E9-09C2AAAD5C54}" srcOrd="1" destOrd="0" presId="urn:microsoft.com/office/officeart/2005/8/layout/radial2"/>
    <dgm:cxn modelId="{840CE824-80AC-473F-BDC6-964A6156AC64}" type="presParOf" srcId="{C22796A2-8708-4469-B9CE-CF9240338925}" destId="{CF2FA5A6-5E39-4813-A6DD-71540EA69BF3}" srcOrd="2" destOrd="0" presId="urn:microsoft.com/office/officeart/2005/8/layout/radial2"/>
    <dgm:cxn modelId="{4D2CC3D3-ADE0-464B-97C3-B80805B0AABC}" type="presParOf" srcId="{CF2FA5A6-5E39-4813-A6DD-71540EA69BF3}" destId="{29B02A3C-01D4-4703-8366-1CB0462DCB7A}" srcOrd="0" destOrd="0" presId="urn:microsoft.com/office/officeart/2005/8/layout/radial2"/>
    <dgm:cxn modelId="{22AD914F-18E3-44A7-8F34-DBA2426416E8}" type="presParOf" srcId="{CF2FA5A6-5E39-4813-A6DD-71540EA69BF3}" destId="{72E35D4F-0DD5-455E-8848-F0C21113FD15}" srcOrd="1" destOrd="0" presId="urn:microsoft.com/office/officeart/2005/8/layout/radial2"/>
    <dgm:cxn modelId="{63FD29DC-7120-48B6-8FDD-6EECB45F6862}" type="presParOf" srcId="{C22796A2-8708-4469-B9CE-CF9240338925}" destId="{9C8D965A-90AD-4FCB-BD33-66138E00AC64}" srcOrd="3" destOrd="0" presId="urn:microsoft.com/office/officeart/2005/8/layout/radial2"/>
    <dgm:cxn modelId="{5DE81993-7629-40D5-B71B-D76322AF7415}" type="presParOf" srcId="{C22796A2-8708-4469-B9CE-CF9240338925}" destId="{3FB1A60C-68AF-46C1-A1FD-FC69BBD909FD}" srcOrd="4" destOrd="0" presId="urn:microsoft.com/office/officeart/2005/8/layout/radial2"/>
    <dgm:cxn modelId="{CD6F2870-FAE3-4FC7-BCC3-30494BD5D0D9}" type="presParOf" srcId="{3FB1A60C-68AF-46C1-A1FD-FC69BBD909FD}" destId="{F37CF9D1-EECF-4373-8B9E-D6514C93C756}" srcOrd="0" destOrd="0" presId="urn:microsoft.com/office/officeart/2005/8/layout/radial2"/>
    <dgm:cxn modelId="{9699613E-FFFA-4D01-95C8-E968FE814C20}" type="presParOf" srcId="{3FB1A60C-68AF-46C1-A1FD-FC69BBD909FD}" destId="{41265FBB-A4B0-466F-883D-9C2FE599EBFA}" srcOrd="1" destOrd="0" presId="urn:microsoft.com/office/officeart/2005/8/layout/radial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81BF70A-1486-48D2-A46D-D63B9A2D118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B53945C2-C9AD-4895-B373-508D3F0AFD7F}">
      <dgm:prSet phldrT="[Text]" custT="1"/>
      <dgm:spPr/>
      <dgm:t>
        <a:bodyPr/>
        <a:lstStyle/>
        <a:p>
          <a:r>
            <a:rPr lang="en-US" sz="2000" dirty="0" smtClean="0"/>
            <a:t>Improve Products</a:t>
          </a:r>
          <a:endParaRPr lang="en-US" sz="2000" dirty="0"/>
        </a:p>
      </dgm:t>
    </dgm:pt>
    <dgm:pt modelId="{02033EF4-00C7-4A2E-9737-102342C677A2}" type="parTrans" cxnId="{68B5F317-7ECF-4FFF-808F-90CE574B6796}">
      <dgm:prSet/>
      <dgm:spPr/>
      <dgm:t>
        <a:bodyPr/>
        <a:lstStyle/>
        <a:p>
          <a:endParaRPr lang="en-US" sz="2000"/>
        </a:p>
      </dgm:t>
    </dgm:pt>
    <dgm:pt modelId="{04754A96-2572-4C7C-963B-B07E68D84533}" type="sibTrans" cxnId="{68B5F317-7ECF-4FFF-808F-90CE574B6796}">
      <dgm:prSet custT="1"/>
      <dgm:spPr/>
      <dgm:t>
        <a:bodyPr/>
        <a:lstStyle/>
        <a:p>
          <a:endParaRPr lang="en-US" sz="2000"/>
        </a:p>
      </dgm:t>
    </dgm:pt>
    <dgm:pt modelId="{3752F8E6-8260-4131-BF95-DA15B08D084C}">
      <dgm:prSet phldrT="[Text]" custT="1"/>
      <dgm:spPr/>
      <dgm:t>
        <a:bodyPr/>
        <a:lstStyle/>
        <a:p>
          <a:r>
            <a:rPr lang="en-US" sz="2000" dirty="0" smtClean="0"/>
            <a:t>Lower prices</a:t>
          </a:r>
          <a:endParaRPr lang="en-US" sz="2000" dirty="0"/>
        </a:p>
      </dgm:t>
    </dgm:pt>
    <dgm:pt modelId="{34D07EBA-3F9C-4A89-B09C-F7269F26DFA2}" type="parTrans" cxnId="{26EE5538-FB30-44CA-9B80-36CA91CE5246}">
      <dgm:prSet/>
      <dgm:spPr/>
      <dgm:t>
        <a:bodyPr/>
        <a:lstStyle/>
        <a:p>
          <a:endParaRPr lang="en-US" sz="2000"/>
        </a:p>
      </dgm:t>
    </dgm:pt>
    <dgm:pt modelId="{9413C68A-C251-4F40-A3D7-216FEF223A86}" type="sibTrans" cxnId="{26EE5538-FB30-44CA-9B80-36CA91CE5246}">
      <dgm:prSet custT="1"/>
      <dgm:spPr/>
      <dgm:t>
        <a:bodyPr/>
        <a:lstStyle/>
        <a:p>
          <a:endParaRPr lang="en-US" sz="2000"/>
        </a:p>
      </dgm:t>
    </dgm:pt>
    <dgm:pt modelId="{DD235486-DA11-4F99-8784-DD92055C37A1}">
      <dgm:prSet phldrT="[Text]" custT="1"/>
      <dgm:spPr/>
      <dgm:t>
        <a:bodyPr/>
        <a:lstStyle/>
        <a:p>
          <a:r>
            <a:rPr lang="en-US" sz="2000" dirty="0" smtClean="0"/>
            <a:t>Ads</a:t>
          </a:r>
          <a:endParaRPr lang="en-US" sz="2000" dirty="0"/>
        </a:p>
      </dgm:t>
    </dgm:pt>
    <dgm:pt modelId="{AB9040B5-125A-4D09-A0F8-B143A619B8F5}" type="parTrans" cxnId="{70B3EFC2-C033-4F3D-9D54-05CAE82AE185}">
      <dgm:prSet/>
      <dgm:spPr/>
      <dgm:t>
        <a:bodyPr/>
        <a:lstStyle/>
        <a:p>
          <a:endParaRPr lang="en-US" sz="2000"/>
        </a:p>
      </dgm:t>
    </dgm:pt>
    <dgm:pt modelId="{A3E1B9D0-8687-4845-B4EE-59840AAA5FFC}" type="sibTrans" cxnId="{70B3EFC2-C033-4F3D-9D54-05CAE82AE185}">
      <dgm:prSet custT="1"/>
      <dgm:spPr/>
      <dgm:t>
        <a:bodyPr/>
        <a:lstStyle/>
        <a:p>
          <a:endParaRPr lang="en-US" sz="2000"/>
        </a:p>
      </dgm:t>
    </dgm:pt>
    <dgm:pt modelId="{E0F59EC7-690C-4D3C-ABCE-B85ECC56C935}">
      <dgm:prSet phldrT="[Text]" custT="1"/>
      <dgm:spPr/>
      <dgm:t>
        <a:bodyPr/>
        <a:lstStyle/>
        <a:p>
          <a:r>
            <a:rPr lang="en-US" sz="2000" dirty="0" smtClean="0"/>
            <a:t>Plant loyalty</a:t>
          </a:r>
          <a:endParaRPr lang="en-US" sz="2000" dirty="0"/>
        </a:p>
      </dgm:t>
    </dgm:pt>
    <dgm:pt modelId="{412E5697-8D71-43DF-B70C-CCF7B7A11F97}" type="parTrans" cxnId="{1DB6EB3D-DE6E-431B-B30B-48F1F9248736}">
      <dgm:prSet/>
      <dgm:spPr/>
      <dgm:t>
        <a:bodyPr/>
        <a:lstStyle/>
        <a:p>
          <a:endParaRPr lang="en-US" sz="2000"/>
        </a:p>
      </dgm:t>
    </dgm:pt>
    <dgm:pt modelId="{C2929F9A-AA52-47B9-9CEC-B3F4AAB20C69}" type="sibTrans" cxnId="{1DB6EB3D-DE6E-431B-B30B-48F1F9248736}">
      <dgm:prSet custT="1"/>
      <dgm:spPr/>
      <dgm:t>
        <a:bodyPr/>
        <a:lstStyle/>
        <a:p>
          <a:endParaRPr lang="en-US" sz="2000"/>
        </a:p>
      </dgm:t>
    </dgm:pt>
    <dgm:pt modelId="{70AB7C10-6A12-4021-A3A5-4B1912C8FA8F}" type="pres">
      <dgm:prSet presAssocID="{A81BF70A-1486-48D2-A46D-D63B9A2D1188}" presName="cycle" presStyleCnt="0">
        <dgm:presLayoutVars>
          <dgm:dir/>
          <dgm:resizeHandles val="exact"/>
        </dgm:presLayoutVars>
      </dgm:prSet>
      <dgm:spPr/>
      <dgm:t>
        <a:bodyPr/>
        <a:lstStyle/>
        <a:p>
          <a:endParaRPr lang="en-US"/>
        </a:p>
      </dgm:t>
    </dgm:pt>
    <dgm:pt modelId="{5F390928-CB65-4C4F-8886-02E35D8B8FFC}" type="pres">
      <dgm:prSet presAssocID="{B53945C2-C9AD-4895-B373-508D3F0AFD7F}" presName="node" presStyleLbl="node1" presStyleIdx="0" presStyleCnt="4">
        <dgm:presLayoutVars>
          <dgm:bulletEnabled val="1"/>
        </dgm:presLayoutVars>
      </dgm:prSet>
      <dgm:spPr/>
      <dgm:t>
        <a:bodyPr/>
        <a:lstStyle/>
        <a:p>
          <a:endParaRPr lang="en-US"/>
        </a:p>
      </dgm:t>
    </dgm:pt>
    <dgm:pt modelId="{5FE3F7FC-4538-46A2-8601-EB15BDC91D84}" type="pres">
      <dgm:prSet presAssocID="{04754A96-2572-4C7C-963B-B07E68D84533}" presName="sibTrans" presStyleLbl="sibTrans2D1" presStyleIdx="0" presStyleCnt="4"/>
      <dgm:spPr/>
      <dgm:t>
        <a:bodyPr/>
        <a:lstStyle/>
        <a:p>
          <a:endParaRPr lang="en-US"/>
        </a:p>
      </dgm:t>
    </dgm:pt>
    <dgm:pt modelId="{A3FBD936-4C10-4CB1-9F90-30C38796ADC6}" type="pres">
      <dgm:prSet presAssocID="{04754A96-2572-4C7C-963B-B07E68D84533}" presName="connectorText" presStyleLbl="sibTrans2D1" presStyleIdx="0" presStyleCnt="4"/>
      <dgm:spPr/>
      <dgm:t>
        <a:bodyPr/>
        <a:lstStyle/>
        <a:p>
          <a:endParaRPr lang="en-US"/>
        </a:p>
      </dgm:t>
    </dgm:pt>
    <dgm:pt modelId="{9A6967B1-0817-4220-A192-BA052C78926F}" type="pres">
      <dgm:prSet presAssocID="{3752F8E6-8260-4131-BF95-DA15B08D084C}" presName="node" presStyleLbl="node1" presStyleIdx="1" presStyleCnt="4">
        <dgm:presLayoutVars>
          <dgm:bulletEnabled val="1"/>
        </dgm:presLayoutVars>
      </dgm:prSet>
      <dgm:spPr/>
      <dgm:t>
        <a:bodyPr/>
        <a:lstStyle/>
        <a:p>
          <a:endParaRPr lang="en-US"/>
        </a:p>
      </dgm:t>
    </dgm:pt>
    <dgm:pt modelId="{C6FA18FB-8689-4963-8AC5-264B85E2AC68}" type="pres">
      <dgm:prSet presAssocID="{9413C68A-C251-4F40-A3D7-216FEF223A86}" presName="sibTrans" presStyleLbl="sibTrans2D1" presStyleIdx="1" presStyleCnt="4"/>
      <dgm:spPr/>
      <dgm:t>
        <a:bodyPr/>
        <a:lstStyle/>
        <a:p>
          <a:endParaRPr lang="en-US"/>
        </a:p>
      </dgm:t>
    </dgm:pt>
    <dgm:pt modelId="{2C51361C-2EA8-411D-8342-2FCE0625E9AD}" type="pres">
      <dgm:prSet presAssocID="{9413C68A-C251-4F40-A3D7-216FEF223A86}" presName="connectorText" presStyleLbl="sibTrans2D1" presStyleIdx="1" presStyleCnt="4"/>
      <dgm:spPr/>
      <dgm:t>
        <a:bodyPr/>
        <a:lstStyle/>
        <a:p>
          <a:endParaRPr lang="en-US"/>
        </a:p>
      </dgm:t>
    </dgm:pt>
    <dgm:pt modelId="{6AF5FFFA-63A7-42BA-BAAF-4E6560D8C96E}" type="pres">
      <dgm:prSet presAssocID="{DD235486-DA11-4F99-8784-DD92055C37A1}" presName="node" presStyleLbl="node1" presStyleIdx="2" presStyleCnt="4">
        <dgm:presLayoutVars>
          <dgm:bulletEnabled val="1"/>
        </dgm:presLayoutVars>
      </dgm:prSet>
      <dgm:spPr/>
      <dgm:t>
        <a:bodyPr/>
        <a:lstStyle/>
        <a:p>
          <a:endParaRPr lang="en-US"/>
        </a:p>
      </dgm:t>
    </dgm:pt>
    <dgm:pt modelId="{878A7CA6-9F9F-4338-B915-D5B4BD7520A6}" type="pres">
      <dgm:prSet presAssocID="{A3E1B9D0-8687-4845-B4EE-59840AAA5FFC}" presName="sibTrans" presStyleLbl="sibTrans2D1" presStyleIdx="2" presStyleCnt="4"/>
      <dgm:spPr/>
      <dgm:t>
        <a:bodyPr/>
        <a:lstStyle/>
        <a:p>
          <a:endParaRPr lang="en-US"/>
        </a:p>
      </dgm:t>
    </dgm:pt>
    <dgm:pt modelId="{19C8010E-9273-4333-B237-EDC0B0A3672D}" type="pres">
      <dgm:prSet presAssocID="{A3E1B9D0-8687-4845-B4EE-59840AAA5FFC}" presName="connectorText" presStyleLbl="sibTrans2D1" presStyleIdx="2" presStyleCnt="4"/>
      <dgm:spPr/>
      <dgm:t>
        <a:bodyPr/>
        <a:lstStyle/>
        <a:p>
          <a:endParaRPr lang="en-US"/>
        </a:p>
      </dgm:t>
    </dgm:pt>
    <dgm:pt modelId="{DF627EC0-B410-4EDC-8E94-DB44C6CBC115}" type="pres">
      <dgm:prSet presAssocID="{E0F59EC7-690C-4D3C-ABCE-B85ECC56C935}" presName="node" presStyleLbl="node1" presStyleIdx="3" presStyleCnt="4">
        <dgm:presLayoutVars>
          <dgm:bulletEnabled val="1"/>
        </dgm:presLayoutVars>
      </dgm:prSet>
      <dgm:spPr/>
      <dgm:t>
        <a:bodyPr/>
        <a:lstStyle/>
        <a:p>
          <a:endParaRPr lang="en-US"/>
        </a:p>
      </dgm:t>
    </dgm:pt>
    <dgm:pt modelId="{F717589F-FE34-4FF4-A638-EC413FEDB9E1}" type="pres">
      <dgm:prSet presAssocID="{C2929F9A-AA52-47B9-9CEC-B3F4AAB20C69}" presName="sibTrans" presStyleLbl="sibTrans2D1" presStyleIdx="3" presStyleCnt="4"/>
      <dgm:spPr/>
      <dgm:t>
        <a:bodyPr/>
        <a:lstStyle/>
        <a:p>
          <a:endParaRPr lang="en-US"/>
        </a:p>
      </dgm:t>
    </dgm:pt>
    <dgm:pt modelId="{7C316D90-00F0-4B7B-979F-651FDD3E40F1}" type="pres">
      <dgm:prSet presAssocID="{C2929F9A-AA52-47B9-9CEC-B3F4AAB20C69}" presName="connectorText" presStyleLbl="sibTrans2D1" presStyleIdx="3" presStyleCnt="4"/>
      <dgm:spPr/>
      <dgm:t>
        <a:bodyPr/>
        <a:lstStyle/>
        <a:p>
          <a:endParaRPr lang="en-US"/>
        </a:p>
      </dgm:t>
    </dgm:pt>
  </dgm:ptLst>
  <dgm:cxnLst>
    <dgm:cxn modelId="{1DB6EB3D-DE6E-431B-B30B-48F1F9248736}" srcId="{A81BF70A-1486-48D2-A46D-D63B9A2D1188}" destId="{E0F59EC7-690C-4D3C-ABCE-B85ECC56C935}" srcOrd="3" destOrd="0" parTransId="{412E5697-8D71-43DF-B70C-CCF7B7A11F97}" sibTransId="{C2929F9A-AA52-47B9-9CEC-B3F4AAB20C69}"/>
    <dgm:cxn modelId="{69CD415C-172E-44FA-A51D-5D3DE4036643}" type="presOf" srcId="{9413C68A-C251-4F40-A3D7-216FEF223A86}" destId="{2C51361C-2EA8-411D-8342-2FCE0625E9AD}" srcOrd="1" destOrd="0" presId="urn:microsoft.com/office/officeart/2005/8/layout/cycle2"/>
    <dgm:cxn modelId="{B844EFAD-FFF6-45AD-8D19-93E4E72CF9EB}" type="presOf" srcId="{C2929F9A-AA52-47B9-9CEC-B3F4AAB20C69}" destId="{7C316D90-00F0-4B7B-979F-651FDD3E40F1}" srcOrd="1" destOrd="0" presId="urn:microsoft.com/office/officeart/2005/8/layout/cycle2"/>
    <dgm:cxn modelId="{2E364400-E312-4163-9CF9-E086A0F0E8E7}" type="presOf" srcId="{3752F8E6-8260-4131-BF95-DA15B08D084C}" destId="{9A6967B1-0817-4220-A192-BA052C78926F}" srcOrd="0" destOrd="0" presId="urn:microsoft.com/office/officeart/2005/8/layout/cycle2"/>
    <dgm:cxn modelId="{70B3EFC2-C033-4F3D-9D54-05CAE82AE185}" srcId="{A81BF70A-1486-48D2-A46D-D63B9A2D1188}" destId="{DD235486-DA11-4F99-8784-DD92055C37A1}" srcOrd="2" destOrd="0" parTransId="{AB9040B5-125A-4D09-A0F8-B143A619B8F5}" sibTransId="{A3E1B9D0-8687-4845-B4EE-59840AAA5FFC}"/>
    <dgm:cxn modelId="{26EE5538-FB30-44CA-9B80-36CA91CE5246}" srcId="{A81BF70A-1486-48D2-A46D-D63B9A2D1188}" destId="{3752F8E6-8260-4131-BF95-DA15B08D084C}" srcOrd="1" destOrd="0" parTransId="{34D07EBA-3F9C-4A89-B09C-F7269F26DFA2}" sibTransId="{9413C68A-C251-4F40-A3D7-216FEF223A86}"/>
    <dgm:cxn modelId="{0C2F6DE9-E7E3-403E-B7E4-836C86DBE5D9}" type="presOf" srcId="{B53945C2-C9AD-4895-B373-508D3F0AFD7F}" destId="{5F390928-CB65-4C4F-8886-02E35D8B8FFC}" srcOrd="0" destOrd="0" presId="urn:microsoft.com/office/officeart/2005/8/layout/cycle2"/>
    <dgm:cxn modelId="{ED3FED96-5D75-4AC6-8C67-CC9A8A2C0F93}" type="presOf" srcId="{A81BF70A-1486-48D2-A46D-D63B9A2D1188}" destId="{70AB7C10-6A12-4021-A3A5-4B1912C8FA8F}" srcOrd="0" destOrd="0" presId="urn:microsoft.com/office/officeart/2005/8/layout/cycle2"/>
    <dgm:cxn modelId="{197E6AE9-5D2A-45AB-A289-2081503AB92D}" type="presOf" srcId="{04754A96-2572-4C7C-963B-B07E68D84533}" destId="{A3FBD936-4C10-4CB1-9F90-30C38796ADC6}" srcOrd="1" destOrd="0" presId="urn:microsoft.com/office/officeart/2005/8/layout/cycle2"/>
    <dgm:cxn modelId="{A910C825-7351-4C85-9558-E568D39002BD}" type="presOf" srcId="{E0F59EC7-690C-4D3C-ABCE-B85ECC56C935}" destId="{DF627EC0-B410-4EDC-8E94-DB44C6CBC115}" srcOrd="0" destOrd="0" presId="urn:microsoft.com/office/officeart/2005/8/layout/cycle2"/>
    <dgm:cxn modelId="{6976B051-00B8-45A6-9C9F-655221A44914}" type="presOf" srcId="{A3E1B9D0-8687-4845-B4EE-59840AAA5FFC}" destId="{878A7CA6-9F9F-4338-B915-D5B4BD7520A6}" srcOrd="0" destOrd="0" presId="urn:microsoft.com/office/officeart/2005/8/layout/cycle2"/>
    <dgm:cxn modelId="{281B711E-F47C-48D1-B008-5B8BBF142FBB}" type="presOf" srcId="{9413C68A-C251-4F40-A3D7-216FEF223A86}" destId="{C6FA18FB-8689-4963-8AC5-264B85E2AC68}" srcOrd="0" destOrd="0" presId="urn:microsoft.com/office/officeart/2005/8/layout/cycle2"/>
    <dgm:cxn modelId="{D885FAFE-8E7A-4776-8D83-6306B2A44D52}" type="presOf" srcId="{C2929F9A-AA52-47B9-9CEC-B3F4AAB20C69}" destId="{F717589F-FE34-4FF4-A638-EC413FEDB9E1}" srcOrd="0" destOrd="0" presId="urn:microsoft.com/office/officeart/2005/8/layout/cycle2"/>
    <dgm:cxn modelId="{68B5F317-7ECF-4FFF-808F-90CE574B6796}" srcId="{A81BF70A-1486-48D2-A46D-D63B9A2D1188}" destId="{B53945C2-C9AD-4895-B373-508D3F0AFD7F}" srcOrd="0" destOrd="0" parTransId="{02033EF4-00C7-4A2E-9737-102342C677A2}" sibTransId="{04754A96-2572-4C7C-963B-B07E68D84533}"/>
    <dgm:cxn modelId="{1CEBD523-7ECE-4B5A-B8CB-74C295F12876}" type="presOf" srcId="{04754A96-2572-4C7C-963B-B07E68D84533}" destId="{5FE3F7FC-4538-46A2-8601-EB15BDC91D84}" srcOrd="0" destOrd="0" presId="urn:microsoft.com/office/officeart/2005/8/layout/cycle2"/>
    <dgm:cxn modelId="{5BEC9498-D907-4B25-99DB-F80C3FCAA730}" type="presOf" srcId="{DD235486-DA11-4F99-8784-DD92055C37A1}" destId="{6AF5FFFA-63A7-42BA-BAAF-4E6560D8C96E}" srcOrd="0" destOrd="0" presId="urn:microsoft.com/office/officeart/2005/8/layout/cycle2"/>
    <dgm:cxn modelId="{BC21BE20-6AB7-4C2B-9FDE-3B5FF6FFDDB0}" type="presOf" srcId="{A3E1B9D0-8687-4845-B4EE-59840AAA5FFC}" destId="{19C8010E-9273-4333-B237-EDC0B0A3672D}" srcOrd="1" destOrd="0" presId="urn:microsoft.com/office/officeart/2005/8/layout/cycle2"/>
    <dgm:cxn modelId="{396DC795-DD84-46CE-9B49-5FAE6617C475}" type="presParOf" srcId="{70AB7C10-6A12-4021-A3A5-4B1912C8FA8F}" destId="{5F390928-CB65-4C4F-8886-02E35D8B8FFC}" srcOrd="0" destOrd="0" presId="urn:microsoft.com/office/officeart/2005/8/layout/cycle2"/>
    <dgm:cxn modelId="{F0C2848F-C8EE-4C1D-B932-AB6B92678592}" type="presParOf" srcId="{70AB7C10-6A12-4021-A3A5-4B1912C8FA8F}" destId="{5FE3F7FC-4538-46A2-8601-EB15BDC91D84}" srcOrd="1" destOrd="0" presId="urn:microsoft.com/office/officeart/2005/8/layout/cycle2"/>
    <dgm:cxn modelId="{42C3C15E-CCCD-42CD-9D39-10C876D49969}" type="presParOf" srcId="{5FE3F7FC-4538-46A2-8601-EB15BDC91D84}" destId="{A3FBD936-4C10-4CB1-9F90-30C38796ADC6}" srcOrd="0" destOrd="0" presId="urn:microsoft.com/office/officeart/2005/8/layout/cycle2"/>
    <dgm:cxn modelId="{89E04128-2870-409D-AB4A-E446A4D5A02C}" type="presParOf" srcId="{70AB7C10-6A12-4021-A3A5-4B1912C8FA8F}" destId="{9A6967B1-0817-4220-A192-BA052C78926F}" srcOrd="2" destOrd="0" presId="urn:microsoft.com/office/officeart/2005/8/layout/cycle2"/>
    <dgm:cxn modelId="{522AABB4-AC53-4175-BF7D-717E49476D19}" type="presParOf" srcId="{70AB7C10-6A12-4021-A3A5-4B1912C8FA8F}" destId="{C6FA18FB-8689-4963-8AC5-264B85E2AC68}" srcOrd="3" destOrd="0" presId="urn:microsoft.com/office/officeart/2005/8/layout/cycle2"/>
    <dgm:cxn modelId="{D81F25AA-415A-47BC-81C5-1226495AE7A7}" type="presParOf" srcId="{C6FA18FB-8689-4963-8AC5-264B85E2AC68}" destId="{2C51361C-2EA8-411D-8342-2FCE0625E9AD}" srcOrd="0" destOrd="0" presId="urn:microsoft.com/office/officeart/2005/8/layout/cycle2"/>
    <dgm:cxn modelId="{9596354A-6EAB-4278-9832-B97E18D7D798}" type="presParOf" srcId="{70AB7C10-6A12-4021-A3A5-4B1912C8FA8F}" destId="{6AF5FFFA-63A7-42BA-BAAF-4E6560D8C96E}" srcOrd="4" destOrd="0" presId="urn:microsoft.com/office/officeart/2005/8/layout/cycle2"/>
    <dgm:cxn modelId="{868979D9-F90A-4DA6-9EB8-49C3A391375C}" type="presParOf" srcId="{70AB7C10-6A12-4021-A3A5-4B1912C8FA8F}" destId="{878A7CA6-9F9F-4338-B915-D5B4BD7520A6}" srcOrd="5" destOrd="0" presId="urn:microsoft.com/office/officeart/2005/8/layout/cycle2"/>
    <dgm:cxn modelId="{B45C5BA9-99CF-41DA-B1BA-BAE1ED28BB05}" type="presParOf" srcId="{878A7CA6-9F9F-4338-B915-D5B4BD7520A6}" destId="{19C8010E-9273-4333-B237-EDC0B0A3672D}" srcOrd="0" destOrd="0" presId="urn:microsoft.com/office/officeart/2005/8/layout/cycle2"/>
    <dgm:cxn modelId="{3AFB6E0E-0FFB-451E-B42C-89BC9B8E69F4}" type="presParOf" srcId="{70AB7C10-6A12-4021-A3A5-4B1912C8FA8F}" destId="{DF627EC0-B410-4EDC-8E94-DB44C6CBC115}" srcOrd="6" destOrd="0" presId="urn:microsoft.com/office/officeart/2005/8/layout/cycle2"/>
    <dgm:cxn modelId="{38235304-26E8-4C8E-80E4-56F05E17C82C}" type="presParOf" srcId="{70AB7C10-6A12-4021-A3A5-4B1912C8FA8F}" destId="{F717589F-FE34-4FF4-A638-EC413FEDB9E1}" srcOrd="7" destOrd="0" presId="urn:microsoft.com/office/officeart/2005/8/layout/cycle2"/>
    <dgm:cxn modelId="{4198720E-89A8-487C-9DC8-F92773CF5DFB}" type="presParOf" srcId="{F717589F-FE34-4FF4-A638-EC413FEDB9E1}" destId="{7C316D90-00F0-4B7B-979F-651FDD3E40F1}"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3D37E26-3669-45EC-AD3A-6B0783B8EC56}" type="doc">
      <dgm:prSet loTypeId="urn:microsoft.com/office/officeart/2005/8/layout/gear1" loCatId="relationship" qsTypeId="urn:microsoft.com/office/officeart/2005/8/quickstyle/simple1" qsCatId="simple" csTypeId="urn:microsoft.com/office/officeart/2005/8/colors/accent1_2" csCatId="accent1" phldr="1"/>
      <dgm:spPr/>
      <dgm:t>
        <a:bodyPr/>
        <a:lstStyle/>
        <a:p>
          <a:endParaRPr lang="en-US"/>
        </a:p>
      </dgm:t>
    </dgm:pt>
    <dgm:pt modelId="{E62CBD5C-760B-479E-BA9C-F2E49135102B}">
      <dgm:prSet phldrT="[Text]"/>
      <dgm:spPr/>
      <dgm:t>
        <a:bodyPr/>
        <a:lstStyle/>
        <a:p>
          <a:r>
            <a:rPr lang="en-US" dirty="0" smtClean="0"/>
            <a:t>Product Line Extension</a:t>
          </a:r>
          <a:endParaRPr lang="en-US" dirty="0"/>
        </a:p>
      </dgm:t>
    </dgm:pt>
    <dgm:pt modelId="{B5E42943-8756-4F5C-8AC2-6DE0AA1A0F20}" type="parTrans" cxnId="{DE04840E-FDC2-4F2D-AD1C-01B671D2109B}">
      <dgm:prSet/>
      <dgm:spPr/>
      <dgm:t>
        <a:bodyPr/>
        <a:lstStyle/>
        <a:p>
          <a:endParaRPr lang="en-US"/>
        </a:p>
      </dgm:t>
    </dgm:pt>
    <dgm:pt modelId="{F126B492-05B9-4F93-8B11-7D3E305AEAA9}" type="sibTrans" cxnId="{DE04840E-FDC2-4F2D-AD1C-01B671D2109B}">
      <dgm:prSet/>
      <dgm:spPr/>
      <dgm:t>
        <a:bodyPr/>
        <a:lstStyle/>
        <a:p>
          <a:endParaRPr lang="en-US"/>
        </a:p>
      </dgm:t>
    </dgm:pt>
    <dgm:pt modelId="{C848B908-7E77-4BD1-8087-FC0262296135}">
      <dgm:prSet phldrT="[Text]"/>
      <dgm:spPr/>
      <dgm:t>
        <a:bodyPr/>
        <a:lstStyle/>
        <a:p>
          <a:r>
            <a:rPr lang="en-US" dirty="0" smtClean="0"/>
            <a:t>New Products</a:t>
          </a:r>
          <a:endParaRPr lang="en-US" dirty="0"/>
        </a:p>
      </dgm:t>
    </dgm:pt>
    <dgm:pt modelId="{689919AB-FF16-4535-9F99-FA0B6FF51B9B}" type="parTrans" cxnId="{5DB1DAB8-E82F-4A13-A06D-0DF30966021D}">
      <dgm:prSet/>
      <dgm:spPr/>
      <dgm:t>
        <a:bodyPr/>
        <a:lstStyle/>
        <a:p>
          <a:endParaRPr lang="en-US"/>
        </a:p>
      </dgm:t>
    </dgm:pt>
    <dgm:pt modelId="{03C996C2-20F8-45F0-AEF1-3C7362AAFFE4}" type="sibTrans" cxnId="{5DB1DAB8-E82F-4A13-A06D-0DF30966021D}">
      <dgm:prSet/>
      <dgm:spPr/>
      <dgm:t>
        <a:bodyPr/>
        <a:lstStyle/>
        <a:p>
          <a:endParaRPr lang="en-US"/>
        </a:p>
      </dgm:t>
    </dgm:pt>
    <dgm:pt modelId="{CE21D4D5-D6CD-4ECD-BE91-1088DFF062F1}">
      <dgm:prSet phldrT="[Text]"/>
      <dgm:spPr/>
      <dgm:t>
        <a:bodyPr/>
        <a:lstStyle/>
        <a:p>
          <a:r>
            <a:rPr lang="en-US" dirty="0" smtClean="0"/>
            <a:t>Improvements</a:t>
          </a:r>
          <a:endParaRPr lang="en-US" dirty="0"/>
        </a:p>
      </dgm:t>
    </dgm:pt>
    <dgm:pt modelId="{B7E5A728-7C8A-42A0-AD36-4DFDB19885A3}" type="parTrans" cxnId="{795F1ACF-C466-4781-8FE9-FE31CBDEA3B1}">
      <dgm:prSet/>
      <dgm:spPr/>
      <dgm:t>
        <a:bodyPr/>
        <a:lstStyle/>
        <a:p>
          <a:endParaRPr lang="en-US"/>
        </a:p>
      </dgm:t>
    </dgm:pt>
    <dgm:pt modelId="{E4C3CBE3-A20D-4E4D-90BA-01A5F423ACDC}" type="sibTrans" cxnId="{795F1ACF-C466-4781-8FE9-FE31CBDEA3B1}">
      <dgm:prSet/>
      <dgm:spPr/>
      <dgm:t>
        <a:bodyPr/>
        <a:lstStyle/>
        <a:p>
          <a:endParaRPr lang="en-US"/>
        </a:p>
      </dgm:t>
    </dgm:pt>
    <dgm:pt modelId="{3F887C14-40F3-408F-9A31-D56E0D4551FB}" type="pres">
      <dgm:prSet presAssocID="{D3D37E26-3669-45EC-AD3A-6B0783B8EC56}" presName="composite" presStyleCnt="0">
        <dgm:presLayoutVars>
          <dgm:chMax val="3"/>
          <dgm:animLvl val="lvl"/>
          <dgm:resizeHandles val="exact"/>
        </dgm:presLayoutVars>
      </dgm:prSet>
      <dgm:spPr/>
      <dgm:t>
        <a:bodyPr/>
        <a:lstStyle/>
        <a:p>
          <a:endParaRPr lang="en-US"/>
        </a:p>
      </dgm:t>
    </dgm:pt>
    <dgm:pt modelId="{6ED1B755-BDE5-413D-BA32-6F36791470D3}" type="pres">
      <dgm:prSet presAssocID="{E62CBD5C-760B-479E-BA9C-F2E49135102B}" presName="gear1" presStyleLbl="node1" presStyleIdx="0" presStyleCnt="3">
        <dgm:presLayoutVars>
          <dgm:chMax val="1"/>
          <dgm:bulletEnabled val="1"/>
        </dgm:presLayoutVars>
      </dgm:prSet>
      <dgm:spPr/>
      <dgm:t>
        <a:bodyPr/>
        <a:lstStyle/>
        <a:p>
          <a:endParaRPr lang="en-US"/>
        </a:p>
      </dgm:t>
    </dgm:pt>
    <dgm:pt modelId="{797D0A99-89D5-4960-820D-DC61572725BB}" type="pres">
      <dgm:prSet presAssocID="{E62CBD5C-760B-479E-BA9C-F2E49135102B}" presName="gear1srcNode" presStyleLbl="node1" presStyleIdx="0" presStyleCnt="3"/>
      <dgm:spPr/>
      <dgm:t>
        <a:bodyPr/>
        <a:lstStyle/>
        <a:p>
          <a:endParaRPr lang="en-US"/>
        </a:p>
      </dgm:t>
    </dgm:pt>
    <dgm:pt modelId="{9164B969-9051-41DE-A85A-9F6DD0F05D0E}" type="pres">
      <dgm:prSet presAssocID="{E62CBD5C-760B-479E-BA9C-F2E49135102B}" presName="gear1dstNode" presStyleLbl="node1" presStyleIdx="0" presStyleCnt="3"/>
      <dgm:spPr/>
      <dgm:t>
        <a:bodyPr/>
        <a:lstStyle/>
        <a:p>
          <a:endParaRPr lang="en-US"/>
        </a:p>
      </dgm:t>
    </dgm:pt>
    <dgm:pt modelId="{F6B44C45-D508-4803-B6A8-A10250E73D12}" type="pres">
      <dgm:prSet presAssocID="{C848B908-7E77-4BD1-8087-FC0262296135}" presName="gear2" presStyleLbl="node1" presStyleIdx="1" presStyleCnt="3">
        <dgm:presLayoutVars>
          <dgm:chMax val="1"/>
          <dgm:bulletEnabled val="1"/>
        </dgm:presLayoutVars>
      </dgm:prSet>
      <dgm:spPr/>
      <dgm:t>
        <a:bodyPr/>
        <a:lstStyle/>
        <a:p>
          <a:endParaRPr lang="en-US"/>
        </a:p>
      </dgm:t>
    </dgm:pt>
    <dgm:pt modelId="{90789840-2FA2-46CA-83F6-59F47EF620BC}" type="pres">
      <dgm:prSet presAssocID="{C848B908-7E77-4BD1-8087-FC0262296135}" presName="gear2srcNode" presStyleLbl="node1" presStyleIdx="1" presStyleCnt="3"/>
      <dgm:spPr/>
      <dgm:t>
        <a:bodyPr/>
        <a:lstStyle/>
        <a:p>
          <a:endParaRPr lang="en-US"/>
        </a:p>
      </dgm:t>
    </dgm:pt>
    <dgm:pt modelId="{7138FD3E-4966-4031-9E50-19B2F8750300}" type="pres">
      <dgm:prSet presAssocID="{C848B908-7E77-4BD1-8087-FC0262296135}" presName="gear2dstNode" presStyleLbl="node1" presStyleIdx="1" presStyleCnt="3"/>
      <dgm:spPr/>
      <dgm:t>
        <a:bodyPr/>
        <a:lstStyle/>
        <a:p>
          <a:endParaRPr lang="en-US"/>
        </a:p>
      </dgm:t>
    </dgm:pt>
    <dgm:pt modelId="{3B6730C6-3C0C-4A73-A714-4D3F45BA57E2}" type="pres">
      <dgm:prSet presAssocID="{CE21D4D5-D6CD-4ECD-BE91-1088DFF062F1}" presName="gear3" presStyleLbl="node1" presStyleIdx="2" presStyleCnt="3"/>
      <dgm:spPr/>
      <dgm:t>
        <a:bodyPr/>
        <a:lstStyle/>
        <a:p>
          <a:endParaRPr lang="en-US"/>
        </a:p>
      </dgm:t>
    </dgm:pt>
    <dgm:pt modelId="{3B671901-C8DC-4730-AE40-CF008E0E644B}" type="pres">
      <dgm:prSet presAssocID="{CE21D4D5-D6CD-4ECD-BE91-1088DFF062F1}" presName="gear3tx" presStyleLbl="node1" presStyleIdx="2" presStyleCnt="3">
        <dgm:presLayoutVars>
          <dgm:chMax val="1"/>
          <dgm:bulletEnabled val="1"/>
        </dgm:presLayoutVars>
      </dgm:prSet>
      <dgm:spPr/>
      <dgm:t>
        <a:bodyPr/>
        <a:lstStyle/>
        <a:p>
          <a:endParaRPr lang="en-US"/>
        </a:p>
      </dgm:t>
    </dgm:pt>
    <dgm:pt modelId="{426204A6-3EFD-41D8-A319-DDEE8CAF5342}" type="pres">
      <dgm:prSet presAssocID="{CE21D4D5-D6CD-4ECD-BE91-1088DFF062F1}" presName="gear3srcNode" presStyleLbl="node1" presStyleIdx="2" presStyleCnt="3"/>
      <dgm:spPr/>
      <dgm:t>
        <a:bodyPr/>
        <a:lstStyle/>
        <a:p>
          <a:endParaRPr lang="en-US"/>
        </a:p>
      </dgm:t>
    </dgm:pt>
    <dgm:pt modelId="{147ABA0A-6E18-4E5A-8795-C82C3547F177}" type="pres">
      <dgm:prSet presAssocID="{CE21D4D5-D6CD-4ECD-BE91-1088DFF062F1}" presName="gear3dstNode" presStyleLbl="node1" presStyleIdx="2" presStyleCnt="3"/>
      <dgm:spPr/>
      <dgm:t>
        <a:bodyPr/>
        <a:lstStyle/>
        <a:p>
          <a:endParaRPr lang="en-US"/>
        </a:p>
      </dgm:t>
    </dgm:pt>
    <dgm:pt modelId="{A69980FC-3346-4C51-AFA9-C41A226A2545}" type="pres">
      <dgm:prSet presAssocID="{F126B492-05B9-4F93-8B11-7D3E305AEAA9}" presName="connector1" presStyleLbl="sibTrans2D1" presStyleIdx="0" presStyleCnt="3"/>
      <dgm:spPr/>
      <dgm:t>
        <a:bodyPr/>
        <a:lstStyle/>
        <a:p>
          <a:endParaRPr lang="en-US"/>
        </a:p>
      </dgm:t>
    </dgm:pt>
    <dgm:pt modelId="{191EEC8F-B10C-42DF-B1C6-7BD915A1D655}" type="pres">
      <dgm:prSet presAssocID="{03C996C2-20F8-45F0-AEF1-3C7362AAFFE4}" presName="connector2" presStyleLbl="sibTrans2D1" presStyleIdx="1" presStyleCnt="3"/>
      <dgm:spPr/>
      <dgm:t>
        <a:bodyPr/>
        <a:lstStyle/>
        <a:p>
          <a:endParaRPr lang="en-US"/>
        </a:p>
      </dgm:t>
    </dgm:pt>
    <dgm:pt modelId="{1762C7E7-9644-426E-81EF-1EFF61059CDD}" type="pres">
      <dgm:prSet presAssocID="{E4C3CBE3-A20D-4E4D-90BA-01A5F423ACDC}" presName="connector3" presStyleLbl="sibTrans2D1" presStyleIdx="2" presStyleCnt="3"/>
      <dgm:spPr/>
      <dgm:t>
        <a:bodyPr/>
        <a:lstStyle/>
        <a:p>
          <a:endParaRPr lang="en-US"/>
        </a:p>
      </dgm:t>
    </dgm:pt>
  </dgm:ptLst>
  <dgm:cxnLst>
    <dgm:cxn modelId="{4D67EF8E-6CB5-49AA-8179-F0DA4B4DDD87}" type="presOf" srcId="{E4C3CBE3-A20D-4E4D-90BA-01A5F423ACDC}" destId="{1762C7E7-9644-426E-81EF-1EFF61059CDD}" srcOrd="0" destOrd="0" presId="urn:microsoft.com/office/officeart/2005/8/layout/gear1"/>
    <dgm:cxn modelId="{2525F782-BA3E-427D-9EA0-06060494BAB0}" type="presOf" srcId="{C848B908-7E77-4BD1-8087-FC0262296135}" destId="{F6B44C45-D508-4803-B6A8-A10250E73D12}" srcOrd="0" destOrd="0" presId="urn:microsoft.com/office/officeart/2005/8/layout/gear1"/>
    <dgm:cxn modelId="{AABBD0D3-50A9-49F1-B9D7-A8902CFC5838}" type="presOf" srcId="{E62CBD5C-760B-479E-BA9C-F2E49135102B}" destId="{797D0A99-89D5-4960-820D-DC61572725BB}" srcOrd="1" destOrd="0" presId="urn:microsoft.com/office/officeart/2005/8/layout/gear1"/>
    <dgm:cxn modelId="{795F1ACF-C466-4781-8FE9-FE31CBDEA3B1}" srcId="{D3D37E26-3669-45EC-AD3A-6B0783B8EC56}" destId="{CE21D4D5-D6CD-4ECD-BE91-1088DFF062F1}" srcOrd="2" destOrd="0" parTransId="{B7E5A728-7C8A-42A0-AD36-4DFDB19885A3}" sibTransId="{E4C3CBE3-A20D-4E4D-90BA-01A5F423ACDC}"/>
    <dgm:cxn modelId="{0C6D3880-2B5D-4671-86C7-BAA34B17E5E2}" type="presOf" srcId="{CE21D4D5-D6CD-4ECD-BE91-1088DFF062F1}" destId="{426204A6-3EFD-41D8-A319-DDEE8CAF5342}" srcOrd="2" destOrd="0" presId="urn:microsoft.com/office/officeart/2005/8/layout/gear1"/>
    <dgm:cxn modelId="{45C9F6D5-B963-47F9-9409-44AA8AA50F37}" type="presOf" srcId="{03C996C2-20F8-45F0-AEF1-3C7362AAFFE4}" destId="{191EEC8F-B10C-42DF-B1C6-7BD915A1D655}" srcOrd="0" destOrd="0" presId="urn:microsoft.com/office/officeart/2005/8/layout/gear1"/>
    <dgm:cxn modelId="{74467CD3-6F28-4EDD-9D25-824A08EEF363}" type="presOf" srcId="{E62CBD5C-760B-479E-BA9C-F2E49135102B}" destId="{9164B969-9051-41DE-A85A-9F6DD0F05D0E}" srcOrd="2" destOrd="0" presId="urn:microsoft.com/office/officeart/2005/8/layout/gear1"/>
    <dgm:cxn modelId="{6D0BFFA4-9EE7-4C19-98F9-B7674633BBBA}" type="presOf" srcId="{CE21D4D5-D6CD-4ECD-BE91-1088DFF062F1}" destId="{3B671901-C8DC-4730-AE40-CF008E0E644B}" srcOrd="1" destOrd="0" presId="urn:microsoft.com/office/officeart/2005/8/layout/gear1"/>
    <dgm:cxn modelId="{6BBA73A9-5AFD-4C6F-9239-9E3516F39ECE}" type="presOf" srcId="{D3D37E26-3669-45EC-AD3A-6B0783B8EC56}" destId="{3F887C14-40F3-408F-9A31-D56E0D4551FB}" srcOrd="0" destOrd="0" presId="urn:microsoft.com/office/officeart/2005/8/layout/gear1"/>
    <dgm:cxn modelId="{5DB1DAB8-E82F-4A13-A06D-0DF30966021D}" srcId="{D3D37E26-3669-45EC-AD3A-6B0783B8EC56}" destId="{C848B908-7E77-4BD1-8087-FC0262296135}" srcOrd="1" destOrd="0" parTransId="{689919AB-FF16-4535-9F99-FA0B6FF51B9B}" sibTransId="{03C996C2-20F8-45F0-AEF1-3C7362AAFFE4}"/>
    <dgm:cxn modelId="{CBF82071-242E-4024-94D1-751534CE4485}" type="presOf" srcId="{C848B908-7E77-4BD1-8087-FC0262296135}" destId="{90789840-2FA2-46CA-83F6-59F47EF620BC}" srcOrd="1" destOrd="0" presId="urn:microsoft.com/office/officeart/2005/8/layout/gear1"/>
    <dgm:cxn modelId="{7DCE0043-CD54-4934-BF44-936EA59E8131}" type="presOf" srcId="{F126B492-05B9-4F93-8B11-7D3E305AEAA9}" destId="{A69980FC-3346-4C51-AFA9-C41A226A2545}" srcOrd="0" destOrd="0" presId="urn:microsoft.com/office/officeart/2005/8/layout/gear1"/>
    <dgm:cxn modelId="{92E07B91-9AB2-4730-A72F-0368229BD001}" type="presOf" srcId="{E62CBD5C-760B-479E-BA9C-F2E49135102B}" destId="{6ED1B755-BDE5-413D-BA32-6F36791470D3}" srcOrd="0" destOrd="0" presId="urn:microsoft.com/office/officeart/2005/8/layout/gear1"/>
    <dgm:cxn modelId="{7B4C44CA-845C-4B70-99E0-04AB866D91B9}" type="presOf" srcId="{CE21D4D5-D6CD-4ECD-BE91-1088DFF062F1}" destId="{3B6730C6-3C0C-4A73-A714-4D3F45BA57E2}" srcOrd="0" destOrd="0" presId="urn:microsoft.com/office/officeart/2005/8/layout/gear1"/>
    <dgm:cxn modelId="{DE04840E-FDC2-4F2D-AD1C-01B671D2109B}" srcId="{D3D37E26-3669-45EC-AD3A-6B0783B8EC56}" destId="{E62CBD5C-760B-479E-BA9C-F2E49135102B}" srcOrd="0" destOrd="0" parTransId="{B5E42943-8756-4F5C-8AC2-6DE0AA1A0F20}" sibTransId="{F126B492-05B9-4F93-8B11-7D3E305AEAA9}"/>
    <dgm:cxn modelId="{759A4269-5613-4F80-A950-2A4667604A70}" type="presOf" srcId="{CE21D4D5-D6CD-4ECD-BE91-1088DFF062F1}" destId="{147ABA0A-6E18-4E5A-8795-C82C3547F177}" srcOrd="3" destOrd="0" presId="urn:microsoft.com/office/officeart/2005/8/layout/gear1"/>
    <dgm:cxn modelId="{28787581-462E-4F7D-A32D-B56AFBAB8439}" type="presOf" srcId="{C848B908-7E77-4BD1-8087-FC0262296135}" destId="{7138FD3E-4966-4031-9E50-19B2F8750300}" srcOrd="2" destOrd="0" presId="urn:microsoft.com/office/officeart/2005/8/layout/gear1"/>
    <dgm:cxn modelId="{A2BCC750-158A-4DF8-BA91-9334548AA925}" type="presParOf" srcId="{3F887C14-40F3-408F-9A31-D56E0D4551FB}" destId="{6ED1B755-BDE5-413D-BA32-6F36791470D3}" srcOrd="0" destOrd="0" presId="urn:microsoft.com/office/officeart/2005/8/layout/gear1"/>
    <dgm:cxn modelId="{31B0B75F-37F4-46D1-9ED7-8E22384064E8}" type="presParOf" srcId="{3F887C14-40F3-408F-9A31-D56E0D4551FB}" destId="{797D0A99-89D5-4960-820D-DC61572725BB}" srcOrd="1" destOrd="0" presId="urn:microsoft.com/office/officeart/2005/8/layout/gear1"/>
    <dgm:cxn modelId="{BE474DFC-2203-4DDB-BAF7-42BAE7C93DCE}" type="presParOf" srcId="{3F887C14-40F3-408F-9A31-D56E0D4551FB}" destId="{9164B969-9051-41DE-A85A-9F6DD0F05D0E}" srcOrd="2" destOrd="0" presId="urn:microsoft.com/office/officeart/2005/8/layout/gear1"/>
    <dgm:cxn modelId="{9B5B15D1-2F7C-438F-B86B-B8058DC8532D}" type="presParOf" srcId="{3F887C14-40F3-408F-9A31-D56E0D4551FB}" destId="{F6B44C45-D508-4803-B6A8-A10250E73D12}" srcOrd="3" destOrd="0" presId="urn:microsoft.com/office/officeart/2005/8/layout/gear1"/>
    <dgm:cxn modelId="{8154CB48-6DD5-455B-BAA0-5C97288408EA}" type="presParOf" srcId="{3F887C14-40F3-408F-9A31-D56E0D4551FB}" destId="{90789840-2FA2-46CA-83F6-59F47EF620BC}" srcOrd="4" destOrd="0" presId="urn:microsoft.com/office/officeart/2005/8/layout/gear1"/>
    <dgm:cxn modelId="{644231FE-E8DD-4FC1-AE86-62F80D20FBF1}" type="presParOf" srcId="{3F887C14-40F3-408F-9A31-D56E0D4551FB}" destId="{7138FD3E-4966-4031-9E50-19B2F8750300}" srcOrd="5" destOrd="0" presId="urn:microsoft.com/office/officeart/2005/8/layout/gear1"/>
    <dgm:cxn modelId="{AA2F5D17-DB7E-4826-9394-ADF48C23FF83}" type="presParOf" srcId="{3F887C14-40F3-408F-9A31-D56E0D4551FB}" destId="{3B6730C6-3C0C-4A73-A714-4D3F45BA57E2}" srcOrd="6" destOrd="0" presId="urn:microsoft.com/office/officeart/2005/8/layout/gear1"/>
    <dgm:cxn modelId="{C73875B8-14A4-4E11-83CB-6F8D481775E5}" type="presParOf" srcId="{3F887C14-40F3-408F-9A31-D56E0D4551FB}" destId="{3B671901-C8DC-4730-AE40-CF008E0E644B}" srcOrd="7" destOrd="0" presId="urn:microsoft.com/office/officeart/2005/8/layout/gear1"/>
    <dgm:cxn modelId="{A09BB1C5-6C64-442A-B834-0F58C0B6A105}" type="presParOf" srcId="{3F887C14-40F3-408F-9A31-D56E0D4551FB}" destId="{426204A6-3EFD-41D8-A319-DDEE8CAF5342}" srcOrd="8" destOrd="0" presId="urn:microsoft.com/office/officeart/2005/8/layout/gear1"/>
    <dgm:cxn modelId="{61E9A835-14FC-4C13-B983-E2FDF63EE991}" type="presParOf" srcId="{3F887C14-40F3-408F-9A31-D56E0D4551FB}" destId="{147ABA0A-6E18-4E5A-8795-C82C3547F177}" srcOrd="9" destOrd="0" presId="urn:microsoft.com/office/officeart/2005/8/layout/gear1"/>
    <dgm:cxn modelId="{B547A882-4746-427E-B7E9-49F2A47ED659}" type="presParOf" srcId="{3F887C14-40F3-408F-9A31-D56E0D4551FB}" destId="{A69980FC-3346-4C51-AFA9-C41A226A2545}" srcOrd="10" destOrd="0" presId="urn:microsoft.com/office/officeart/2005/8/layout/gear1"/>
    <dgm:cxn modelId="{64877D5D-9258-4625-BE55-3ACA1206198E}" type="presParOf" srcId="{3F887C14-40F3-408F-9A31-D56E0D4551FB}" destId="{191EEC8F-B10C-42DF-B1C6-7BD915A1D655}" srcOrd="11" destOrd="0" presId="urn:microsoft.com/office/officeart/2005/8/layout/gear1"/>
    <dgm:cxn modelId="{2A6FDC39-64E6-4535-81C8-E5ACD5BE769F}" type="presParOf" srcId="{3F887C14-40F3-408F-9A31-D56E0D4551FB}" destId="{1762C7E7-9644-426E-81EF-1EFF61059CDD}" srcOrd="12" destOrd="0" presId="urn:microsoft.com/office/officeart/2005/8/layout/gear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C1390CA-5CFD-48B2-B60A-81C154F0DF00}"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C65DFCC8-712C-460A-AFAF-7CBB09DA986F}">
      <dgm:prSet phldrT="[Text]"/>
      <dgm:spPr/>
      <dgm:t>
        <a:bodyPr/>
        <a:lstStyle/>
        <a:p>
          <a:r>
            <a:rPr lang="en-US" dirty="0" smtClean="0"/>
            <a:t>New Segments</a:t>
          </a:r>
          <a:endParaRPr lang="en-US" dirty="0"/>
        </a:p>
      </dgm:t>
    </dgm:pt>
    <dgm:pt modelId="{F5269B39-9DAA-4820-93AA-6BA854B1B25C}" type="parTrans" cxnId="{5BB7871F-2666-428D-806D-B3124D8C219D}">
      <dgm:prSet/>
      <dgm:spPr/>
      <dgm:t>
        <a:bodyPr/>
        <a:lstStyle/>
        <a:p>
          <a:endParaRPr lang="en-US"/>
        </a:p>
      </dgm:t>
    </dgm:pt>
    <dgm:pt modelId="{2C2EDE44-5364-4809-822E-CA77BB13ED18}" type="sibTrans" cxnId="{5BB7871F-2666-428D-806D-B3124D8C219D}">
      <dgm:prSet/>
      <dgm:spPr/>
      <dgm:t>
        <a:bodyPr/>
        <a:lstStyle/>
        <a:p>
          <a:endParaRPr lang="en-US"/>
        </a:p>
      </dgm:t>
    </dgm:pt>
    <dgm:pt modelId="{60640991-8E62-4060-BC81-B5510B72DB1A}">
      <dgm:prSet phldrT="[Text]"/>
      <dgm:spPr/>
      <dgm:t>
        <a:bodyPr/>
        <a:lstStyle/>
        <a:p>
          <a:r>
            <a:rPr lang="en-US" dirty="0" smtClean="0"/>
            <a:t>Sponsors</a:t>
          </a:r>
          <a:endParaRPr lang="en-US" dirty="0"/>
        </a:p>
      </dgm:t>
    </dgm:pt>
    <dgm:pt modelId="{DD33175C-9598-4C7A-8C81-D56430065521}" type="parTrans" cxnId="{42D3CD1D-2E97-440D-9F6E-1FA3795F07DA}">
      <dgm:prSet/>
      <dgm:spPr/>
      <dgm:t>
        <a:bodyPr/>
        <a:lstStyle/>
        <a:p>
          <a:endParaRPr lang="en-US"/>
        </a:p>
      </dgm:t>
    </dgm:pt>
    <dgm:pt modelId="{B962EFB3-9CF6-484A-9B0D-1A93A06374C0}" type="sibTrans" cxnId="{42D3CD1D-2E97-440D-9F6E-1FA3795F07DA}">
      <dgm:prSet/>
      <dgm:spPr/>
      <dgm:t>
        <a:bodyPr/>
        <a:lstStyle/>
        <a:p>
          <a:endParaRPr lang="en-US"/>
        </a:p>
      </dgm:t>
    </dgm:pt>
    <dgm:pt modelId="{964CD027-F7AF-4193-84DC-1E31F9947786}">
      <dgm:prSet phldrT="[Text]"/>
      <dgm:spPr/>
      <dgm:t>
        <a:bodyPr/>
        <a:lstStyle/>
        <a:p>
          <a:r>
            <a:rPr lang="en-US" dirty="0" smtClean="0"/>
            <a:t>Promotions</a:t>
          </a:r>
          <a:endParaRPr lang="en-US" dirty="0"/>
        </a:p>
      </dgm:t>
    </dgm:pt>
    <dgm:pt modelId="{D6D71FBA-51DE-40CC-9445-2F7CB8349B45}" type="parTrans" cxnId="{DACC3964-75B5-4C82-AB5B-6AAE04907225}">
      <dgm:prSet/>
      <dgm:spPr/>
      <dgm:t>
        <a:bodyPr/>
        <a:lstStyle/>
        <a:p>
          <a:endParaRPr lang="en-US"/>
        </a:p>
      </dgm:t>
    </dgm:pt>
    <dgm:pt modelId="{8E7EF4AD-A6B5-4DE2-8986-59808BA52570}" type="sibTrans" cxnId="{DACC3964-75B5-4C82-AB5B-6AAE04907225}">
      <dgm:prSet/>
      <dgm:spPr/>
      <dgm:t>
        <a:bodyPr/>
        <a:lstStyle/>
        <a:p>
          <a:endParaRPr lang="en-US"/>
        </a:p>
      </dgm:t>
    </dgm:pt>
    <dgm:pt modelId="{C43AC28D-9A59-45CB-A451-2E4C5EE7575E}">
      <dgm:prSet phldrT="[Text]"/>
      <dgm:spPr/>
      <dgm:t>
        <a:bodyPr/>
        <a:lstStyle/>
        <a:p>
          <a:r>
            <a:rPr lang="en-US" dirty="0" smtClean="0"/>
            <a:t>New Ground</a:t>
          </a:r>
          <a:endParaRPr lang="en-US" dirty="0"/>
        </a:p>
      </dgm:t>
    </dgm:pt>
    <dgm:pt modelId="{42472270-B600-4D66-8337-53BFE29F002A}" type="parTrans" cxnId="{6907FB1B-ADEB-4435-B329-538FD73BF0A3}">
      <dgm:prSet/>
      <dgm:spPr/>
      <dgm:t>
        <a:bodyPr/>
        <a:lstStyle/>
        <a:p>
          <a:endParaRPr lang="en-US"/>
        </a:p>
      </dgm:t>
    </dgm:pt>
    <dgm:pt modelId="{966C8D2E-998C-451F-904A-264C8094448C}" type="sibTrans" cxnId="{6907FB1B-ADEB-4435-B329-538FD73BF0A3}">
      <dgm:prSet/>
      <dgm:spPr/>
      <dgm:t>
        <a:bodyPr/>
        <a:lstStyle/>
        <a:p>
          <a:endParaRPr lang="en-US"/>
        </a:p>
      </dgm:t>
    </dgm:pt>
    <dgm:pt modelId="{5D244A02-C968-49A0-9D38-890EBBA3E1C6}">
      <dgm:prSet phldrT="[Text]"/>
      <dgm:spPr/>
      <dgm:t>
        <a:bodyPr/>
        <a:lstStyle/>
        <a:p>
          <a:r>
            <a:rPr lang="en-US" dirty="0" smtClean="0"/>
            <a:t>New markets</a:t>
          </a:r>
          <a:endParaRPr lang="en-US" dirty="0"/>
        </a:p>
      </dgm:t>
    </dgm:pt>
    <dgm:pt modelId="{A0972FA5-579F-4AF7-AF96-81343208C4FF}" type="parTrans" cxnId="{9D3D3ABE-8692-4431-BCEC-EF11CAB9BF83}">
      <dgm:prSet/>
      <dgm:spPr/>
      <dgm:t>
        <a:bodyPr/>
        <a:lstStyle/>
        <a:p>
          <a:endParaRPr lang="en-US"/>
        </a:p>
      </dgm:t>
    </dgm:pt>
    <dgm:pt modelId="{099C4B33-A864-4B3E-836E-1E8C14944492}" type="sibTrans" cxnId="{9D3D3ABE-8692-4431-BCEC-EF11CAB9BF83}">
      <dgm:prSet/>
      <dgm:spPr/>
      <dgm:t>
        <a:bodyPr/>
        <a:lstStyle/>
        <a:p>
          <a:endParaRPr lang="en-US"/>
        </a:p>
      </dgm:t>
    </dgm:pt>
    <dgm:pt modelId="{8790112E-7307-4D26-9C08-3A53593AA0DB}">
      <dgm:prSet phldrT="[Text]"/>
      <dgm:spPr/>
      <dgm:t>
        <a:bodyPr/>
        <a:lstStyle/>
        <a:p>
          <a:r>
            <a:rPr lang="en-US" dirty="0" smtClean="0"/>
            <a:t>Chances</a:t>
          </a:r>
          <a:endParaRPr lang="en-US" dirty="0"/>
        </a:p>
      </dgm:t>
    </dgm:pt>
    <dgm:pt modelId="{C172526B-4163-40EA-AEA5-9CE192CA881E}" type="parTrans" cxnId="{95E200E4-B85A-47A0-A2B1-EEA23155B963}">
      <dgm:prSet/>
      <dgm:spPr/>
      <dgm:t>
        <a:bodyPr/>
        <a:lstStyle/>
        <a:p>
          <a:endParaRPr lang="en-US"/>
        </a:p>
      </dgm:t>
    </dgm:pt>
    <dgm:pt modelId="{2F496DA3-7248-4287-9C89-A9DC8FEC097C}" type="sibTrans" cxnId="{95E200E4-B85A-47A0-A2B1-EEA23155B963}">
      <dgm:prSet/>
      <dgm:spPr/>
      <dgm:t>
        <a:bodyPr/>
        <a:lstStyle/>
        <a:p>
          <a:endParaRPr lang="en-US"/>
        </a:p>
      </dgm:t>
    </dgm:pt>
    <dgm:pt modelId="{2B49F7B0-00AA-41A2-9E17-2631DD711BEF}" type="pres">
      <dgm:prSet presAssocID="{8C1390CA-5CFD-48B2-B60A-81C154F0DF00}" presName="theList" presStyleCnt="0">
        <dgm:presLayoutVars>
          <dgm:dir/>
          <dgm:animLvl val="lvl"/>
          <dgm:resizeHandles val="exact"/>
        </dgm:presLayoutVars>
      </dgm:prSet>
      <dgm:spPr/>
      <dgm:t>
        <a:bodyPr/>
        <a:lstStyle/>
        <a:p>
          <a:endParaRPr lang="en-US"/>
        </a:p>
      </dgm:t>
    </dgm:pt>
    <dgm:pt modelId="{58D9E611-F179-4341-BB10-4F09E0B3BB82}" type="pres">
      <dgm:prSet presAssocID="{C65DFCC8-712C-460A-AFAF-7CBB09DA986F}" presName="compNode" presStyleCnt="0"/>
      <dgm:spPr/>
    </dgm:pt>
    <dgm:pt modelId="{8FC70544-9CD1-4FDC-B956-F5B6115DABCA}" type="pres">
      <dgm:prSet presAssocID="{C65DFCC8-712C-460A-AFAF-7CBB09DA986F}" presName="aNode" presStyleLbl="bgShp" presStyleIdx="0" presStyleCnt="2"/>
      <dgm:spPr/>
      <dgm:t>
        <a:bodyPr/>
        <a:lstStyle/>
        <a:p>
          <a:endParaRPr lang="en-US"/>
        </a:p>
      </dgm:t>
    </dgm:pt>
    <dgm:pt modelId="{71740D51-36FE-44A2-AB33-3639EEF14EB1}" type="pres">
      <dgm:prSet presAssocID="{C65DFCC8-712C-460A-AFAF-7CBB09DA986F}" presName="textNode" presStyleLbl="bgShp" presStyleIdx="0" presStyleCnt="2"/>
      <dgm:spPr/>
      <dgm:t>
        <a:bodyPr/>
        <a:lstStyle/>
        <a:p>
          <a:endParaRPr lang="en-US"/>
        </a:p>
      </dgm:t>
    </dgm:pt>
    <dgm:pt modelId="{CEEEED30-F0D4-4D76-BE86-9EEC01FCA9EC}" type="pres">
      <dgm:prSet presAssocID="{C65DFCC8-712C-460A-AFAF-7CBB09DA986F}" presName="compChildNode" presStyleCnt="0"/>
      <dgm:spPr/>
    </dgm:pt>
    <dgm:pt modelId="{ACD471FF-D01A-476C-95F2-0F57BB4B73C5}" type="pres">
      <dgm:prSet presAssocID="{C65DFCC8-712C-460A-AFAF-7CBB09DA986F}" presName="theInnerList" presStyleCnt="0"/>
      <dgm:spPr/>
    </dgm:pt>
    <dgm:pt modelId="{92CAD5AD-D0DB-432D-839E-0728FE9D41F4}" type="pres">
      <dgm:prSet presAssocID="{60640991-8E62-4060-BC81-B5510B72DB1A}" presName="childNode" presStyleLbl="node1" presStyleIdx="0" presStyleCnt="4">
        <dgm:presLayoutVars>
          <dgm:bulletEnabled val="1"/>
        </dgm:presLayoutVars>
      </dgm:prSet>
      <dgm:spPr/>
      <dgm:t>
        <a:bodyPr/>
        <a:lstStyle/>
        <a:p>
          <a:endParaRPr lang="en-US"/>
        </a:p>
      </dgm:t>
    </dgm:pt>
    <dgm:pt modelId="{F750A80A-26DA-4D3C-91C6-1517BF286A0B}" type="pres">
      <dgm:prSet presAssocID="{60640991-8E62-4060-BC81-B5510B72DB1A}" presName="aSpace2" presStyleCnt="0"/>
      <dgm:spPr/>
    </dgm:pt>
    <dgm:pt modelId="{4311CE5E-ADA7-4BE7-8C42-B66FD9BE88B0}" type="pres">
      <dgm:prSet presAssocID="{964CD027-F7AF-4193-84DC-1E31F9947786}" presName="childNode" presStyleLbl="node1" presStyleIdx="1" presStyleCnt="4">
        <dgm:presLayoutVars>
          <dgm:bulletEnabled val="1"/>
        </dgm:presLayoutVars>
      </dgm:prSet>
      <dgm:spPr/>
      <dgm:t>
        <a:bodyPr/>
        <a:lstStyle/>
        <a:p>
          <a:endParaRPr lang="en-US"/>
        </a:p>
      </dgm:t>
    </dgm:pt>
    <dgm:pt modelId="{CF8A367E-0D5C-4099-91F4-97D910D891ED}" type="pres">
      <dgm:prSet presAssocID="{C65DFCC8-712C-460A-AFAF-7CBB09DA986F}" presName="aSpace" presStyleCnt="0"/>
      <dgm:spPr/>
    </dgm:pt>
    <dgm:pt modelId="{5D4F67A5-DC7E-4015-8FF7-CFD69D25E729}" type="pres">
      <dgm:prSet presAssocID="{C43AC28D-9A59-45CB-A451-2E4C5EE7575E}" presName="compNode" presStyleCnt="0"/>
      <dgm:spPr/>
    </dgm:pt>
    <dgm:pt modelId="{CF3F6508-0197-45A1-86DD-B9BFC5038F8C}" type="pres">
      <dgm:prSet presAssocID="{C43AC28D-9A59-45CB-A451-2E4C5EE7575E}" presName="aNode" presStyleLbl="bgShp" presStyleIdx="1" presStyleCnt="2"/>
      <dgm:spPr/>
      <dgm:t>
        <a:bodyPr/>
        <a:lstStyle/>
        <a:p>
          <a:endParaRPr lang="en-US"/>
        </a:p>
      </dgm:t>
    </dgm:pt>
    <dgm:pt modelId="{7B889A99-5ED2-41D2-BC48-C9E2ECC9F0F6}" type="pres">
      <dgm:prSet presAssocID="{C43AC28D-9A59-45CB-A451-2E4C5EE7575E}" presName="textNode" presStyleLbl="bgShp" presStyleIdx="1" presStyleCnt="2"/>
      <dgm:spPr/>
      <dgm:t>
        <a:bodyPr/>
        <a:lstStyle/>
        <a:p>
          <a:endParaRPr lang="en-US"/>
        </a:p>
      </dgm:t>
    </dgm:pt>
    <dgm:pt modelId="{B765923C-35AA-479F-B2A8-7B61E00E5BE2}" type="pres">
      <dgm:prSet presAssocID="{C43AC28D-9A59-45CB-A451-2E4C5EE7575E}" presName="compChildNode" presStyleCnt="0"/>
      <dgm:spPr/>
    </dgm:pt>
    <dgm:pt modelId="{B99492FB-2083-49FF-BB5E-2028C9E11000}" type="pres">
      <dgm:prSet presAssocID="{C43AC28D-9A59-45CB-A451-2E4C5EE7575E}" presName="theInnerList" presStyleCnt="0"/>
      <dgm:spPr/>
    </dgm:pt>
    <dgm:pt modelId="{48A488B6-A0F3-4C0D-97D7-ABFF2BFCB13E}" type="pres">
      <dgm:prSet presAssocID="{5D244A02-C968-49A0-9D38-890EBBA3E1C6}" presName="childNode" presStyleLbl="node1" presStyleIdx="2" presStyleCnt="4">
        <dgm:presLayoutVars>
          <dgm:bulletEnabled val="1"/>
        </dgm:presLayoutVars>
      </dgm:prSet>
      <dgm:spPr/>
      <dgm:t>
        <a:bodyPr/>
        <a:lstStyle/>
        <a:p>
          <a:endParaRPr lang="en-US"/>
        </a:p>
      </dgm:t>
    </dgm:pt>
    <dgm:pt modelId="{F6408E60-A8F8-480C-9432-AD2CCECEDAFA}" type="pres">
      <dgm:prSet presAssocID="{5D244A02-C968-49A0-9D38-890EBBA3E1C6}" presName="aSpace2" presStyleCnt="0"/>
      <dgm:spPr/>
    </dgm:pt>
    <dgm:pt modelId="{38CF6FE4-3E9F-4C21-B839-6D6DCB153826}" type="pres">
      <dgm:prSet presAssocID="{8790112E-7307-4D26-9C08-3A53593AA0DB}" presName="childNode" presStyleLbl="node1" presStyleIdx="3" presStyleCnt="4">
        <dgm:presLayoutVars>
          <dgm:bulletEnabled val="1"/>
        </dgm:presLayoutVars>
      </dgm:prSet>
      <dgm:spPr/>
      <dgm:t>
        <a:bodyPr/>
        <a:lstStyle/>
        <a:p>
          <a:endParaRPr lang="en-US"/>
        </a:p>
      </dgm:t>
    </dgm:pt>
  </dgm:ptLst>
  <dgm:cxnLst>
    <dgm:cxn modelId="{42D3CD1D-2E97-440D-9F6E-1FA3795F07DA}" srcId="{C65DFCC8-712C-460A-AFAF-7CBB09DA986F}" destId="{60640991-8E62-4060-BC81-B5510B72DB1A}" srcOrd="0" destOrd="0" parTransId="{DD33175C-9598-4C7A-8C81-D56430065521}" sibTransId="{B962EFB3-9CF6-484A-9B0D-1A93A06374C0}"/>
    <dgm:cxn modelId="{AFE7E7D1-401A-4B38-A7C1-FE08D3C133DC}" type="presOf" srcId="{C65DFCC8-712C-460A-AFAF-7CBB09DA986F}" destId="{8FC70544-9CD1-4FDC-B956-F5B6115DABCA}" srcOrd="0" destOrd="0" presId="urn:microsoft.com/office/officeart/2005/8/layout/lProcess2"/>
    <dgm:cxn modelId="{D5012C50-7B8B-45D3-AC62-E28BADA977C7}" type="presOf" srcId="{5D244A02-C968-49A0-9D38-890EBBA3E1C6}" destId="{48A488B6-A0F3-4C0D-97D7-ABFF2BFCB13E}" srcOrd="0" destOrd="0" presId="urn:microsoft.com/office/officeart/2005/8/layout/lProcess2"/>
    <dgm:cxn modelId="{00838AA8-511C-4ED2-9A1C-E7F92600071D}" type="presOf" srcId="{60640991-8E62-4060-BC81-B5510B72DB1A}" destId="{92CAD5AD-D0DB-432D-839E-0728FE9D41F4}" srcOrd="0" destOrd="0" presId="urn:microsoft.com/office/officeart/2005/8/layout/lProcess2"/>
    <dgm:cxn modelId="{AC6109DC-17DE-4FD9-9129-6ADB0918332D}" type="presOf" srcId="{C43AC28D-9A59-45CB-A451-2E4C5EE7575E}" destId="{CF3F6508-0197-45A1-86DD-B9BFC5038F8C}" srcOrd="0" destOrd="0" presId="urn:microsoft.com/office/officeart/2005/8/layout/lProcess2"/>
    <dgm:cxn modelId="{DCF94D17-291F-414F-919F-B1F7C26D2BA7}" type="presOf" srcId="{C43AC28D-9A59-45CB-A451-2E4C5EE7575E}" destId="{7B889A99-5ED2-41D2-BC48-C9E2ECC9F0F6}" srcOrd="1" destOrd="0" presId="urn:microsoft.com/office/officeart/2005/8/layout/lProcess2"/>
    <dgm:cxn modelId="{5BB7871F-2666-428D-806D-B3124D8C219D}" srcId="{8C1390CA-5CFD-48B2-B60A-81C154F0DF00}" destId="{C65DFCC8-712C-460A-AFAF-7CBB09DA986F}" srcOrd="0" destOrd="0" parTransId="{F5269B39-9DAA-4820-93AA-6BA854B1B25C}" sibTransId="{2C2EDE44-5364-4809-822E-CA77BB13ED18}"/>
    <dgm:cxn modelId="{D47948AC-E64F-48F8-A88E-28B83569989D}" type="presOf" srcId="{C65DFCC8-712C-460A-AFAF-7CBB09DA986F}" destId="{71740D51-36FE-44A2-AB33-3639EEF14EB1}" srcOrd="1" destOrd="0" presId="urn:microsoft.com/office/officeart/2005/8/layout/lProcess2"/>
    <dgm:cxn modelId="{FD6372EC-FBE7-458F-A543-97E3EBC05B0D}" type="presOf" srcId="{8790112E-7307-4D26-9C08-3A53593AA0DB}" destId="{38CF6FE4-3E9F-4C21-B839-6D6DCB153826}" srcOrd="0" destOrd="0" presId="urn:microsoft.com/office/officeart/2005/8/layout/lProcess2"/>
    <dgm:cxn modelId="{9D3D3ABE-8692-4431-BCEC-EF11CAB9BF83}" srcId="{C43AC28D-9A59-45CB-A451-2E4C5EE7575E}" destId="{5D244A02-C968-49A0-9D38-890EBBA3E1C6}" srcOrd="0" destOrd="0" parTransId="{A0972FA5-579F-4AF7-AF96-81343208C4FF}" sibTransId="{099C4B33-A864-4B3E-836E-1E8C14944492}"/>
    <dgm:cxn modelId="{5265F974-04C0-42FA-8290-791D0203F993}" type="presOf" srcId="{964CD027-F7AF-4193-84DC-1E31F9947786}" destId="{4311CE5E-ADA7-4BE7-8C42-B66FD9BE88B0}" srcOrd="0" destOrd="0" presId="urn:microsoft.com/office/officeart/2005/8/layout/lProcess2"/>
    <dgm:cxn modelId="{95E200E4-B85A-47A0-A2B1-EEA23155B963}" srcId="{C43AC28D-9A59-45CB-A451-2E4C5EE7575E}" destId="{8790112E-7307-4D26-9C08-3A53593AA0DB}" srcOrd="1" destOrd="0" parTransId="{C172526B-4163-40EA-AEA5-9CE192CA881E}" sibTransId="{2F496DA3-7248-4287-9C89-A9DC8FEC097C}"/>
    <dgm:cxn modelId="{6907FB1B-ADEB-4435-B329-538FD73BF0A3}" srcId="{8C1390CA-5CFD-48B2-B60A-81C154F0DF00}" destId="{C43AC28D-9A59-45CB-A451-2E4C5EE7575E}" srcOrd="1" destOrd="0" parTransId="{42472270-B600-4D66-8337-53BFE29F002A}" sibTransId="{966C8D2E-998C-451F-904A-264C8094448C}"/>
    <dgm:cxn modelId="{62713276-5664-4749-A0D2-816664792239}" type="presOf" srcId="{8C1390CA-5CFD-48B2-B60A-81C154F0DF00}" destId="{2B49F7B0-00AA-41A2-9E17-2631DD711BEF}" srcOrd="0" destOrd="0" presId="urn:microsoft.com/office/officeart/2005/8/layout/lProcess2"/>
    <dgm:cxn modelId="{DACC3964-75B5-4C82-AB5B-6AAE04907225}" srcId="{C65DFCC8-712C-460A-AFAF-7CBB09DA986F}" destId="{964CD027-F7AF-4193-84DC-1E31F9947786}" srcOrd="1" destOrd="0" parTransId="{D6D71FBA-51DE-40CC-9445-2F7CB8349B45}" sibTransId="{8E7EF4AD-A6B5-4DE2-8986-59808BA52570}"/>
    <dgm:cxn modelId="{54B87490-39FB-49AA-926C-0E016491C5D4}" type="presParOf" srcId="{2B49F7B0-00AA-41A2-9E17-2631DD711BEF}" destId="{58D9E611-F179-4341-BB10-4F09E0B3BB82}" srcOrd="0" destOrd="0" presId="urn:microsoft.com/office/officeart/2005/8/layout/lProcess2"/>
    <dgm:cxn modelId="{CF782794-031C-429D-8C31-131767F04F13}" type="presParOf" srcId="{58D9E611-F179-4341-BB10-4F09E0B3BB82}" destId="{8FC70544-9CD1-4FDC-B956-F5B6115DABCA}" srcOrd="0" destOrd="0" presId="urn:microsoft.com/office/officeart/2005/8/layout/lProcess2"/>
    <dgm:cxn modelId="{5CA5FFB0-6E16-4725-8CBE-C98E0193C846}" type="presParOf" srcId="{58D9E611-F179-4341-BB10-4F09E0B3BB82}" destId="{71740D51-36FE-44A2-AB33-3639EEF14EB1}" srcOrd="1" destOrd="0" presId="urn:microsoft.com/office/officeart/2005/8/layout/lProcess2"/>
    <dgm:cxn modelId="{6A5834C3-C241-4025-88FA-7428E38C7FEA}" type="presParOf" srcId="{58D9E611-F179-4341-BB10-4F09E0B3BB82}" destId="{CEEEED30-F0D4-4D76-BE86-9EEC01FCA9EC}" srcOrd="2" destOrd="0" presId="urn:microsoft.com/office/officeart/2005/8/layout/lProcess2"/>
    <dgm:cxn modelId="{AC01301D-323F-4D7B-9DB9-608F160CCEEE}" type="presParOf" srcId="{CEEEED30-F0D4-4D76-BE86-9EEC01FCA9EC}" destId="{ACD471FF-D01A-476C-95F2-0F57BB4B73C5}" srcOrd="0" destOrd="0" presId="urn:microsoft.com/office/officeart/2005/8/layout/lProcess2"/>
    <dgm:cxn modelId="{341C502B-B05B-4262-808C-0DA699688830}" type="presParOf" srcId="{ACD471FF-D01A-476C-95F2-0F57BB4B73C5}" destId="{92CAD5AD-D0DB-432D-839E-0728FE9D41F4}" srcOrd="0" destOrd="0" presId="urn:microsoft.com/office/officeart/2005/8/layout/lProcess2"/>
    <dgm:cxn modelId="{E5EADEDA-5F9A-4208-BA07-4B9DC0ADA55B}" type="presParOf" srcId="{ACD471FF-D01A-476C-95F2-0F57BB4B73C5}" destId="{F750A80A-26DA-4D3C-91C6-1517BF286A0B}" srcOrd="1" destOrd="0" presId="urn:microsoft.com/office/officeart/2005/8/layout/lProcess2"/>
    <dgm:cxn modelId="{A0651E7C-D394-4B25-ACC7-4D4B82C01F34}" type="presParOf" srcId="{ACD471FF-D01A-476C-95F2-0F57BB4B73C5}" destId="{4311CE5E-ADA7-4BE7-8C42-B66FD9BE88B0}" srcOrd="2" destOrd="0" presId="urn:microsoft.com/office/officeart/2005/8/layout/lProcess2"/>
    <dgm:cxn modelId="{FB43036D-E4A7-4F2C-A708-F8FB7F513DB5}" type="presParOf" srcId="{2B49F7B0-00AA-41A2-9E17-2631DD711BEF}" destId="{CF8A367E-0D5C-4099-91F4-97D910D891ED}" srcOrd="1" destOrd="0" presId="urn:microsoft.com/office/officeart/2005/8/layout/lProcess2"/>
    <dgm:cxn modelId="{70D70FD6-DA2C-43D0-95E3-512B6B874783}" type="presParOf" srcId="{2B49F7B0-00AA-41A2-9E17-2631DD711BEF}" destId="{5D4F67A5-DC7E-4015-8FF7-CFD69D25E729}" srcOrd="2" destOrd="0" presId="urn:microsoft.com/office/officeart/2005/8/layout/lProcess2"/>
    <dgm:cxn modelId="{20B25C5E-0650-41C7-BF1F-E1A3FF89F0ED}" type="presParOf" srcId="{5D4F67A5-DC7E-4015-8FF7-CFD69D25E729}" destId="{CF3F6508-0197-45A1-86DD-B9BFC5038F8C}" srcOrd="0" destOrd="0" presId="urn:microsoft.com/office/officeart/2005/8/layout/lProcess2"/>
    <dgm:cxn modelId="{4ACECBC6-A878-42AE-94E3-B899B90145B8}" type="presParOf" srcId="{5D4F67A5-DC7E-4015-8FF7-CFD69D25E729}" destId="{7B889A99-5ED2-41D2-BC48-C9E2ECC9F0F6}" srcOrd="1" destOrd="0" presId="urn:microsoft.com/office/officeart/2005/8/layout/lProcess2"/>
    <dgm:cxn modelId="{3B4723E8-6AE2-48CB-AA2D-D4F343B03302}" type="presParOf" srcId="{5D4F67A5-DC7E-4015-8FF7-CFD69D25E729}" destId="{B765923C-35AA-479F-B2A8-7B61E00E5BE2}" srcOrd="2" destOrd="0" presId="urn:microsoft.com/office/officeart/2005/8/layout/lProcess2"/>
    <dgm:cxn modelId="{92D6161F-DB69-400D-956B-44860132143F}" type="presParOf" srcId="{B765923C-35AA-479F-B2A8-7B61E00E5BE2}" destId="{B99492FB-2083-49FF-BB5E-2028C9E11000}" srcOrd="0" destOrd="0" presId="urn:microsoft.com/office/officeart/2005/8/layout/lProcess2"/>
    <dgm:cxn modelId="{20B13A68-7005-4F08-B0F2-D1C05B3ACEBB}" type="presParOf" srcId="{B99492FB-2083-49FF-BB5E-2028C9E11000}" destId="{48A488B6-A0F3-4C0D-97D7-ABFF2BFCB13E}" srcOrd="0" destOrd="0" presId="urn:microsoft.com/office/officeart/2005/8/layout/lProcess2"/>
    <dgm:cxn modelId="{53F21873-C511-4605-976E-7AA3AFD22A0E}" type="presParOf" srcId="{B99492FB-2083-49FF-BB5E-2028C9E11000}" destId="{F6408E60-A8F8-480C-9432-AD2CCECEDAFA}" srcOrd="1" destOrd="0" presId="urn:microsoft.com/office/officeart/2005/8/layout/lProcess2"/>
    <dgm:cxn modelId="{30A905C7-4AEE-4920-BA5D-BDEFBF233961}" type="presParOf" srcId="{B99492FB-2083-49FF-BB5E-2028C9E11000}" destId="{38CF6FE4-3E9F-4C21-B839-6D6DCB153826}" srcOrd="2" destOrd="0" presId="urn:microsoft.com/office/officeart/2005/8/layout/l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7F64C46-74BA-4828-8376-D4A647A2324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8E296AFF-A0B3-4886-B29E-8DC9756DB7EE}">
      <dgm:prSet phldrT="[Text]"/>
      <dgm:spPr/>
      <dgm:t>
        <a:bodyPr/>
        <a:lstStyle/>
        <a:p>
          <a:r>
            <a:rPr lang="en-US" dirty="0" smtClean="0"/>
            <a:t>Diversifying</a:t>
          </a:r>
          <a:endParaRPr lang="en-US" dirty="0"/>
        </a:p>
      </dgm:t>
    </dgm:pt>
    <dgm:pt modelId="{0D4D8246-C692-4162-B324-F104D218A867}" type="parTrans" cxnId="{B4F3AE43-D317-4C1D-83CB-0CDFE844161D}">
      <dgm:prSet/>
      <dgm:spPr/>
      <dgm:t>
        <a:bodyPr/>
        <a:lstStyle/>
        <a:p>
          <a:endParaRPr lang="en-US"/>
        </a:p>
      </dgm:t>
    </dgm:pt>
    <dgm:pt modelId="{179722DA-F027-4D5D-AB0C-576CBDFBE8BA}" type="sibTrans" cxnId="{B4F3AE43-D317-4C1D-83CB-0CDFE844161D}">
      <dgm:prSet/>
      <dgm:spPr/>
      <dgm:t>
        <a:bodyPr/>
        <a:lstStyle/>
        <a:p>
          <a:endParaRPr lang="en-US"/>
        </a:p>
      </dgm:t>
    </dgm:pt>
    <dgm:pt modelId="{B625136F-5647-4DD7-B62A-EE84444BA8ED}">
      <dgm:prSet phldrT="[Text]"/>
      <dgm:spPr/>
      <dgm:t>
        <a:bodyPr/>
        <a:lstStyle/>
        <a:p>
          <a:r>
            <a:rPr lang="en-US" i="0" dirty="0" smtClean="0"/>
            <a:t>Vertical Integration</a:t>
          </a:r>
        </a:p>
        <a:p>
          <a:r>
            <a:rPr lang="en-US" i="1" dirty="0" smtClean="0"/>
            <a:t>Same dist chain</a:t>
          </a:r>
          <a:endParaRPr lang="en-US" i="1" dirty="0"/>
        </a:p>
      </dgm:t>
    </dgm:pt>
    <dgm:pt modelId="{489D19A7-3C51-4073-B3C2-5C3323F57D3E}" type="parTrans" cxnId="{EC956FDB-364A-4B79-B220-E1D4BC1C6784}">
      <dgm:prSet/>
      <dgm:spPr/>
      <dgm:t>
        <a:bodyPr/>
        <a:lstStyle/>
        <a:p>
          <a:endParaRPr lang="en-US"/>
        </a:p>
      </dgm:t>
    </dgm:pt>
    <dgm:pt modelId="{783F56D2-75C6-4E70-9CFC-57A10E66051D}" type="sibTrans" cxnId="{EC956FDB-364A-4B79-B220-E1D4BC1C6784}">
      <dgm:prSet/>
      <dgm:spPr/>
      <dgm:t>
        <a:bodyPr/>
        <a:lstStyle/>
        <a:p>
          <a:endParaRPr lang="en-US"/>
        </a:p>
      </dgm:t>
    </dgm:pt>
    <dgm:pt modelId="{10056B06-2D29-4DC1-A0FE-CA686AE7940E}">
      <dgm:prSet phldrT="[Text]"/>
      <dgm:spPr/>
      <dgm:t>
        <a:bodyPr/>
        <a:lstStyle/>
        <a:p>
          <a:r>
            <a:rPr lang="en-US" dirty="0" smtClean="0"/>
            <a:t>Forward</a:t>
          </a:r>
        </a:p>
        <a:p>
          <a:r>
            <a:rPr lang="en-US" i="1" dirty="0" smtClean="0"/>
            <a:t>Supplier take over wholesaler</a:t>
          </a:r>
          <a:endParaRPr lang="en-US" i="1" dirty="0"/>
        </a:p>
      </dgm:t>
    </dgm:pt>
    <dgm:pt modelId="{7DD62982-92B6-4883-9A25-5483BAF36BF7}" type="parTrans" cxnId="{9349C7B1-C2BA-4165-9A81-D784F4DB44C3}">
      <dgm:prSet/>
      <dgm:spPr/>
      <dgm:t>
        <a:bodyPr/>
        <a:lstStyle/>
        <a:p>
          <a:endParaRPr lang="en-US"/>
        </a:p>
      </dgm:t>
    </dgm:pt>
    <dgm:pt modelId="{7FF679F7-582C-44B8-B43F-0EEBA4CFEDDD}" type="sibTrans" cxnId="{9349C7B1-C2BA-4165-9A81-D784F4DB44C3}">
      <dgm:prSet/>
      <dgm:spPr/>
      <dgm:t>
        <a:bodyPr/>
        <a:lstStyle/>
        <a:p>
          <a:endParaRPr lang="en-US"/>
        </a:p>
      </dgm:t>
    </dgm:pt>
    <dgm:pt modelId="{2AD383C7-6433-4ACC-ABDF-E5AF9912D472}">
      <dgm:prSet phldrT="[Text]"/>
      <dgm:spPr/>
      <dgm:t>
        <a:bodyPr/>
        <a:lstStyle/>
        <a:p>
          <a:r>
            <a:rPr lang="en-US" dirty="0" smtClean="0"/>
            <a:t>Backward</a:t>
          </a:r>
        </a:p>
        <a:p>
          <a:r>
            <a:rPr lang="en-US" i="1" dirty="0" smtClean="0"/>
            <a:t>Wholesaler take over supplier</a:t>
          </a:r>
          <a:endParaRPr lang="en-US" i="1" dirty="0"/>
        </a:p>
      </dgm:t>
    </dgm:pt>
    <dgm:pt modelId="{2B266908-0C03-4DFC-AF5E-88C9A4469BB0}" type="parTrans" cxnId="{2232ACB6-22D0-414B-A530-C3D3F682FE6C}">
      <dgm:prSet/>
      <dgm:spPr/>
      <dgm:t>
        <a:bodyPr/>
        <a:lstStyle/>
        <a:p>
          <a:endParaRPr lang="en-US"/>
        </a:p>
      </dgm:t>
    </dgm:pt>
    <dgm:pt modelId="{1D5E24BF-2B0C-474A-91D7-14492F5B36E7}" type="sibTrans" cxnId="{2232ACB6-22D0-414B-A530-C3D3F682FE6C}">
      <dgm:prSet/>
      <dgm:spPr/>
      <dgm:t>
        <a:bodyPr/>
        <a:lstStyle/>
        <a:p>
          <a:endParaRPr lang="en-US"/>
        </a:p>
      </dgm:t>
    </dgm:pt>
    <dgm:pt modelId="{28BB032B-0D4C-482A-87BF-5FFF8DBA06A5}">
      <dgm:prSet phldrT="[Text]"/>
      <dgm:spPr/>
      <dgm:t>
        <a:bodyPr/>
        <a:lstStyle/>
        <a:p>
          <a:r>
            <a:rPr lang="en-US" dirty="0" smtClean="0"/>
            <a:t>Concentric</a:t>
          </a:r>
        </a:p>
        <a:p>
          <a:r>
            <a:rPr lang="en-US" i="1" dirty="0" smtClean="0"/>
            <a:t>Same business</a:t>
          </a:r>
          <a:endParaRPr lang="en-US" i="1" dirty="0"/>
        </a:p>
      </dgm:t>
    </dgm:pt>
    <dgm:pt modelId="{AC1FBFB9-8047-4037-8A4A-991EC89A21D6}" type="parTrans" cxnId="{87685C3D-B4B9-4A93-83C4-7F6D640930BD}">
      <dgm:prSet/>
      <dgm:spPr/>
      <dgm:t>
        <a:bodyPr/>
        <a:lstStyle/>
        <a:p>
          <a:endParaRPr lang="en-US"/>
        </a:p>
      </dgm:t>
    </dgm:pt>
    <dgm:pt modelId="{2AB1B3DC-E8B7-48D1-A747-D397FD16DA07}" type="sibTrans" cxnId="{87685C3D-B4B9-4A93-83C4-7F6D640930BD}">
      <dgm:prSet/>
      <dgm:spPr/>
      <dgm:t>
        <a:bodyPr/>
        <a:lstStyle/>
        <a:p>
          <a:endParaRPr lang="en-US"/>
        </a:p>
      </dgm:t>
    </dgm:pt>
    <dgm:pt modelId="{37A5E136-B44F-45F0-8CA0-3675745BCB9D}">
      <dgm:prSet/>
      <dgm:spPr/>
      <dgm:t>
        <a:bodyPr/>
        <a:lstStyle/>
        <a:p>
          <a:r>
            <a:rPr lang="en-US" dirty="0" smtClean="0"/>
            <a:t>Conglomerate</a:t>
          </a:r>
        </a:p>
        <a:p>
          <a:r>
            <a:rPr lang="en-US" i="1" dirty="0" smtClean="0"/>
            <a:t>Different field</a:t>
          </a:r>
          <a:endParaRPr lang="en-US" i="1" dirty="0"/>
        </a:p>
      </dgm:t>
    </dgm:pt>
    <dgm:pt modelId="{CA6EC89B-ED12-41CA-ADEE-61C134BFFCEC}" type="parTrans" cxnId="{04BFC83F-B628-4350-93B3-B52F373F6D30}">
      <dgm:prSet/>
      <dgm:spPr/>
      <dgm:t>
        <a:bodyPr/>
        <a:lstStyle/>
        <a:p>
          <a:endParaRPr lang="en-US"/>
        </a:p>
      </dgm:t>
    </dgm:pt>
    <dgm:pt modelId="{894149C1-32BB-422A-B1B1-AD1F3FB1A57C}" type="sibTrans" cxnId="{04BFC83F-B628-4350-93B3-B52F373F6D30}">
      <dgm:prSet/>
      <dgm:spPr/>
      <dgm:t>
        <a:bodyPr/>
        <a:lstStyle/>
        <a:p>
          <a:endParaRPr lang="en-US"/>
        </a:p>
      </dgm:t>
    </dgm:pt>
    <dgm:pt modelId="{80FA1C08-42EC-4AD6-A85B-D1A4302821F7}" type="pres">
      <dgm:prSet presAssocID="{57F64C46-74BA-4828-8376-D4A647A2324D}" presName="hierChild1" presStyleCnt="0">
        <dgm:presLayoutVars>
          <dgm:chPref val="1"/>
          <dgm:dir/>
          <dgm:animOne val="branch"/>
          <dgm:animLvl val="lvl"/>
          <dgm:resizeHandles/>
        </dgm:presLayoutVars>
      </dgm:prSet>
      <dgm:spPr/>
      <dgm:t>
        <a:bodyPr/>
        <a:lstStyle/>
        <a:p>
          <a:endParaRPr lang="en-US"/>
        </a:p>
      </dgm:t>
    </dgm:pt>
    <dgm:pt modelId="{3E6553A9-AABD-4668-8A3A-45AC216C4AA2}" type="pres">
      <dgm:prSet presAssocID="{8E296AFF-A0B3-4886-B29E-8DC9756DB7EE}" presName="hierRoot1" presStyleCnt="0"/>
      <dgm:spPr/>
    </dgm:pt>
    <dgm:pt modelId="{B896DC73-14E1-4B18-8580-76CCA5A89618}" type="pres">
      <dgm:prSet presAssocID="{8E296AFF-A0B3-4886-B29E-8DC9756DB7EE}" presName="composite" presStyleCnt="0"/>
      <dgm:spPr/>
    </dgm:pt>
    <dgm:pt modelId="{9C8F6373-89E6-4803-9D8F-D746FD1A8EC6}" type="pres">
      <dgm:prSet presAssocID="{8E296AFF-A0B3-4886-B29E-8DC9756DB7EE}" presName="background" presStyleLbl="node0" presStyleIdx="0" presStyleCnt="1"/>
      <dgm:spPr/>
    </dgm:pt>
    <dgm:pt modelId="{EFCA8D25-F11D-4EF1-8AFF-72A3DA4A2F6F}" type="pres">
      <dgm:prSet presAssocID="{8E296AFF-A0B3-4886-B29E-8DC9756DB7EE}" presName="text" presStyleLbl="fgAcc0" presStyleIdx="0" presStyleCnt="1">
        <dgm:presLayoutVars>
          <dgm:chPref val="3"/>
        </dgm:presLayoutVars>
      </dgm:prSet>
      <dgm:spPr/>
      <dgm:t>
        <a:bodyPr/>
        <a:lstStyle/>
        <a:p>
          <a:endParaRPr lang="en-US"/>
        </a:p>
      </dgm:t>
    </dgm:pt>
    <dgm:pt modelId="{2FB400B5-4A35-4085-ACD6-7879BE829C4E}" type="pres">
      <dgm:prSet presAssocID="{8E296AFF-A0B3-4886-B29E-8DC9756DB7EE}" presName="hierChild2" presStyleCnt="0"/>
      <dgm:spPr/>
    </dgm:pt>
    <dgm:pt modelId="{DDE785A8-772A-440C-A7E9-29B7210CF735}" type="pres">
      <dgm:prSet presAssocID="{489D19A7-3C51-4073-B3C2-5C3323F57D3E}" presName="Name10" presStyleLbl="parChTrans1D2" presStyleIdx="0" presStyleCnt="3"/>
      <dgm:spPr/>
      <dgm:t>
        <a:bodyPr/>
        <a:lstStyle/>
        <a:p>
          <a:endParaRPr lang="en-US"/>
        </a:p>
      </dgm:t>
    </dgm:pt>
    <dgm:pt modelId="{6568B31D-05D4-4E22-9D46-371846E5AB42}" type="pres">
      <dgm:prSet presAssocID="{B625136F-5647-4DD7-B62A-EE84444BA8ED}" presName="hierRoot2" presStyleCnt="0"/>
      <dgm:spPr/>
    </dgm:pt>
    <dgm:pt modelId="{3EF8A3AD-B5EF-44FF-A476-642109F79D7A}" type="pres">
      <dgm:prSet presAssocID="{B625136F-5647-4DD7-B62A-EE84444BA8ED}" presName="composite2" presStyleCnt="0"/>
      <dgm:spPr/>
    </dgm:pt>
    <dgm:pt modelId="{0AC4D5E7-C1B2-48D9-B367-E35761E99EC0}" type="pres">
      <dgm:prSet presAssocID="{B625136F-5647-4DD7-B62A-EE84444BA8ED}" presName="background2" presStyleLbl="node2" presStyleIdx="0" presStyleCnt="3"/>
      <dgm:spPr/>
    </dgm:pt>
    <dgm:pt modelId="{7E0DBA6A-3817-4C90-BD67-AEE7BBD25DE1}" type="pres">
      <dgm:prSet presAssocID="{B625136F-5647-4DD7-B62A-EE84444BA8ED}" presName="text2" presStyleLbl="fgAcc2" presStyleIdx="0" presStyleCnt="3">
        <dgm:presLayoutVars>
          <dgm:chPref val="3"/>
        </dgm:presLayoutVars>
      </dgm:prSet>
      <dgm:spPr/>
      <dgm:t>
        <a:bodyPr/>
        <a:lstStyle/>
        <a:p>
          <a:endParaRPr lang="en-US"/>
        </a:p>
      </dgm:t>
    </dgm:pt>
    <dgm:pt modelId="{D04FF7B3-F9F9-42FE-AC07-DC4EBF038B37}" type="pres">
      <dgm:prSet presAssocID="{B625136F-5647-4DD7-B62A-EE84444BA8ED}" presName="hierChild3" presStyleCnt="0"/>
      <dgm:spPr/>
    </dgm:pt>
    <dgm:pt modelId="{94291EFC-F5FF-476A-95EE-F8CB2EE62CE2}" type="pres">
      <dgm:prSet presAssocID="{7DD62982-92B6-4883-9A25-5483BAF36BF7}" presName="Name17" presStyleLbl="parChTrans1D3" presStyleIdx="0" presStyleCnt="2"/>
      <dgm:spPr/>
      <dgm:t>
        <a:bodyPr/>
        <a:lstStyle/>
        <a:p>
          <a:endParaRPr lang="en-US"/>
        </a:p>
      </dgm:t>
    </dgm:pt>
    <dgm:pt modelId="{28047A9C-6C7F-4415-AA8E-D1A9D08FCF35}" type="pres">
      <dgm:prSet presAssocID="{10056B06-2D29-4DC1-A0FE-CA686AE7940E}" presName="hierRoot3" presStyleCnt="0"/>
      <dgm:spPr/>
    </dgm:pt>
    <dgm:pt modelId="{ABF7F5BB-C040-42BE-A42B-01DCCB62D5F7}" type="pres">
      <dgm:prSet presAssocID="{10056B06-2D29-4DC1-A0FE-CA686AE7940E}" presName="composite3" presStyleCnt="0"/>
      <dgm:spPr/>
    </dgm:pt>
    <dgm:pt modelId="{D1B8CC46-59E4-47A2-A9FA-22302C04B5C8}" type="pres">
      <dgm:prSet presAssocID="{10056B06-2D29-4DC1-A0FE-CA686AE7940E}" presName="background3" presStyleLbl="node3" presStyleIdx="0" presStyleCnt="2"/>
      <dgm:spPr/>
    </dgm:pt>
    <dgm:pt modelId="{5701F99E-A829-43E0-8BB3-7AB9740C546C}" type="pres">
      <dgm:prSet presAssocID="{10056B06-2D29-4DC1-A0FE-CA686AE7940E}" presName="text3" presStyleLbl="fgAcc3" presStyleIdx="0" presStyleCnt="2">
        <dgm:presLayoutVars>
          <dgm:chPref val="3"/>
        </dgm:presLayoutVars>
      </dgm:prSet>
      <dgm:spPr/>
      <dgm:t>
        <a:bodyPr/>
        <a:lstStyle/>
        <a:p>
          <a:endParaRPr lang="en-US"/>
        </a:p>
      </dgm:t>
    </dgm:pt>
    <dgm:pt modelId="{6CC8588D-1718-4CF8-82F2-C8EA13CBED7F}" type="pres">
      <dgm:prSet presAssocID="{10056B06-2D29-4DC1-A0FE-CA686AE7940E}" presName="hierChild4" presStyleCnt="0"/>
      <dgm:spPr/>
    </dgm:pt>
    <dgm:pt modelId="{4C0473E9-0C52-4E77-B5AE-2C6CE9C53875}" type="pres">
      <dgm:prSet presAssocID="{2B266908-0C03-4DFC-AF5E-88C9A4469BB0}" presName="Name17" presStyleLbl="parChTrans1D3" presStyleIdx="1" presStyleCnt="2"/>
      <dgm:spPr/>
      <dgm:t>
        <a:bodyPr/>
        <a:lstStyle/>
        <a:p>
          <a:endParaRPr lang="en-US"/>
        </a:p>
      </dgm:t>
    </dgm:pt>
    <dgm:pt modelId="{A71A4242-F07C-4FE0-B27F-6758756354F7}" type="pres">
      <dgm:prSet presAssocID="{2AD383C7-6433-4ACC-ABDF-E5AF9912D472}" presName="hierRoot3" presStyleCnt="0"/>
      <dgm:spPr/>
    </dgm:pt>
    <dgm:pt modelId="{A4FAF997-F027-42D3-B0F5-A5F2F9F31CF1}" type="pres">
      <dgm:prSet presAssocID="{2AD383C7-6433-4ACC-ABDF-E5AF9912D472}" presName="composite3" presStyleCnt="0"/>
      <dgm:spPr/>
    </dgm:pt>
    <dgm:pt modelId="{DFFB8670-2EF6-40FE-9542-ECD919988821}" type="pres">
      <dgm:prSet presAssocID="{2AD383C7-6433-4ACC-ABDF-E5AF9912D472}" presName="background3" presStyleLbl="node3" presStyleIdx="1" presStyleCnt="2"/>
      <dgm:spPr/>
    </dgm:pt>
    <dgm:pt modelId="{D41116C0-4DCB-4C5E-A18B-AB3294E3EEC7}" type="pres">
      <dgm:prSet presAssocID="{2AD383C7-6433-4ACC-ABDF-E5AF9912D472}" presName="text3" presStyleLbl="fgAcc3" presStyleIdx="1" presStyleCnt="2">
        <dgm:presLayoutVars>
          <dgm:chPref val="3"/>
        </dgm:presLayoutVars>
      </dgm:prSet>
      <dgm:spPr/>
      <dgm:t>
        <a:bodyPr/>
        <a:lstStyle/>
        <a:p>
          <a:endParaRPr lang="en-US"/>
        </a:p>
      </dgm:t>
    </dgm:pt>
    <dgm:pt modelId="{E930B53E-6A06-49CE-A488-439506313C77}" type="pres">
      <dgm:prSet presAssocID="{2AD383C7-6433-4ACC-ABDF-E5AF9912D472}" presName="hierChild4" presStyleCnt="0"/>
      <dgm:spPr/>
    </dgm:pt>
    <dgm:pt modelId="{56B41A4D-0CF8-40B5-B730-0DAB732170DB}" type="pres">
      <dgm:prSet presAssocID="{AC1FBFB9-8047-4037-8A4A-991EC89A21D6}" presName="Name10" presStyleLbl="parChTrans1D2" presStyleIdx="1" presStyleCnt="3"/>
      <dgm:spPr/>
      <dgm:t>
        <a:bodyPr/>
        <a:lstStyle/>
        <a:p>
          <a:endParaRPr lang="en-US"/>
        </a:p>
      </dgm:t>
    </dgm:pt>
    <dgm:pt modelId="{F5E0A8FD-9594-497A-A7D9-7D5F701F5677}" type="pres">
      <dgm:prSet presAssocID="{28BB032B-0D4C-482A-87BF-5FFF8DBA06A5}" presName="hierRoot2" presStyleCnt="0"/>
      <dgm:spPr/>
    </dgm:pt>
    <dgm:pt modelId="{6909C8C6-39D4-49C3-B5AC-87AC6CAE1C9F}" type="pres">
      <dgm:prSet presAssocID="{28BB032B-0D4C-482A-87BF-5FFF8DBA06A5}" presName="composite2" presStyleCnt="0"/>
      <dgm:spPr/>
    </dgm:pt>
    <dgm:pt modelId="{964332FD-1002-4673-8DA3-798AE87B08FC}" type="pres">
      <dgm:prSet presAssocID="{28BB032B-0D4C-482A-87BF-5FFF8DBA06A5}" presName="background2" presStyleLbl="node2" presStyleIdx="1" presStyleCnt="3"/>
      <dgm:spPr/>
    </dgm:pt>
    <dgm:pt modelId="{6D80ADDB-EDC6-4756-B215-4E7801516720}" type="pres">
      <dgm:prSet presAssocID="{28BB032B-0D4C-482A-87BF-5FFF8DBA06A5}" presName="text2" presStyleLbl="fgAcc2" presStyleIdx="1" presStyleCnt="3">
        <dgm:presLayoutVars>
          <dgm:chPref val="3"/>
        </dgm:presLayoutVars>
      </dgm:prSet>
      <dgm:spPr/>
      <dgm:t>
        <a:bodyPr/>
        <a:lstStyle/>
        <a:p>
          <a:endParaRPr lang="en-US"/>
        </a:p>
      </dgm:t>
    </dgm:pt>
    <dgm:pt modelId="{628E540C-6AE3-4A08-B7B1-ECAC4CFE04D1}" type="pres">
      <dgm:prSet presAssocID="{28BB032B-0D4C-482A-87BF-5FFF8DBA06A5}" presName="hierChild3" presStyleCnt="0"/>
      <dgm:spPr/>
    </dgm:pt>
    <dgm:pt modelId="{70A5AB8C-631E-43B8-B598-C4E0C2F21DDA}" type="pres">
      <dgm:prSet presAssocID="{CA6EC89B-ED12-41CA-ADEE-61C134BFFCEC}" presName="Name10" presStyleLbl="parChTrans1D2" presStyleIdx="2" presStyleCnt="3"/>
      <dgm:spPr/>
      <dgm:t>
        <a:bodyPr/>
        <a:lstStyle/>
        <a:p>
          <a:endParaRPr lang="en-US"/>
        </a:p>
      </dgm:t>
    </dgm:pt>
    <dgm:pt modelId="{8610F1A4-013D-4128-A106-F997E2D0492B}" type="pres">
      <dgm:prSet presAssocID="{37A5E136-B44F-45F0-8CA0-3675745BCB9D}" presName="hierRoot2" presStyleCnt="0"/>
      <dgm:spPr/>
    </dgm:pt>
    <dgm:pt modelId="{D63F3754-2A9F-4675-B636-F4BFF1609174}" type="pres">
      <dgm:prSet presAssocID="{37A5E136-B44F-45F0-8CA0-3675745BCB9D}" presName="composite2" presStyleCnt="0"/>
      <dgm:spPr/>
    </dgm:pt>
    <dgm:pt modelId="{DFABB5A9-39DC-4528-82AA-5C6804A6CDF8}" type="pres">
      <dgm:prSet presAssocID="{37A5E136-B44F-45F0-8CA0-3675745BCB9D}" presName="background2" presStyleLbl="node2" presStyleIdx="2" presStyleCnt="3"/>
      <dgm:spPr/>
    </dgm:pt>
    <dgm:pt modelId="{B0895306-0A01-4CF8-94FF-51E506874E50}" type="pres">
      <dgm:prSet presAssocID="{37A5E136-B44F-45F0-8CA0-3675745BCB9D}" presName="text2" presStyleLbl="fgAcc2" presStyleIdx="2" presStyleCnt="3">
        <dgm:presLayoutVars>
          <dgm:chPref val="3"/>
        </dgm:presLayoutVars>
      </dgm:prSet>
      <dgm:spPr/>
      <dgm:t>
        <a:bodyPr/>
        <a:lstStyle/>
        <a:p>
          <a:endParaRPr lang="en-US"/>
        </a:p>
      </dgm:t>
    </dgm:pt>
    <dgm:pt modelId="{E60B6D08-5AA8-4EF5-8870-ADA4BB1FF63A}" type="pres">
      <dgm:prSet presAssocID="{37A5E136-B44F-45F0-8CA0-3675745BCB9D}" presName="hierChild3" presStyleCnt="0"/>
      <dgm:spPr/>
    </dgm:pt>
  </dgm:ptLst>
  <dgm:cxnLst>
    <dgm:cxn modelId="{6E13C5BC-069B-476F-8538-EAC6E18E75AF}" type="presOf" srcId="{28BB032B-0D4C-482A-87BF-5FFF8DBA06A5}" destId="{6D80ADDB-EDC6-4756-B215-4E7801516720}" srcOrd="0" destOrd="0" presId="urn:microsoft.com/office/officeart/2005/8/layout/hierarchy1"/>
    <dgm:cxn modelId="{04BFC83F-B628-4350-93B3-B52F373F6D30}" srcId="{8E296AFF-A0B3-4886-B29E-8DC9756DB7EE}" destId="{37A5E136-B44F-45F0-8CA0-3675745BCB9D}" srcOrd="2" destOrd="0" parTransId="{CA6EC89B-ED12-41CA-ADEE-61C134BFFCEC}" sibTransId="{894149C1-32BB-422A-B1B1-AD1F3FB1A57C}"/>
    <dgm:cxn modelId="{258C24AA-6595-4ED4-AEDB-97EC06CB9DF2}" type="presOf" srcId="{10056B06-2D29-4DC1-A0FE-CA686AE7940E}" destId="{5701F99E-A829-43E0-8BB3-7AB9740C546C}" srcOrd="0" destOrd="0" presId="urn:microsoft.com/office/officeart/2005/8/layout/hierarchy1"/>
    <dgm:cxn modelId="{5FAE4C91-F8DF-496F-8E47-0AA4FBE182EB}" type="presOf" srcId="{2B266908-0C03-4DFC-AF5E-88C9A4469BB0}" destId="{4C0473E9-0C52-4E77-B5AE-2C6CE9C53875}" srcOrd="0" destOrd="0" presId="urn:microsoft.com/office/officeart/2005/8/layout/hierarchy1"/>
    <dgm:cxn modelId="{97DC6188-93F1-4ABF-8196-E0FE43E2B18D}" type="presOf" srcId="{B625136F-5647-4DD7-B62A-EE84444BA8ED}" destId="{7E0DBA6A-3817-4C90-BD67-AEE7BBD25DE1}" srcOrd="0" destOrd="0" presId="urn:microsoft.com/office/officeart/2005/8/layout/hierarchy1"/>
    <dgm:cxn modelId="{A0559911-D412-4310-81E4-DBB421B421F8}" type="presOf" srcId="{CA6EC89B-ED12-41CA-ADEE-61C134BFFCEC}" destId="{70A5AB8C-631E-43B8-B598-C4E0C2F21DDA}" srcOrd="0" destOrd="0" presId="urn:microsoft.com/office/officeart/2005/8/layout/hierarchy1"/>
    <dgm:cxn modelId="{B4F3AE43-D317-4C1D-83CB-0CDFE844161D}" srcId="{57F64C46-74BA-4828-8376-D4A647A2324D}" destId="{8E296AFF-A0B3-4886-B29E-8DC9756DB7EE}" srcOrd="0" destOrd="0" parTransId="{0D4D8246-C692-4162-B324-F104D218A867}" sibTransId="{179722DA-F027-4D5D-AB0C-576CBDFBE8BA}"/>
    <dgm:cxn modelId="{87685C3D-B4B9-4A93-83C4-7F6D640930BD}" srcId="{8E296AFF-A0B3-4886-B29E-8DC9756DB7EE}" destId="{28BB032B-0D4C-482A-87BF-5FFF8DBA06A5}" srcOrd="1" destOrd="0" parTransId="{AC1FBFB9-8047-4037-8A4A-991EC89A21D6}" sibTransId="{2AB1B3DC-E8B7-48D1-A747-D397FD16DA07}"/>
    <dgm:cxn modelId="{E889F272-A736-4295-AB84-D21D4F8A6365}" type="presOf" srcId="{7DD62982-92B6-4883-9A25-5483BAF36BF7}" destId="{94291EFC-F5FF-476A-95EE-F8CB2EE62CE2}" srcOrd="0" destOrd="0" presId="urn:microsoft.com/office/officeart/2005/8/layout/hierarchy1"/>
    <dgm:cxn modelId="{EC956FDB-364A-4B79-B220-E1D4BC1C6784}" srcId="{8E296AFF-A0B3-4886-B29E-8DC9756DB7EE}" destId="{B625136F-5647-4DD7-B62A-EE84444BA8ED}" srcOrd="0" destOrd="0" parTransId="{489D19A7-3C51-4073-B3C2-5C3323F57D3E}" sibTransId="{783F56D2-75C6-4E70-9CFC-57A10E66051D}"/>
    <dgm:cxn modelId="{2232ACB6-22D0-414B-A530-C3D3F682FE6C}" srcId="{B625136F-5647-4DD7-B62A-EE84444BA8ED}" destId="{2AD383C7-6433-4ACC-ABDF-E5AF9912D472}" srcOrd="1" destOrd="0" parTransId="{2B266908-0C03-4DFC-AF5E-88C9A4469BB0}" sibTransId="{1D5E24BF-2B0C-474A-91D7-14492F5B36E7}"/>
    <dgm:cxn modelId="{9349C7B1-C2BA-4165-9A81-D784F4DB44C3}" srcId="{B625136F-5647-4DD7-B62A-EE84444BA8ED}" destId="{10056B06-2D29-4DC1-A0FE-CA686AE7940E}" srcOrd="0" destOrd="0" parTransId="{7DD62982-92B6-4883-9A25-5483BAF36BF7}" sibTransId="{7FF679F7-582C-44B8-B43F-0EEBA4CFEDDD}"/>
    <dgm:cxn modelId="{3C149C68-1B9B-461C-8788-131C7B6CC216}" type="presOf" srcId="{489D19A7-3C51-4073-B3C2-5C3323F57D3E}" destId="{DDE785A8-772A-440C-A7E9-29B7210CF735}" srcOrd="0" destOrd="0" presId="urn:microsoft.com/office/officeart/2005/8/layout/hierarchy1"/>
    <dgm:cxn modelId="{5AAF4388-D8DB-4D0E-9EE2-4A6703EC05E1}" type="presOf" srcId="{8E296AFF-A0B3-4886-B29E-8DC9756DB7EE}" destId="{EFCA8D25-F11D-4EF1-8AFF-72A3DA4A2F6F}" srcOrd="0" destOrd="0" presId="urn:microsoft.com/office/officeart/2005/8/layout/hierarchy1"/>
    <dgm:cxn modelId="{6BD610F5-7838-4DB0-989C-D5D28FFB61A9}" type="presOf" srcId="{AC1FBFB9-8047-4037-8A4A-991EC89A21D6}" destId="{56B41A4D-0CF8-40B5-B730-0DAB732170DB}" srcOrd="0" destOrd="0" presId="urn:microsoft.com/office/officeart/2005/8/layout/hierarchy1"/>
    <dgm:cxn modelId="{54138284-77AA-4A32-8957-548C733BD1A2}" type="presOf" srcId="{2AD383C7-6433-4ACC-ABDF-E5AF9912D472}" destId="{D41116C0-4DCB-4C5E-A18B-AB3294E3EEC7}" srcOrd="0" destOrd="0" presId="urn:microsoft.com/office/officeart/2005/8/layout/hierarchy1"/>
    <dgm:cxn modelId="{4C3ED889-9CB2-4D42-A870-91121DF12C3D}" type="presOf" srcId="{57F64C46-74BA-4828-8376-D4A647A2324D}" destId="{80FA1C08-42EC-4AD6-A85B-D1A4302821F7}" srcOrd="0" destOrd="0" presId="urn:microsoft.com/office/officeart/2005/8/layout/hierarchy1"/>
    <dgm:cxn modelId="{A85513D4-55A2-4DD9-96D3-834BCAB6FC28}" type="presOf" srcId="{37A5E136-B44F-45F0-8CA0-3675745BCB9D}" destId="{B0895306-0A01-4CF8-94FF-51E506874E50}" srcOrd="0" destOrd="0" presId="urn:microsoft.com/office/officeart/2005/8/layout/hierarchy1"/>
    <dgm:cxn modelId="{D98524A6-5B85-495D-8686-07C8936EAB06}" type="presParOf" srcId="{80FA1C08-42EC-4AD6-A85B-D1A4302821F7}" destId="{3E6553A9-AABD-4668-8A3A-45AC216C4AA2}" srcOrd="0" destOrd="0" presId="urn:microsoft.com/office/officeart/2005/8/layout/hierarchy1"/>
    <dgm:cxn modelId="{27B60303-1842-462A-B4A3-F9E3F3B27277}" type="presParOf" srcId="{3E6553A9-AABD-4668-8A3A-45AC216C4AA2}" destId="{B896DC73-14E1-4B18-8580-76CCA5A89618}" srcOrd="0" destOrd="0" presId="urn:microsoft.com/office/officeart/2005/8/layout/hierarchy1"/>
    <dgm:cxn modelId="{6682BCF7-254D-4A95-B211-5174FBCF3973}" type="presParOf" srcId="{B896DC73-14E1-4B18-8580-76CCA5A89618}" destId="{9C8F6373-89E6-4803-9D8F-D746FD1A8EC6}" srcOrd="0" destOrd="0" presId="urn:microsoft.com/office/officeart/2005/8/layout/hierarchy1"/>
    <dgm:cxn modelId="{34C39962-57A9-4445-8644-8A8984ECF823}" type="presParOf" srcId="{B896DC73-14E1-4B18-8580-76CCA5A89618}" destId="{EFCA8D25-F11D-4EF1-8AFF-72A3DA4A2F6F}" srcOrd="1" destOrd="0" presId="urn:microsoft.com/office/officeart/2005/8/layout/hierarchy1"/>
    <dgm:cxn modelId="{C4310A65-2200-48F1-A425-D2D80C80499F}" type="presParOf" srcId="{3E6553A9-AABD-4668-8A3A-45AC216C4AA2}" destId="{2FB400B5-4A35-4085-ACD6-7879BE829C4E}" srcOrd="1" destOrd="0" presId="urn:microsoft.com/office/officeart/2005/8/layout/hierarchy1"/>
    <dgm:cxn modelId="{DBA5D010-F96E-4289-9CF6-A2EC25E1D8C2}" type="presParOf" srcId="{2FB400B5-4A35-4085-ACD6-7879BE829C4E}" destId="{DDE785A8-772A-440C-A7E9-29B7210CF735}" srcOrd="0" destOrd="0" presId="urn:microsoft.com/office/officeart/2005/8/layout/hierarchy1"/>
    <dgm:cxn modelId="{99140B4A-E550-4067-BE63-AB24FE6CFEA2}" type="presParOf" srcId="{2FB400B5-4A35-4085-ACD6-7879BE829C4E}" destId="{6568B31D-05D4-4E22-9D46-371846E5AB42}" srcOrd="1" destOrd="0" presId="urn:microsoft.com/office/officeart/2005/8/layout/hierarchy1"/>
    <dgm:cxn modelId="{5B068FC1-88A7-4119-96FE-5994655069CF}" type="presParOf" srcId="{6568B31D-05D4-4E22-9D46-371846E5AB42}" destId="{3EF8A3AD-B5EF-44FF-A476-642109F79D7A}" srcOrd="0" destOrd="0" presId="urn:microsoft.com/office/officeart/2005/8/layout/hierarchy1"/>
    <dgm:cxn modelId="{5161C909-7EE5-4BDA-8582-702CAFBD9168}" type="presParOf" srcId="{3EF8A3AD-B5EF-44FF-A476-642109F79D7A}" destId="{0AC4D5E7-C1B2-48D9-B367-E35761E99EC0}" srcOrd="0" destOrd="0" presId="urn:microsoft.com/office/officeart/2005/8/layout/hierarchy1"/>
    <dgm:cxn modelId="{B31B5E3D-17DC-4B44-8843-E1E9127DD265}" type="presParOf" srcId="{3EF8A3AD-B5EF-44FF-A476-642109F79D7A}" destId="{7E0DBA6A-3817-4C90-BD67-AEE7BBD25DE1}" srcOrd="1" destOrd="0" presId="urn:microsoft.com/office/officeart/2005/8/layout/hierarchy1"/>
    <dgm:cxn modelId="{6E32D08E-BC3D-456A-BF84-E4A8617630F4}" type="presParOf" srcId="{6568B31D-05D4-4E22-9D46-371846E5AB42}" destId="{D04FF7B3-F9F9-42FE-AC07-DC4EBF038B37}" srcOrd="1" destOrd="0" presId="urn:microsoft.com/office/officeart/2005/8/layout/hierarchy1"/>
    <dgm:cxn modelId="{DB2B08A4-BBBE-4912-9B51-5B497FFC10DF}" type="presParOf" srcId="{D04FF7B3-F9F9-42FE-AC07-DC4EBF038B37}" destId="{94291EFC-F5FF-476A-95EE-F8CB2EE62CE2}" srcOrd="0" destOrd="0" presId="urn:microsoft.com/office/officeart/2005/8/layout/hierarchy1"/>
    <dgm:cxn modelId="{554D2BFB-B5E5-4BA0-9533-54D9AAF8354B}" type="presParOf" srcId="{D04FF7B3-F9F9-42FE-AC07-DC4EBF038B37}" destId="{28047A9C-6C7F-4415-AA8E-D1A9D08FCF35}" srcOrd="1" destOrd="0" presId="urn:microsoft.com/office/officeart/2005/8/layout/hierarchy1"/>
    <dgm:cxn modelId="{9C732907-C08A-4784-969E-6B72B7611436}" type="presParOf" srcId="{28047A9C-6C7F-4415-AA8E-D1A9D08FCF35}" destId="{ABF7F5BB-C040-42BE-A42B-01DCCB62D5F7}" srcOrd="0" destOrd="0" presId="urn:microsoft.com/office/officeart/2005/8/layout/hierarchy1"/>
    <dgm:cxn modelId="{B2FC73B1-8BE7-4946-A70A-F1AC721431F0}" type="presParOf" srcId="{ABF7F5BB-C040-42BE-A42B-01DCCB62D5F7}" destId="{D1B8CC46-59E4-47A2-A9FA-22302C04B5C8}" srcOrd="0" destOrd="0" presId="urn:microsoft.com/office/officeart/2005/8/layout/hierarchy1"/>
    <dgm:cxn modelId="{B5C13B80-CB24-4F23-9DEA-EC95EEEB84DF}" type="presParOf" srcId="{ABF7F5BB-C040-42BE-A42B-01DCCB62D5F7}" destId="{5701F99E-A829-43E0-8BB3-7AB9740C546C}" srcOrd="1" destOrd="0" presId="urn:microsoft.com/office/officeart/2005/8/layout/hierarchy1"/>
    <dgm:cxn modelId="{B7D3CACE-427F-4036-A10F-06498012ED92}" type="presParOf" srcId="{28047A9C-6C7F-4415-AA8E-D1A9D08FCF35}" destId="{6CC8588D-1718-4CF8-82F2-C8EA13CBED7F}" srcOrd="1" destOrd="0" presId="urn:microsoft.com/office/officeart/2005/8/layout/hierarchy1"/>
    <dgm:cxn modelId="{ACB237FF-074B-4C27-BC6B-231411F576D4}" type="presParOf" srcId="{D04FF7B3-F9F9-42FE-AC07-DC4EBF038B37}" destId="{4C0473E9-0C52-4E77-B5AE-2C6CE9C53875}" srcOrd="2" destOrd="0" presId="urn:microsoft.com/office/officeart/2005/8/layout/hierarchy1"/>
    <dgm:cxn modelId="{8E71B27E-B315-4376-8AB4-D3189201A75B}" type="presParOf" srcId="{D04FF7B3-F9F9-42FE-AC07-DC4EBF038B37}" destId="{A71A4242-F07C-4FE0-B27F-6758756354F7}" srcOrd="3" destOrd="0" presId="urn:microsoft.com/office/officeart/2005/8/layout/hierarchy1"/>
    <dgm:cxn modelId="{CC4A2414-50DB-4742-BBAB-A2FA5E7B9339}" type="presParOf" srcId="{A71A4242-F07C-4FE0-B27F-6758756354F7}" destId="{A4FAF997-F027-42D3-B0F5-A5F2F9F31CF1}" srcOrd="0" destOrd="0" presId="urn:microsoft.com/office/officeart/2005/8/layout/hierarchy1"/>
    <dgm:cxn modelId="{70116A73-7BC8-4F70-B82B-08C7FE28699A}" type="presParOf" srcId="{A4FAF997-F027-42D3-B0F5-A5F2F9F31CF1}" destId="{DFFB8670-2EF6-40FE-9542-ECD919988821}" srcOrd="0" destOrd="0" presId="urn:microsoft.com/office/officeart/2005/8/layout/hierarchy1"/>
    <dgm:cxn modelId="{03312DD0-653B-4B5B-AA84-2E0C37A07F49}" type="presParOf" srcId="{A4FAF997-F027-42D3-B0F5-A5F2F9F31CF1}" destId="{D41116C0-4DCB-4C5E-A18B-AB3294E3EEC7}" srcOrd="1" destOrd="0" presId="urn:microsoft.com/office/officeart/2005/8/layout/hierarchy1"/>
    <dgm:cxn modelId="{9A783DF9-EF8A-46AD-BB5D-D7D272E5E7A4}" type="presParOf" srcId="{A71A4242-F07C-4FE0-B27F-6758756354F7}" destId="{E930B53E-6A06-49CE-A488-439506313C77}" srcOrd="1" destOrd="0" presId="urn:microsoft.com/office/officeart/2005/8/layout/hierarchy1"/>
    <dgm:cxn modelId="{1C2A5BB8-2FDB-4BD2-BF6A-3B49213962D6}" type="presParOf" srcId="{2FB400B5-4A35-4085-ACD6-7879BE829C4E}" destId="{56B41A4D-0CF8-40B5-B730-0DAB732170DB}" srcOrd="2" destOrd="0" presId="urn:microsoft.com/office/officeart/2005/8/layout/hierarchy1"/>
    <dgm:cxn modelId="{346D6144-BED7-4C41-AA53-5018EBF79703}" type="presParOf" srcId="{2FB400B5-4A35-4085-ACD6-7879BE829C4E}" destId="{F5E0A8FD-9594-497A-A7D9-7D5F701F5677}" srcOrd="3" destOrd="0" presId="urn:microsoft.com/office/officeart/2005/8/layout/hierarchy1"/>
    <dgm:cxn modelId="{61B7CEC8-B50E-44D8-BCC4-C6A25018926A}" type="presParOf" srcId="{F5E0A8FD-9594-497A-A7D9-7D5F701F5677}" destId="{6909C8C6-39D4-49C3-B5AC-87AC6CAE1C9F}" srcOrd="0" destOrd="0" presId="urn:microsoft.com/office/officeart/2005/8/layout/hierarchy1"/>
    <dgm:cxn modelId="{138727FB-A42A-4823-A3D5-94BFA1AC4F37}" type="presParOf" srcId="{6909C8C6-39D4-49C3-B5AC-87AC6CAE1C9F}" destId="{964332FD-1002-4673-8DA3-798AE87B08FC}" srcOrd="0" destOrd="0" presId="urn:microsoft.com/office/officeart/2005/8/layout/hierarchy1"/>
    <dgm:cxn modelId="{5A6E797C-E563-476D-A1EE-F337E9A8BCD2}" type="presParOf" srcId="{6909C8C6-39D4-49C3-B5AC-87AC6CAE1C9F}" destId="{6D80ADDB-EDC6-4756-B215-4E7801516720}" srcOrd="1" destOrd="0" presId="urn:microsoft.com/office/officeart/2005/8/layout/hierarchy1"/>
    <dgm:cxn modelId="{1202F84B-723C-4184-B90B-47DAD3F4B19B}" type="presParOf" srcId="{F5E0A8FD-9594-497A-A7D9-7D5F701F5677}" destId="{628E540C-6AE3-4A08-B7B1-ECAC4CFE04D1}" srcOrd="1" destOrd="0" presId="urn:microsoft.com/office/officeart/2005/8/layout/hierarchy1"/>
    <dgm:cxn modelId="{FE3D9B38-9859-4E5A-9E4A-3302CCECC2B5}" type="presParOf" srcId="{2FB400B5-4A35-4085-ACD6-7879BE829C4E}" destId="{70A5AB8C-631E-43B8-B598-C4E0C2F21DDA}" srcOrd="4" destOrd="0" presId="urn:microsoft.com/office/officeart/2005/8/layout/hierarchy1"/>
    <dgm:cxn modelId="{EECAAC6B-0249-48B1-A89E-6AB8158F4FCD}" type="presParOf" srcId="{2FB400B5-4A35-4085-ACD6-7879BE829C4E}" destId="{8610F1A4-013D-4128-A106-F997E2D0492B}" srcOrd="5" destOrd="0" presId="urn:microsoft.com/office/officeart/2005/8/layout/hierarchy1"/>
    <dgm:cxn modelId="{D8C57E80-0068-45DD-9FB6-54D32AE9994B}" type="presParOf" srcId="{8610F1A4-013D-4128-A106-F997E2D0492B}" destId="{D63F3754-2A9F-4675-B636-F4BFF1609174}" srcOrd="0" destOrd="0" presId="urn:microsoft.com/office/officeart/2005/8/layout/hierarchy1"/>
    <dgm:cxn modelId="{FBDBEB7B-7E13-472D-ABBA-80DEC1604667}" type="presParOf" srcId="{D63F3754-2A9F-4675-B636-F4BFF1609174}" destId="{DFABB5A9-39DC-4528-82AA-5C6804A6CDF8}" srcOrd="0" destOrd="0" presId="urn:microsoft.com/office/officeart/2005/8/layout/hierarchy1"/>
    <dgm:cxn modelId="{73E40F3E-5651-49F1-ACD7-0BD88E9F37B2}" type="presParOf" srcId="{D63F3754-2A9F-4675-B636-F4BFF1609174}" destId="{B0895306-0A01-4CF8-94FF-51E506874E50}" srcOrd="1" destOrd="0" presId="urn:microsoft.com/office/officeart/2005/8/layout/hierarchy1"/>
    <dgm:cxn modelId="{CF2C71AC-052A-425C-B623-717EC9F7C86F}" type="presParOf" srcId="{8610F1A4-013D-4128-A106-F997E2D0492B}" destId="{E60B6D08-5AA8-4EF5-8870-ADA4BB1FF63A}"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AFA580A-10A9-4F37-82EA-1FF4FEC7C13F}"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AAA0D6C2-23A8-4A20-97CF-BCB4384EC59E}">
      <dgm:prSet phldrT="[Text]"/>
      <dgm:spPr/>
      <dgm:t>
        <a:bodyPr/>
        <a:lstStyle/>
        <a:p>
          <a:r>
            <a:rPr lang="en-US" dirty="0" smtClean="0"/>
            <a:t>Coalition</a:t>
          </a:r>
        </a:p>
      </dgm:t>
    </dgm:pt>
    <dgm:pt modelId="{DCFCC303-EA40-43FE-A770-BDF8E69A2A6A}" type="parTrans" cxnId="{2714BA4D-4E17-4E92-951F-734982DB6832}">
      <dgm:prSet/>
      <dgm:spPr/>
      <dgm:t>
        <a:bodyPr/>
        <a:lstStyle/>
        <a:p>
          <a:endParaRPr lang="en-US"/>
        </a:p>
      </dgm:t>
    </dgm:pt>
    <dgm:pt modelId="{E117CD9F-ADC3-4335-95F4-7B3FAFC19603}" type="sibTrans" cxnId="{2714BA4D-4E17-4E92-951F-734982DB6832}">
      <dgm:prSet/>
      <dgm:spPr/>
      <dgm:t>
        <a:bodyPr/>
        <a:lstStyle/>
        <a:p>
          <a:endParaRPr lang="en-US"/>
        </a:p>
      </dgm:t>
    </dgm:pt>
    <dgm:pt modelId="{41AFD345-5D5B-4364-89F8-AC7C9EB9816D}">
      <dgm:prSet phldrT="[Text]"/>
      <dgm:spPr/>
      <dgm:t>
        <a:bodyPr/>
        <a:lstStyle/>
        <a:p>
          <a:r>
            <a:rPr lang="en-US" dirty="0" smtClean="0"/>
            <a:t>Financial institutions</a:t>
          </a:r>
          <a:endParaRPr lang="en-US" dirty="0"/>
        </a:p>
      </dgm:t>
    </dgm:pt>
    <dgm:pt modelId="{5F2EE200-E705-4357-84A4-D27233FE9AD7}" type="parTrans" cxnId="{7C4881DD-5433-4C0E-90B3-5886E30C940A}">
      <dgm:prSet/>
      <dgm:spPr/>
      <dgm:t>
        <a:bodyPr/>
        <a:lstStyle/>
        <a:p>
          <a:endParaRPr lang="en-US"/>
        </a:p>
      </dgm:t>
    </dgm:pt>
    <dgm:pt modelId="{8829FEB8-7433-4845-A237-B453BAA3E23C}" type="sibTrans" cxnId="{7C4881DD-5433-4C0E-90B3-5886E30C940A}">
      <dgm:prSet/>
      <dgm:spPr/>
      <dgm:t>
        <a:bodyPr/>
        <a:lstStyle/>
        <a:p>
          <a:endParaRPr lang="en-US"/>
        </a:p>
      </dgm:t>
    </dgm:pt>
    <dgm:pt modelId="{1939DF1A-CFF9-4ABA-B754-0D43C3B3DDA3}">
      <dgm:prSet phldrT="[Text]"/>
      <dgm:spPr/>
      <dgm:t>
        <a:bodyPr/>
        <a:lstStyle/>
        <a:p>
          <a:r>
            <a:rPr lang="en-US" dirty="0" smtClean="0"/>
            <a:t>Distributors</a:t>
          </a:r>
          <a:endParaRPr lang="en-US" dirty="0"/>
        </a:p>
      </dgm:t>
    </dgm:pt>
    <dgm:pt modelId="{DF0FF426-EC4B-45F4-BB7D-91CF7A48CA8D}" type="parTrans" cxnId="{9140EEDA-BEE2-40E7-8DB7-D1EE866F2612}">
      <dgm:prSet/>
      <dgm:spPr/>
      <dgm:t>
        <a:bodyPr/>
        <a:lstStyle/>
        <a:p>
          <a:endParaRPr lang="en-US"/>
        </a:p>
      </dgm:t>
    </dgm:pt>
    <dgm:pt modelId="{FB9D559D-8BBA-4600-BD8D-1A68D6CA0C26}" type="sibTrans" cxnId="{9140EEDA-BEE2-40E7-8DB7-D1EE866F2612}">
      <dgm:prSet/>
      <dgm:spPr/>
      <dgm:t>
        <a:bodyPr/>
        <a:lstStyle/>
        <a:p>
          <a:endParaRPr lang="en-US"/>
        </a:p>
      </dgm:t>
    </dgm:pt>
    <dgm:pt modelId="{86B95BCF-6A93-44C4-B56F-11DD41159C3A}">
      <dgm:prSet phldrT="[Text]"/>
      <dgm:spPr/>
      <dgm:t>
        <a:bodyPr/>
        <a:lstStyle/>
        <a:p>
          <a:r>
            <a:rPr lang="en-US" dirty="0" smtClean="0"/>
            <a:t>Grouped around a large trading company</a:t>
          </a:r>
          <a:endParaRPr lang="en-US" dirty="0"/>
        </a:p>
      </dgm:t>
    </dgm:pt>
    <dgm:pt modelId="{FEBDBAA1-061C-4145-80BC-354F2F102E06}" type="parTrans" cxnId="{55E6FDB5-88F8-41AD-95AD-65F161FDF2F9}">
      <dgm:prSet/>
      <dgm:spPr/>
      <dgm:t>
        <a:bodyPr/>
        <a:lstStyle/>
        <a:p>
          <a:endParaRPr lang="en-US"/>
        </a:p>
      </dgm:t>
    </dgm:pt>
    <dgm:pt modelId="{88DCDD42-2218-4C1F-B00B-8E83AC6C5F5B}" type="sibTrans" cxnId="{55E6FDB5-88F8-41AD-95AD-65F161FDF2F9}">
      <dgm:prSet/>
      <dgm:spPr/>
      <dgm:t>
        <a:bodyPr/>
        <a:lstStyle/>
        <a:p>
          <a:endParaRPr lang="en-US"/>
        </a:p>
      </dgm:t>
    </dgm:pt>
    <dgm:pt modelId="{7B9542E1-0902-4FCC-8543-D3A87302567E}">
      <dgm:prSet phldrT="[Text]"/>
      <dgm:spPr/>
      <dgm:t>
        <a:bodyPr/>
        <a:lstStyle/>
        <a:p>
          <a:r>
            <a:rPr lang="en-US" dirty="0" smtClean="0"/>
            <a:t>Manufacturing</a:t>
          </a:r>
        </a:p>
        <a:p>
          <a:r>
            <a:rPr lang="en-US" dirty="0" smtClean="0"/>
            <a:t>firms</a:t>
          </a:r>
          <a:endParaRPr lang="en-US" dirty="0"/>
        </a:p>
      </dgm:t>
    </dgm:pt>
    <dgm:pt modelId="{E24DB53F-22AC-436A-959C-7AC5CDEF8566}" type="parTrans" cxnId="{EDF63EDC-F900-4836-B1AC-8413111BEECE}">
      <dgm:prSet/>
      <dgm:spPr/>
      <dgm:t>
        <a:bodyPr/>
        <a:lstStyle/>
        <a:p>
          <a:endParaRPr lang="en-US"/>
        </a:p>
      </dgm:t>
    </dgm:pt>
    <dgm:pt modelId="{C29CB494-5742-4177-B513-374DE772BC68}" type="sibTrans" cxnId="{EDF63EDC-F900-4836-B1AC-8413111BEECE}">
      <dgm:prSet/>
      <dgm:spPr/>
      <dgm:t>
        <a:bodyPr/>
        <a:lstStyle/>
        <a:p>
          <a:endParaRPr lang="en-US"/>
        </a:p>
      </dgm:t>
    </dgm:pt>
    <dgm:pt modelId="{18C989A4-2EB2-4918-9060-2E708FE38F1F}">
      <dgm:prSet/>
      <dgm:spPr/>
      <dgm:t>
        <a:bodyPr/>
        <a:lstStyle/>
        <a:p>
          <a:endParaRPr lang="en-US"/>
        </a:p>
      </dgm:t>
    </dgm:pt>
    <dgm:pt modelId="{6F8CDC62-BA1D-44F7-99BD-B76934BD8CE0}" type="parTrans" cxnId="{453255F6-37B0-4894-883D-BCA5E16D9F82}">
      <dgm:prSet/>
      <dgm:spPr/>
      <dgm:t>
        <a:bodyPr/>
        <a:lstStyle/>
        <a:p>
          <a:endParaRPr lang="en-US"/>
        </a:p>
      </dgm:t>
    </dgm:pt>
    <dgm:pt modelId="{652C42EA-60D8-4B36-98DA-5DBA3A19AE55}" type="sibTrans" cxnId="{453255F6-37B0-4894-883D-BCA5E16D9F82}">
      <dgm:prSet/>
      <dgm:spPr/>
      <dgm:t>
        <a:bodyPr/>
        <a:lstStyle/>
        <a:p>
          <a:endParaRPr lang="en-US"/>
        </a:p>
      </dgm:t>
    </dgm:pt>
    <dgm:pt modelId="{364A0F29-1BB4-4ABB-8239-182731CF279E}" type="pres">
      <dgm:prSet presAssocID="{5AFA580A-10A9-4F37-82EA-1FF4FEC7C13F}" presName="diagram" presStyleCnt="0">
        <dgm:presLayoutVars>
          <dgm:chMax val="1"/>
          <dgm:dir/>
          <dgm:animLvl val="ctr"/>
          <dgm:resizeHandles val="exact"/>
        </dgm:presLayoutVars>
      </dgm:prSet>
      <dgm:spPr/>
      <dgm:t>
        <a:bodyPr/>
        <a:lstStyle/>
        <a:p>
          <a:endParaRPr lang="en-US"/>
        </a:p>
      </dgm:t>
    </dgm:pt>
    <dgm:pt modelId="{B6EC476A-D549-4E26-B84B-4F253D459DAA}" type="pres">
      <dgm:prSet presAssocID="{5AFA580A-10A9-4F37-82EA-1FF4FEC7C13F}" presName="matrix" presStyleCnt="0"/>
      <dgm:spPr/>
    </dgm:pt>
    <dgm:pt modelId="{C8E0081C-C68C-4293-A838-31789DCE2C71}" type="pres">
      <dgm:prSet presAssocID="{5AFA580A-10A9-4F37-82EA-1FF4FEC7C13F}" presName="tile1" presStyleLbl="node1" presStyleIdx="0" presStyleCnt="4"/>
      <dgm:spPr/>
      <dgm:t>
        <a:bodyPr/>
        <a:lstStyle/>
        <a:p>
          <a:endParaRPr lang="en-US"/>
        </a:p>
      </dgm:t>
    </dgm:pt>
    <dgm:pt modelId="{AF6634F8-4B93-4F8E-A6A0-55E94021570A}" type="pres">
      <dgm:prSet presAssocID="{5AFA580A-10A9-4F37-82EA-1FF4FEC7C13F}" presName="tile1text" presStyleLbl="node1" presStyleIdx="0" presStyleCnt="4">
        <dgm:presLayoutVars>
          <dgm:chMax val="0"/>
          <dgm:chPref val="0"/>
          <dgm:bulletEnabled val="1"/>
        </dgm:presLayoutVars>
      </dgm:prSet>
      <dgm:spPr/>
      <dgm:t>
        <a:bodyPr/>
        <a:lstStyle/>
        <a:p>
          <a:endParaRPr lang="en-US"/>
        </a:p>
      </dgm:t>
    </dgm:pt>
    <dgm:pt modelId="{D590D3E4-CA20-4050-8095-3618955A7477}" type="pres">
      <dgm:prSet presAssocID="{5AFA580A-10A9-4F37-82EA-1FF4FEC7C13F}" presName="tile2" presStyleLbl="node1" presStyleIdx="1" presStyleCnt="4"/>
      <dgm:spPr/>
      <dgm:t>
        <a:bodyPr/>
        <a:lstStyle/>
        <a:p>
          <a:endParaRPr lang="en-US"/>
        </a:p>
      </dgm:t>
    </dgm:pt>
    <dgm:pt modelId="{9E1D917A-5E24-423A-B025-3C32D5789A5D}" type="pres">
      <dgm:prSet presAssocID="{5AFA580A-10A9-4F37-82EA-1FF4FEC7C13F}" presName="tile2text" presStyleLbl="node1" presStyleIdx="1" presStyleCnt="4">
        <dgm:presLayoutVars>
          <dgm:chMax val="0"/>
          <dgm:chPref val="0"/>
          <dgm:bulletEnabled val="1"/>
        </dgm:presLayoutVars>
      </dgm:prSet>
      <dgm:spPr/>
      <dgm:t>
        <a:bodyPr/>
        <a:lstStyle/>
        <a:p>
          <a:endParaRPr lang="en-US"/>
        </a:p>
      </dgm:t>
    </dgm:pt>
    <dgm:pt modelId="{85CD04D5-0B40-455B-A0B4-DA24B4389FF2}" type="pres">
      <dgm:prSet presAssocID="{5AFA580A-10A9-4F37-82EA-1FF4FEC7C13F}" presName="tile3" presStyleLbl="node1" presStyleIdx="2" presStyleCnt="4"/>
      <dgm:spPr/>
      <dgm:t>
        <a:bodyPr/>
        <a:lstStyle/>
        <a:p>
          <a:endParaRPr lang="en-US"/>
        </a:p>
      </dgm:t>
    </dgm:pt>
    <dgm:pt modelId="{1E3BCA37-F006-4A67-BA8D-D0D99E34C11E}" type="pres">
      <dgm:prSet presAssocID="{5AFA580A-10A9-4F37-82EA-1FF4FEC7C13F}" presName="tile3text" presStyleLbl="node1" presStyleIdx="2" presStyleCnt="4">
        <dgm:presLayoutVars>
          <dgm:chMax val="0"/>
          <dgm:chPref val="0"/>
          <dgm:bulletEnabled val="1"/>
        </dgm:presLayoutVars>
      </dgm:prSet>
      <dgm:spPr/>
      <dgm:t>
        <a:bodyPr/>
        <a:lstStyle/>
        <a:p>
          <a:endParaRPr lang="en-US"/>
        </a:p>
      </dgm:t>
    </dgm:pt>
    <dgm:pt modelId="{D16EA4FC-E201-4C2C-9ACC-D735FD97743A}" type="pres">
      <dgm:prSet presAssocID="{5AFA580A-10A9-4F37-82EA-1FF4FEC7C13F}" presName="tile4" presStyleLbl="node1" presStyleIdx="3" presStyleCnt="4"/>
      <dgm:spPr/>
      <dgm:t>
        <a:bodyPr/>
        <a:lstStyle/>
        <a:p>
          <a:endParaRPr lang="en-US"/>
        </a:p>
      </dgm:t>
    </dgm:pt>
    <dgm:pt modelId="{FFFC1548-0450-438A-AF6C-32C761D77582}" type="pres">
      <dgm:prSet presAssocID="{5AFA580A-10A9-4F37-82EA-1FF4FEC7C13F}" presName="tile4text" presStyleLbl="node1" presStyleIdx="3" presStyleCnt="4">
        <dgm:presLayoutVars>
          <dgm:chMax val="0"/>
          <dgm:chPref val="0"/>
          <dgm:bulletEnabled val="1"/>
        </dgm:presLayoutVars>
      </dgm:prSet>
      <dgm:spPr/>
      <dgm:t>
        <a:bodyPr/>
        <a:lstStyle/>
        <a:p>
          <a:endParaRPr lang="en-US"/>
        </a:p>
      </dgm:t>
    </dgm:pt>
    <dgm:pt modelId="{B4B6DAB5-7189-4D76-A661-B430576635EE}" type="pres">
      <dgm:prSet presAssocID="{5AFA580A-10A9-4F37-82EA-1FF4FEC7C13F}" presName="centerTile" presStyleLbl="fgShp" presStyleIdx="0" presStyleCnt="1">
        <dgm:presLayoutVars>
          <dgm:chMax val="0"/>
          <dgm:chPref val="0"/>
        </dgm:presLayoutVars>
      </dgm:prSet>
      <dgm:spPr/>
      <dgm:t>
        <a:bodyPr/>
        <a:lstStyle/>
        <a:p>
          <a:endParaRPr lang="en-US"/>
        </a:p>
      </dgm:t>
    </dgm:pt>
  </dgm:ptLst>
  <dgm:cxnLst>
    <dgm:cxn modelId="{63E08557-2C26-4431-94A3-7FAC89A4FB32}" type="presOf" srcId="{1939DF1A-CFF9-4ABA-B754-0D43C3B3DDA3}" destId="{D590D3E4-CA20-4050-8095-3618955A7477}" srcOrd="0" destOrd="0" presId="urn:microsoft.com/office/officeart/2005/8/layout/matrix1"/>
    <dgm:cxn modelId="{EDF63EDC-F900-4836-B1AC-8413111BEECE}" srcId="{AAA0D6C2-23A8-4A20-97CF-BCB4384EC59E}" destId="{7B9542E1-0902-4FCC-8543-D3A87302567E}" srcOrd="3" destOrd="0" parTransId="{E24DB53F-22AC-436A-959C-7AC5CDEF8566}" sibTransId="{C29CB494-5742-4177-B513-374DE772BC68}"/>
    <dgm:cxn modelId="{7C4881DD-5433-4C0E-90B3-5886E30C940A}" srcId="{AAA0D6C2-23A8-4A20-97CF-BCB4384EC59E}" destId="{41AFD345-5D5B-4364-89F8-AC7C9EB9816D}" srcOrd="0" destOrd="0" parTransId="{5F2EE200-E705-4357-84A4-D27233FE9AD7}" sibTransId="{8829FEB8-7433-4845-A237-B453BAA3E23C}"/>
    <dgm:cxn modelId="{2714BA4D-4E17-4E92-951F-734982DB6832}" srcId="{5AFA580A-10A9-4F37-82EA-1FF4FEC7C13F}" destId="{AAA0D6C2-23A8-4A20-97CF-BCB4384EC59E}" srcOrd="0" destOrd="0" parTransId="{DCFCC303-EA40-43FE-A770-BDF8E69A2A6A}" sibTransId="{E117CD9F-ADC3-4335-95F4-7B3FAFC19603}"/>
    <dgm:cxn modelId="{90D14690-B235-46AD-A5B9-CEB10B1E4A0D}" type="presOf" srcId="{7B9542E1-0902-4FCC-8543-D3A87302567E}" destId="{D16EA4FC-E201-4C2C-9ACC-D735FD97743A}" srcOrd="0" destOrd="0" presId="urn:microsoft.com/office/officeart/2005/8/layout/matrix1"/>
    <dgm:cxn modelId="{C9400D98-45D1-409F-B23A-5F4908E1A4CF}" type="presOf" srcId="{41AFD345-5D5B-4364-89F8-AC7C9EB9816D}" destId="{AF6634F8-4B93-4F8E-A6A0-55E94021570A}" srcOrd="1" destOrd="0" presId="urn:microsoft.com/office/officeart/2005/8/layout/matrix1"/>
    <dgm:cxn modelId="{6E34C1B1-3A80-4064-A187-C4B760678F78}" type="presOf" srcId="{1939DF1A-CFF9-4ABA-B754-0D43C3B3DDA3}" destId="{9E1D917A-5E24-423A-B025-3C32D5789A5D}" srcOrd="1" destOrd="0" presId="urn:microsoft.com/office/officeart/2005/8/layout/matrix1"/>
    <dgm:cxn modelId="{B403618F-2952-4A72-A828-A95B7745FF02}" type="presOf" srcId="{5AFA580A-10A9-4F37-82EA-1FF4FEC7C13F}" destId="{364A0F29-1BB4-4ABB-8239-182731CF279E}" srcOrd="0" destOrd="0" presId="urn:microsoft.com/office/officeart/2005/8/layout/matrix1"/>
    <dgm:cxn modelId="{453255F6-37B0-4894-883D-BCA5E16D9F82}" srcId="{5AFA580A-10A9-4F37-82EA-1FF4FEC7C13F}" destId="{18C989A4-2EB2-4918-9060-2E708FE38F1F}" srcOrd="1" destOrd="0" parTransId="{6F8CDC62-BA1D-44F7-99BD-B76934BD8CE0}" sibTransId="{652C42EA-60D8-4B36-98DA-5DBA3A19AE55}"/>
    <dgm:cxn modelId="{35358899-029F-45A0-A41E-7248B23A39E6}" type="presOf" srcId="{86B95BCF-6A93-44C4-B56F-11DD41159C3A}" destId="{1E3BCA37-F006-4A67-BA8D-D0D99E34C11E}" srcOrd="1" destOrd="0" presId="urn:microsoft.com/office/officeart/2005/8/layout/matrix1"/>
    <dgm:cxn modelId="{3C80FC31-E69F-498A-AFA1-A71B49873413}" type="presOf" srcId="{AAA0D6C2-23A8-4A20-97CF-BCB4384EC59E}" destId="{B4B6DAB5-7189-4D76-A661-B430576635EE}" srcOrd="0" destOrd="0" presId="urn:microsoft.com/office/officeart/2005/8/layout/matrix1"/>
    <dgm:cxn modelId="{E06F2C7E-ECEF-4433-A521-AFC13252547C}" type="presOf" srcId="{7B9542E1-0902-4FCC-8543-D3A87302567E}" destId="{FFFC1548-0450-438A-AF6C-32C761D77582}" srcOrd="1" destOrd="0" presId="urn:microsoft.com/office/officeart/2005/8/layout/matrix1"/>
    <dgm:cxn modelId="{55E6FDB5-88F8-41AD-95AD-65F161FDF2F9}" srcId="{AAA0D6C2-23A8-4A20-97CF-BCB4384EC59E}" destId="{86B95BCF-6A93-44C4-B56F-11DD41159C3A}" srcOrd="2" destOrd="0" parTransId="{FEBDBAA1-061C-4145-80BC-354F2F102E06}" sibTransId="{88DCDD42-2218-4C1F-B00B-8E83AC6C5F5B}"/>
    <dgm:cxn modelId="{A83BE8A6-8B16-4767-9013-6BBAAE1475D4}" type="presOf" srcId="{41AFD345-5D5B-4364-89F8-AC7C9EB9816D}" destId="{C8E0081C-C68C-4293-A838-31789DCE2C71}" srcOrd="0" destOrd="0" presId="urn:microsoft.com/office/officeart/2005/8/layout/matrix1"/>
    <dgm:cxn modelId="{9140EEDA-BEE2-40E7-8DB7-D1EE866F2612}" srcId="{AAA0D6C2-23A8-4A20-97CF-BCB4384EC59E}" destId="{1939DF1A-CFF9-4ABA-B754-0D43C3B3DDA3}" srcOrd="1" destOrd="0" parTransId="{DF0FF426-EC4B-45F4-BB7D-91CF7A48CA8D}" sibTransId="{FB9D559D-8BBA-4600-BD8D-1A68D6CA0C26}"/>
    <dgm:cxn modelId="{EE2B9AB0-5269-4DA8-8CA5-444498715DD6}" type="presOf" srcId="{86B95BCF-6A93-44C4-B56F-11DD41159C3A}" destId="{85CD04D5-0B40-455B-A0B4-DA24B4389FF2}" srcOrd="0" destOrd="0" presId="urn:microsoft.com/office/officeart/2005/8/layout/matrix1"/>
    <dgm:cxn modelId="{76D3712D-1719-48B2-89E0-665D24475021}" type="presParOf" srcId="{364A0F29-1BB4-4ABB-8239-182731CF279E}" destId="{B6EC476A-D549-4E26-B84B-4F253D459DAA}" srcOrd="0" destOrd="0" presId="urn:microsoft.com/office/officeart/2005/8/layout/matrix1"/>
    <dgm:cxn modelId="{A9CEA058-C76C-4E34-81A2-D02CB447DEE4}" type="presParOf" srcId="{B6EC476A-D549-4E26-B84B-4F253D459DAA}" destId="{C8E0081C-C68C-4293-A838-31789DCE2C71}" srcOrd="0" destOrd="0" presId="urn:microsoft.com/office/officeart/2005/8/layout/matrix1"/>
    <dgm:cxn modelId="{74211FF7-AA75-46BE-BB12-7E4C607DABD7}" type="presParOf" srcId="{B6EC476A-D549-4E26-B84B-4F253D459DAA}" destId="{AF6634F8-4B93-4F8E-A6A0-55E94021570A}" srcOrd="1" destOrd="0" presId="urn:microsoft.com/office/officeart/2005/8/layout/matrix1"/>
    <dgm:cxn modelId="{FDD5C379-0B5C-4D98-B38B-5CC64A9FC667}" type="presParOf" srcId="{B6EC476A-D549-4E26-B84B-4F253D459DAA}" destId="{D590D3E4-CA20-4050-8095-3618955A7477}" srcOrd="2" destOrd="0" presId="urn:microsoft.com/office/officeart/2005/8/layout/matrix1"/>
    <dgm:cxn modelId="{2697C26E-F412-43F2-9E16-F8CA9C090A43}" type="presParOf" srcId="{B6EC476A-D549-4E26-B84B-4F253D459DAA}" destId="{9E1D917A-5E24-423A-B025-3C32D5789A5D}" srcOrd="3" destOrd="0" presId="urn:microsoft.com/office/officeart/2005/8/layout/matrix1"/>
    <dgm:cxn modelId="{1A8FD2D0-6E6C-4C76-9610-DF6D86CBB9BF}" type="presParOf" srcId="{B6EC476A-D549-4E26-B84B-4F253D459DAA}" destId="{85CD04D5-0B40-455B-A0B4-DA24B4389FF2}" srcOrd="4" destOrd="0" presId="urn:microsoft.com/office/officeart/2005/8/layout/matrix1"/>
    <dgm:cxn modelId="{15899C07-69E7-46E6-A487-4BF831C12FDF}" type="presParOf" srcId="{B6EC476A-D549-4E26-B84B-4F253D459DAA}" destId="{1E3BCA37-F006-4A67-BA8D-D0D99E34C11E}" srcOrd="5" destOrd="0" presId="urn:microsoft.com/office/officeart/2005/8/layout/matrix1"/>
    <dgm:cxn modelId="{0DA0970F-913C-46FA-A6AF-967AABAB4D8E}" type="presParOf" srcId="{B6EC476A-D549-4E26-B84B-4F253D459DAA}" destId="{D16EA4FC-E201-4C2C-9ACC-D735FD97743A}" srcOrd="6" destOrd="0" presId="urn:microsoft.com/office/officeart/2005/8/layout/matrix1"/>
    <dgm:cxn modelId="{C78609F2-4A8F-4D1B-8444-4BA8A755BBA2}" type="presParOf" srcId="{B6EC476A-D549-4E26-B84B-4F253D459DAA}" destId="{FFFC1548-0450-438A-AF6C-32C761D77582}" srcOrd="7" destOrd="0" presId="urn:microsoft.com/office/officeart/2005/8/layout/matrix1"/>
    <dgm:cxn modelId="{EEECC38A-9630-4123-96A7-E7505E286DC2}" type="presParOf" srcId="{364A0F29-1BB4-4ABB-8239-182731CF279E}" destId="{B4B6DAB5-7189-4D76-A661-B430576635EE}"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B3E604B4-CAF7-413F-A688-6EF9A2C41463}" type="doc">
      <dgm:prSet loTypeId="urn:microsoft.com/office/officeart/2005/8/layout/arrow3" loCatId="relationship" qsTypeId="urn:microsoft.com/office/officeart/2005/8/quickstyle/3d3" qsCatId="3D" csTypeId="urn:microsoft.com/office/officeart/2005/8/colors/accent1_2" csCatId="accent1" phldr="1"/>
      <dgm:spPr/>
      <dgm:t>
        <a:bodyPr/>
        <a:lstStyle/>
        <a:p>
          <a:endParaRPr lang="en-US"/>
        </a:p>
      </dgm:t>
    </dgm:pt>
    <dgm:pt modelId="{CEA4BB78-E072-4A5C-81E7-0B10A616FB90}">
      <dgm:prSet phldrT="[Text]"/>
      <dgm:spPr/>
      <dgm:t>
        <a:bodyPr/>
        <a:lstStyle/>
        <a:p>
          <a:r>
            <a:rPr lang="en-US" dirty="0" smtClean="0"/>
            <a:t>Profitable Business</a:t>
          </a:r>
        </a:p>
        <a:p>
          <a:r>
            <a:rPr lang="en-US" i="1" dirty="0" smtClean="0"/>
            <a:t>Needs to get resources from</a:t>
          </a:r>
          <a:endParaRPr lang="en-US" i="1" dirty="0"/>
        </a:p>
      </dgm:t>
    </dgm:pt>
    <dgm:pt modelId="{9F4940C8-2254-4EBB-9FE9-90C0FE33584B}" type="parTrans" cxnId="{0A1266A7-AE99-4FD5-9440-FD851EFC7765}">
      <dgm:prSet/>
      <dgm:spPr/>
      <dgm:t>
        <a:bodyPr/>
        <a:lstStyle/>
        <a:p>
          <a:endParaRPr lang="en-US"/>
        </a:p>
      </dgm:t>
    </dgm:pt>
    <dgm:pt modelId="{1CAAC86A-C14C-4879-9EB2-FF9CAAB6F5DF}" type="sibTrans" cxnId="{0A1266A7-AE99-4FD5-9440-FD851EFC7765}">
      <dgm:prSet/>
      <dgm:spPr/>
      <dgm:t>
        <a:bodyPr/>
        <a:lstStyle/>
        <a:p>
          <a:endParaRPr lang="en-US"/>
        </a:p>
      </dgm:t>
    </dgm:pt>
    <dgm:pt modelId="{BCB2B0F4-24AE-4F28-9150-A471AFA48AB4}">
      <dgm:prSet phldrT="[Text]"/>
      <dgm:spPr/>
      <dgm:t>
        <a:bodyPr/>
        <a:lstStyle/>
        <a:p>
          <a:r>
            <a:rPr lang="en-US" dirty="0" smtClean="0"/>
            <a:t>Losing Business</a:t>
          </a:r>
        </a:p>
        <a:p>
          <a:r>
            <a:rPr lang="en-US" i="1" dirty="0" smtClean="0"/>
            <a:t>Needs help</a:t>
          </a:r>
          <a:endParaRPr lang="en-US" i="1" dirty="0"/>
        </a:p>
      </dgm:t>
    </dgm:pt>
    <dgm:pt modelId="{DCC6E0D8-A039-42E2-A368-B425FEFB5AA2}" type="parTrans" cxnId="{28F5A45A-3313-4016-8635-C0F580CC1449}">
      <dgm:prSet/>
      <dgm:spPr/>
      <dgm:t>
        <a:bodyPr/>
        <a:lstStyle/>
        <a:p>
          <a:endParaRPr lang="en-US"/>
        </a:p>
      </dgm:t>
    </dgm:pt>
    <dgm:pt modelId="{878722D0-A4B1-40C8-9DEF-FAACD92264A0}" type="sibTrans" cxnId="{28F5A45A-3313-4016-8635-C0F580CC1449}">
      <dgm:prSet/>
      <dgm:spPr/>
      <dgm:t>
        <a:bodyPr/>
        <a:lstStyle/>
        <a:p>
          <a:endParaRPr lang="en-US"/>
        </a:p>
      </dgm:t>
    </dgm:pt>
    <dgm:pt modelId="{E67D61C5-A3C5-4F8B-8CB5-BAC5976754B5}" type="pres">
      <dgm:prSet presAssocID="{B3E604B4-CAF7-413F-A688-6EF9A2C41463}" presName="compositeShape" presStyleCnt="0">
        <dgm:presLayoutVars>
          <dgm:chMax val="2"/>
          <dgm:dir/>
          <dgm:resizeHandles val="exact"/>
        </dgm:presLayoutVars>
      </dgm:prSet>
      <dgm:spPr/>
      <dgm:t>
        <a:bodyPr/>
        <a:lstStyle/>
        <a:p>
          <a:endParaRPr lang="en-US"/>
        </a:p>
      </dgm:t>
    </dgm:pt>
    <dgm:pt modelId="{68C25535-4916-4B7F-A718-976BB2F15C44}" type="pres">
      <dgm:prSet presAssocID="{B3E604B4-CAF7-413F-A688-6EF9A2C41463}" presName="divider" presStyleLbl="fgShp" presStyleIdx="0" presStyleCnt="1"/>
      <dgm:spPr>
        <a:solidFill>
          <a:schemeClr val="tx1">
            <a:lumMod val="85000"/>
            <a:lumOff val="15000"/>
          </a:schemeClr>
        </a:solidFill>
      </dgm:spPr>
    </dgm:pt>
    <dgm:pt modelId="{EE10CF38-AA33-4BE5-AFCB-43FAA549E2B4}" type="pres">
      <dgm:prSet presAssocID="{CEA4BB78-E072-4A5C-81E7-0B10A616FB90}" presName="downArrow" presStyleLbl="node1" presStyleIdx="0" presStyleCnt="2"/>
      <dgm:spPr>
        <a:solidFill>
          <a:srgbClr val="00B050"/>
        </a:solidFill>
      </dgm:spPr>
    </dgm:pt>
    <dgm:pt modelId="{61933359-3FBC-4C4E-BBC9-12ABAF724866}" type="pres">
      <dgm:prSet presAssocID="{CEA4BB78-E072-4A5C-81E7-0B10A616FB90}" presName="downArrowText" presStyleLbl="revTx" presStyleIdx="0" presStyleCnt="2">
        <dgm:presLayoutVars>
          <dgm:bulletEnabled val="1"/>
        </dgm:presLayoutVars>
      </dgm:prSet>
      <dgm:spPr/>
      <dgm:t>
        <a:bodyPr/>
        <a:lstStyle/>
        <a:p>
          <a:endParaRPr lang="en-US"/>
        </a:p>
      </dgm:t>
    </dgm:pt>
    <dgm:pt modelId="{59792219-E713-41F4-A033-1825267319BD}" type="pres">
      <dgm:prSet presAssocID="{BCB2B0F4-24AE-4F28-9150-A471AFA48AB4}" presName="upArrow" presStyleLbl="node1" presStyleIdx="1" presStyleCnt="2"/>
      <dgm:spPr>
        <a:solidFill>
          <a:srgbClr val="FF0000"/>
        </a:solidFill>
      </dgm:spPr>
    </dgm:pt>
    <dgm:pt modelId="{E26BB02F-8C84-4569-BAF6-15B7A4A791CB}" type="pres">
      <dgm:prSet presAssocID="{BCB2B0F4-24AE-4F28-9150-A471AFA48AB4}" presName="upArrowText" presStyleLbl="revTx" presStyleIdx="1" presStyleCnt="2">
        <dgm:presLayoutVars>
          <dgm:bulletEnabled val="1"/>
        </dgm:presLayoutVars>
      </dgm:prSet>
      <dgm:spPr/>
      <dgm:t>
        <a:bodyPr/>
        <a:lstStyle/>
        <a:p>
          <a:endParaRPr lang="en-US"/>
        </a:p>
      </dgm:t>
    </dgm:pt>
  </dgm:ptLst>
  <dgm:cxnLst>
    <dgm:cxn modelId="{28F5A45A-3313-4016-8635-C0F580CC1449}" srcId="{B3E604B4-CAF7-413F-A688-6EF9A2C41463}" destId="{BCB2B0F4-24AE-4F28-9150-A471AFA48AB4}" srcOrd="1" destOrd="0" parTransId="{DCC6E0D8-A039-42E2-A368-B425FEFB5AA2}" sibTransId="{878722D0-A4B1-40C8-9DEF-FAACD92264A0}"/>
    <dgm:cxn modelId="{BE76C718-49F5-4C1A-8420-D0A87001BBCC}" type="presOf" srcId="{CEA4BB78-E072-4A5C-81E7-0B10A616FB90}" destId="{61933359-3FBC-4C4E-BBC9-12ABAF724866}" srcOrd="0" destOrd="0" presId="urn:microsoft.com/office/officeart/2005/8/layout/arrow3"/>
    <dgm:cxn modelId="{B4FC1C12-620A-40AC-A1D1-EF9469E494A7}" type="presOf" srcId="{B3E604B4-CAF7-413F-A688-6EF9A2C41463}" destId="{E67D61C5-A3C5-4F8B-8CB5-BAC5976754B5}" srcOrd="0" destOrd="0" presId="urn:microsoft.com/office/officeart/2005/8/layout/arrow3"/>
    <dgm:cxn modelId="{0A1266A7-AE99-4FD5-9440-FD851EFC7765}" srcId="{B3E604B4-CAF7-413F-A688-6EF9A2C41463}" destId="{CEA4BB78-E072-4A5C-81E7-0B10A616FB90}" srcOrd="0" destOrd="0" parTransId="{9F4940C8-2254-4EBB-9FE9-90C0FE33584B}" sibTransId="{1CAAC86A-C14C-4879-9EB2-FF9CAAB6F5DF}"/>
    <dgm:cxn modelId="{16F51810-E836-4450-9AFF-373E951AF727}" type="presOf" srcId="{BCB2B0F4-24AE-4F28-9150-A471AFA48AB4}" destId="{E26BB02F-8C84-4569-BAF6-15B7A4A791CB}" srcOrd="0" destOrd="0" presId="urn:microsoft.com/office/officeart/2005/8/layout/arrow3"/>
    <dgm:cxn modelId="{0B206440-B693-461F-8AA6-F07BDBB61BA6}" type="presParOf" srcId="{E67D61C5-A3C5-4F8B-8CB5-BAC5976754B5}" destId="{68C25535-4916-4B7F-A718-976BB2F15C44}" srcOrd="0" destOrd="0" presId="urn:microsoft.com/office/officeart/2005/8/layout/arrow3"/>
    <dgm:cxn modelId="{504CCDBA-7310-4755-A158-D063E302392C}" type="presParOf" srcId="{E67D61C5-A3C5-4F8B-8CB5-BAC5976754B5}" destId="{EE10CF38-AA33-4BE5-AFCB-43FAA549E2B4}" srcOrd="1" destOrd="0" presId="urn:microsoft.com/office/officeart/2005/8/layout/arrow3"/>
    <dgm:cxn modelId="{D549C1E1-726B-49A6-9890-02B4C950472A}" type="presParOf" srcId="{E67D61C5-A3C5-4F8B-8CB5-BAC5976754B5}" destId="{61933359-3FBC-4C4E-BBC9-12ABAF724866}" srcOrd="2" destOrd="0" presId="urn:microsoft.com/office/officeart/2005/8/layout/arrow3"/>
    <dgm:cxn modelId="{0C4A2E79-1150-49E4-BDEB-ECF0BB6FF5BB}" type="presParOf" srcId="{E67D61C5-A3C5-4F8B-8CB5-BAC5976754B5}" destId="{59792219-E713-41F4-A033-1825267319BD}" srcOrd="3" destOrd="0" presId="urn:microsoft.com/office/officeart/2005/8/layout/arrow3"/>
    <dgm:cxn modelId="{70B43C91-ECDA-4E04-8AFF-9DBF3541AC60}" type="presParOf" srcId="{E67D61C5-A3C5-4F8B-8CB5-BAC5976754B5}" destId="{E26BB02F-8C84-4569-BAF6-15B7A4A791CB}" srcOrd="4" destOrd="0" presId="urn:microsoft.com/office/officeart/2005/8/layout/arrow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EFF900C-83F6-4746-AD19-A8F6C99F9B29}" type="doc">
      <dgm:prSet loTypeId="urn:microsoft.com/office/officeart/2005/8/layout/radial5" loCatId="relationship" qsTypeId="urn:microsoft.com/office/officeart/2005/8/quickstyle/simple1" qsCatId="simple" csTypeId="urn:microsoft.com/office/officeart/2005/8/colors/colorful1" csCatId="colorful" phldr="1"/>
      <dgm:spPr/>
      <dgm:t>
        <a:bodyPr/>
        <a:lstStyle/>
        <a:p>
          <a:endParaRPr lang="en-US"/>
        </a:p>
      </dgm:t>
    </dgm:pt>
    <dgm:pt modelId="{823C888F-9790-471E-AC44-00A9E65C57E2}">
      <dgm:prSet phldrT="[Text]" custT="1"/>
      <dgm:spPr/>
      <dgm:t>
        <a:bodyPr/>
        <a:lstStyle/>
        <a:p>
          <a:r>
            <a:rPr lang="en-US" sz="1800" dirty="0" smtClean="0"/>
            <a:t>Limitations</a:t>
          </a:r>
        </a:p>
      </dgm:t>
    </dgm:pt>
    <dgm:pt modelId="{FCD31FAD-1E0B-443A-9EDA-267A5F41E75A}" type="parTrans" cxnId="{E12AF9DE-BBEE-4639-A442-F49FB565478A}">
      <dgm:prSet/>
      <dgm:spPr/>
      <dgm:t>
        <a:bodyPr/>
        <a:lstStyle/>
        <a:p>
          <a:endParaRPr lang="en-US" sz="2000"/>
        </a:p>
      </dgm:t>
    </dgm:pt>
    <dgm:pt modelId="{2DF81054-757E-4EDE-B8DD-BEF5B2BD748E}" type="sibTrans" cxnId="{E12AF9DE-BBEE-4639-A442-F49FB565478A}">
      <dgm:prSet/>
      <dgm:spPr/>
      <dgm:t>
        <a:bodyPr/>
        <a:lstStyle/>
        <a:p>
          <a:endParaRPr lang="en-US" sz="2000"/>
        </a:p>
      </dgm:t>
    </dgm:pt>
    <dgm:pt modelId="{62BFEBAC-7286-4176-88FA-3A5E5C7ADA85}">
      <dgm:prSet phldrT="[Text]" custT="1"/>
      <dgm:spPr/>
      <dgm:t>
        <a:bodyPr/>
        <a:lstStyle/>
        <a:p>
          <a:r>
            <a:rPr lang="en-US" sz="1400" dirty="0" smtClean="0"/>
            <a:t>Inaccurate indicator of overall competitive advantage</a:t>
          </a:r>
          <a:endParaRPr lang="en-US" sz="1400" dirty="0"/>
        </a:p>
      </dgm:t>
    </dgm:pt>
    <dgm:pt modelId="{395F8631-95FF-458C-A4C3-16D75C660467}" type="sibTrans" cxnId="{5585C5C6-9158-45C5-B58C-57DC3ED28314}">
      <dgm:prSet/>
      <dgm:spPr/>
      <dgm:t>
        <a:bodyPr/>
        <a:lstStyle/>
        <a:p>
          <a:endParaRPr lang="en-US" sz="2000"/>
        </a:p>
      </dgm:t>
    </dgm:pt>
    <dgm:pt modelId="{3E10F7FC-31CF-4A7A-8548-5C4B35EC4330}" type="parTrans" cxnId="{5585C5C6-9158-45C5-B58C-57DC3ED28314}">
      <dgm:prSet custT="1"/>
      <dgm:spPr/>
      <dgm:t>
        <a:bodyPr/>
        <a:lstStyle/>
        <a:p>
          <a:endParaRPr lang="en-US" sz="1400"/>
        </a:p>
      </dgm:t>
    </dgm:pt>
    <dgm:pt modelId="{396BFFE6-456C-44FB-9097-61E2EDF4A6A8}">
      <dgm:prSet phldrT="[Text]" custT="1"/>
      <dgm:spPr/>
      <dgm:t>
        <a:bodyPr/>
        <a:lstStyle/>
        <a:p>
          <a:r>
            <a:rPr lang="en-US" sz="1400" dirty="0" smtClean="0"/>
            <a:t>Inaccurate assumption of SBUs independence</a:t>
          </a:r>
          <a:endParaRPr lang="en-US" sz="1400" dirty="0"/>
        </a:p>
      </dgm:t>
    </dgm:pt>
    <dgm:pt modelId="{11A54233-E57D-46F1-8E6C-A59ED7613EF2}" type="sibTrans" cxnId="{CB474C07-1708-4DE2-AFFD-D4A766D87D7D}">
      <dgm:prSet/>
      <dgm:spPr/>
      <dgm:t>
        <a:bodyPr/>
        <a:lstStyle/>
        <a:p>
          <a:endParaRPr lang="en-US" sz="2000"/>
        </a:p>
      </dgm:t>
    </dgm:pt>
    <dgm:pt modelId="{A2C05BB1-568A-4FD4-800C-554FA57306C3}" type="parTrans" cxnId="{CB474C07-1708-4DE2-AFFD-D4A766D87D7D}">
      <dgm:prSet custT="1"/>
      <dgm:spPr/>
      <dgm:t>
        <a:bodyPr/>
        <a:lstStyle/>
        <a:p>
          <a:endParaRPr lang="en-US" sz="1400"/>
        </a:p>
      </dgm:t>
    </dgm:pt>
    <dgm:pt modelId="{98C04482-416F-4EA8-B3E8-BC59A9CE74E8}">
      <dgm:prSet phldrT="[Text]" custT="1"/>
      <dgm:spPr/>
      <dgm:t>
        <a:bodyPr/>
        <a:lstStyle/>
        <a:p>
          <a:r>
            <a:rPr lang="en-US" sz="1400" dirty="0" smtClean="0"/>
            <a:t>Inaccurate indicator of attractiveness</a:t>
          </a:r>
          <a:endParaRPr lang="en-US" sz="1400" dirty="0"/>
        </a:p>
      </dgm:t>
    </dgm:pt>
    <dgm:pt modelId="{6210DB70-9766-4970-8185-E45226C912D4}" type="sibTrans" cxnId="{6754AC67-0A39-4B36-8EB6-9F1DFB6676E1}">
      <dgm:prSet/>
      <dgm:spPr/>
      <dgm:t>
        <a:bodyPr/>
        <a:lstStyle/>
        <a:p>
          <a:endParaRPr lang="en-US" sz="2000"/>
        </a:p>
      </dgm:t>
    </dgm:pt>
    <dgm:pt modelId="{E25FA743-ABA4-4B66-93FF-C14D03B5A8E5}" type="parTrans" cxnId="{6754AC67-0A39-4B36-8EB6-9F1DFB6676E1}">
      <dgm:prSet custT="1"/>
      <dgm:spPr/>
      <dgm:t>
        <a:bodyPr/>
        <a:lstStyle/>
        <a:p>
          <a:endParaRPr lang="en-US" sz="1400"/>
        </a:p>
      </dgm:t>
    </dgm:pt>
    <dgm:pt modelId="{C83458FE-F098-4051-B546-21D0E3C0CA04}">
      <dgm:prSet phldrT="[Text]" custT="1"/>
      <dgm:spPr/>
      <dgm:t>
        <a:bodyPr/>
        <a:lstStyle/>
        <a:p>
          <a:r>
            <a:rPr lang="en-US" sz="1400" dirty="0" smtClean="0"/>
            <a:t>Very sensitive of how axis are measured</a:t>
          </a:r>
        </a:p>
      </dgm:t>
    </dgm:pt>
    <dgm:pt modelId="{5ACAC633-DB38-457B-98FB-34781BB3291D}" type="sibTrans" cxnId="{8C913C51-68DB-4F82-8192-F80E62EEA1F9}">
      <dgm:prSet/>
      <dgm:spPr/>
      <dgm:t>
        <a:bodyPr/>
        <a:lstStyle/>
        <a:p>
          <a:endParaRPr lang="en-US" sz="2000"/>
        </a:p>
      </dgm:t>
    </dgm:pt>
    <dgm:pt modelId="{375D85F8-73A4-4993-B77F-E891CA44DE0C}" type="parTrans" cxnId="{8C913C51-68DB-4F82-8192-F80E62EEA1F9}">
      <dgm:prSet custT="1"/>
      <dgm:spPr/>
      <dgm:t>
        <a:bodyPr/>
        <a:lstStyle/>
        <a:p>
          <a:endParaRPr lang="en-US" sz="1400"/>
        </a:p>
      </dgm:t>
    </dgm:pt>
    <dgm:pt modelId="{A53D61D2-A23B-48B3-9390-164327D5D0D1}">
      <dgm:prSet custT="1"/>
      <dgm:spPr/>
      <dgm:t>
        <a:bodyPr/>
        <a:lstStyle/>
        <a:p>
          <a:r>
            <a:rPr lang="en-US" sz="1400" dirty="0" smtClean="0"/>
            <a:t>Pumping money might not be the solution</a:t>
          </a:r>
          <a:endParaRPr lang="en-US" sz="1400" dirty="0"/>
        </a:p>
      </dgm:t>
    </dgm:pt>
    <dgm:pt modelId="{D7020E63-6FD2-486B-8798-899B950BCDB3}" type="parTrans" cxnId="{29AB4CAA-1CDE-45F8-856A-6AD7E2E6DCF5}">
      <dgm:prSet custT="1"/>
      <dgm:spPr/>
      <dgm:t>
        <a:bodyPr/>
        <a:lstStyle/>
        <a:p>
          <a:endParaRPr lang="en-US" sz="1400"/>
        </a:p>
      </dgm:t>
    </dgm:pt>
    <dgm:pt modelId="{036BD07E-924F-4E42-BD27-3C13BD2FA930}" type="sibTrans" cxnId="{29AB4CAA-1CDE-45F8-856A-6AD7E2E6DCF5}">
      <dgm:prSet/>
      <dgm:spPr/>
      <dgm:t>
        <a:bodyPr/>
        <a:lstStyle/>
        <a:p>
          <a:endParaRPr lang="en-US" sz="2000"/>
        </a:p>
      </dgm:t>
    </dgm:pt>
    <dgm:pt modelId="{DE9A8B37-4239-4C9F-976C-932789FDF96B}" type="pres">
      <dgm:prSet presAssocID="{6EFF900C-83F6-4746-AD19-A8F6C99F9B29}" presName="Name0" presStyleCnt="0">
        <dgm:presLayoutVars>
          <dgm:chMax val="1"/>
          <dgm:dir/>
          <dgm:animLvl val="ctr"/>
          <dgm:resizeHandles val="exact"/>
        </dgm:presLayoutVars>
      </dgm:prSet>
      <dgm:spPr/>
      <dgm:t>
        <a:bodyPr/>
        <a:lstStyle/>
        <a:p>
          <a:endParaRPr lang="en-US"/>
        </a:p>
      </dgm:t>
    </dgm:pt>
    <dgm:pt modelId="{EBE34FB6-85B0-44F1-8BF7-557FABBEBF78}" type="pres">
      <dgm:prSet presAssocID="{823C888F-9790-471E-AC44-00A9E65C57E2}" presName="centerShape" presStyleLbl="node0" presStyleIdx="0" presStyleCnt="1" custScaleX="120053" custScaleY="110835"/>
      <dgm:spPr/>
      <dgm:t>
        <a:bodyPr/>
        <a:lstStyle/>
        <a:p>
          <a:endParaRPr lang="en-US"/>
        </a:p>
      </dgm:t>
    </dgm:pt>
    <dgm:pt modelId="{556A2D44-238B-458E-A901-BD44B5E8EB40}" type="pres">
      <dgm:prSet presAssocID="{375D85F8-73A4-4993-B77F-E891CA44DE0C}" presName="parTrans" presStyleLbl="sibTrans2D1" presStyleIdx="0" presStyleCnt="5"/>
      <dgm:spPr/>
      <dgm:t>
        <a:bodyPr/>
        <a:lstStyle/>
        <a:p>
          <a:endParaRPr lang="en-US"/>
        </a:p>
      </dgm:t>
    </dgm:pt>
    <dgm:pt modelId="{D2161F4E-9E49-425B-A4B3-3E09C604B9E5}" type="pres">
      <dgm:prSet presAssocID="{375D85F8-73A4-4993-B77F-E891CA44DE0C}" presName="connectorText" presStyleLbl="sibTrans2D1" presStyleIdx="0" presStyleCnt="5"/>
      <dgm:spPr/>
      <dgm:t>
        <a:bodyPr/>
        <a:lstStyle/>
        <a:p>
          <a:endParaRPr lang="en-US"/>
        </a:p>
      </dgm:t>
    </dgm:pt>
    <dgm:pt modelId="{0A6D9286-FE2F-423F-92F5-6381CDDF6373}" type="pres">
      <dgm:prSet presAssocID="{C83458FE-F098-4051-B546-21D0E3C0CA04}" presName="node" presStyleLbl="node1" presStyleIdx="0" presStyleCnt="5">
        <dgm:presLayoutVars>
          <dgm:bulletEnabled val="1"/>
        </dgm:presLayoutVars>
      </dgm:prSet>
      <dgm:spPr/>
      <dgm:t>
        <a:bodyPr/>
        <a:lstStyle/>
        <a:p>
          <a:endParaRPr lang="en-US"/>
        </a:p>
      </dgm:t>
    </dgm:pt>
    <dgm:pt modelId="{CAE34D52-490D-489F-930D-8F5A254EDFDF}" type="pres">
      <dgm:prSet presAssocID="{E25FA743-ABA4-4B66-93FF-C14D03B5A8E5}" presName="parTrans" presStyleLbl="sibTrans2D1" presStyleIdx="1" presStyleCnt="5"/>
      <dgm:spPr/>
      <dgm:t>
        <a:bodyPr/>
        <a:lstStyle/>
        <a:p>
          <a:endParaRPr lang="en-US"/>
        </a:p>
      </dgm:t>
    </dgm:pt>
    <dgm:pt modelId="{614A4F5E-9F60-4AA7-8C89-27204A4E7FD6}" type="pres">
      <dgm:prSet presAssocID="{E25FA743-ABA4-4B66-93FF-C14D03B5A8E5}" presName="connectorText" presStyleLbl="sibTrans2D1" presStyleIdx="1" presStyleCnt="5"/>
      <dgm:spPr/>
      <dgm:t>
        <a:bodyPr/>
        <a:lstStyle/>
        <a:p>
          <a:endParaRPr lang="en-US"/>
        </a:p>
      </dgm:t>
    </dgm:pt>
    <dgm:pt modelId="{ACA753E2-2236-452F-B42B-1CA309645051}" type="pres">
      <dgm:prSet presAssocID="{98C04482-416F-4EA8-B3E8-BC59A9CE74E8}" presName="node" presStyleLbl="node1" presStyleIdx="1" presStyleCnt="5">
        <dgm:presLayoutVars>
          <dgm:bulletEnabled val="1"/>
        </dgm:presLayoutVars>
      </dgm:prSet>
      <dgm:spPr/>
      <dgm:t>
        <a:bodyPr/>
        <a:lstStyle/>
        <a:p>
          <a:endParaRPr lang="en-US"/>
        </a:p>
      </dgm:t>
    </dgm:pt>
    <dgm:pt modelId="{C0B4AACE-825D-432A-8764-94945C2BB40D}" type="pres">
      <dgm:prSet presAssocID="{A2C05BB1-568A-4FD4-800C-554FA57306C3}" presName="parTrans" presStyleLbl="sibTrans2D1" presStyleIdx="2" presStyleCnt="5"/>
      <dgm:spPr/>
      <dgm:t>
        <a:bodyPr/>
        <a:lstStyle/>
        <a:p>
          <a:endParaRPr lang="en-US"/>
        </a:p>
      </dgm:t>
    </dgm:pt>
    <dgm:pt modelId="{E4A924FE-EAAD-498B-877C-59DAF77FF1F7}" type="pres">
      <dgm:prSet presAssocID="{A2C05BB1-568A-4FD4-800C-554FA57306C3}" presName="connectorText" presStyleLbl="sibTrans2D1" presStyleIdx="2" presStyleCnt="5"/>
      <dgm:spPr/>
      <dgm:t>
        <a:bodyPr/>
        <a:lstStyle/>
        <a:p>
          <a:endParaRPr lang="en-US"/>
        </a:p>
      </dgm:t>
    </dgm:pt>
    <dgm:pt modelId="{97EB1743-0B1D-4E51-ACA4-5F432DB67BC4}" type="pres">
      <dgm:prSet presAssocID="{396BFFE6-456C-44FB-9097-61E2EDF4A6A8}" presName="node" presStyleLbl="node1" presStyleIdx="2" presStyleCnt="5">
        <dgm:presLayoutVars>
          <dgm:bulletEnabled val="1"/>
        </dgm:presLayoutVars>
      </dgm:prSet>
      <dgm:spPr/>
      <dgm:t>
        <a:bodyPr/>
        <a:lstStyle/>
        <a:p>
          <a:endParaRPr lang="en-US"/>
        </a:p>
      </dgm:t>
    </dgm:pt>
    <dgm:pt modelId="{F66A64BB-7EED-4FBD-8C7E-225C8A6D3294}" type="pres">
      <dgm:prSet presAssocID="{3E10F7FC-31CF-4A7A-8548-5C4B35EC4330}" presName="parTrans" presStyleLbl="sibTrans2D1" presStyleIdx="3" presStyleCnt="5"/>
      <dgm:spPr/>
      <dgm:t>
        <a:bodyPr/>
        <a:lstStyle/>
        <a:p>
          <a:endParaRPr lang="en-US"/>
        </a:p>
      </dgm:t>
    </dgm:pt>
    <dgm:pt modelId="{A48BA2F1-9FCB-4B66-B91F-7CF7C6728B88}" type="pres">
      <dgm:prSet presAssocID="{3E10F7FC-31CF-4A7A-8548-5C4B35EC4330}" presName="connectorText" presStyleLbl="sibTrans2D1" presStyleIdx="3" presStyleCnt="5"/>
      <dgm:spPr/>
      <dgm:t>
        <a:bodyPr/>
        <a:lstStyle/>
        <a:p>
          <a:endParaRPr lang="en-US"/>
        </a:p>
      </dgm:t>
    </dgm:pt>
    <dgm:pt modelId="{263B181F-7438-4DCC-BD11-1AD6AA39D7A8}" type="pres">
      <dgm:prSet presAssocID="{62BFEBAC-7286-4176-88FA-3A5E5C7ADA85}" presName="node" presStyleLbl="node1" presStyleIdx="3" presStyleCnt="5">
        <dgm:presLayoutVars>
          <dgm:bulletEnabled val="1"/>
        </dgm:presLayoutVars>
      </dgm:prSet>
      <dgm:spPr/>
      <dgm:t>
        <a:bodyPr/>
        <a:lstStyle/>
        <a:p>
          <a:endParaRPr lang="en-US"/>
        </a:p>
      </dgm:t>
    </dgm:pt>
    <dgm:pt modelId="{341524A0-22E0-4D93-9FC3-C4D761A4E309}" type="pres">
      <dgm:prSet presAssocID="{D7020E63-6FD2-486B-8798-899B950BCDB3}" presName="parTrans" presStyleLbl="sibTrans2D1" presStyleIdx="4" presStyleCnt="5"/>
      <dgm:spPr/>
      <dgm:t>
        <a:bodyPr/>
        <a:lstStyle/>
        <a:p>
          <a:endParaRPr lang="en-US"/>
        </a:p>
      </dgm:t>
    </dgm:pt>
    <dgm:pt modelId="{EACBD787-68DA-4482-95A7-B422AB2A2E91}" type="pres">
      <dgm:prSet presAssocID="{D7020E63-6FD2-486B-8798-899B950BCDB3}" presName="connectorText" presStyleLbl="sibTrans2D1" presStyleIdx="4" presStyleCnt="5"/>
      <dgm:spPr/>
      <dgm:t>
        <a:bodyPr/>
        <a:lstStyle/>
        <a:p>
          <a:endParaRPr lang="en-US"/>
        </a:p>
      </dgm:t>
    </dgm:pt>
    <dgm:pt modelId="{EF648645-71DB-4B7E-ABAE-87F2EA653296}" type="pres">
      <dgm:prSet presAssocID="{A53D61D2-A23B-48B3-9390-164327D5D0D1}" presName="node" presStyleLbl="node1" presStyleIdx="4" presStyleCnt="5">
        <dgm:presLayoutVars>
          <dgm:bulletEnabled val="1"/>
        </dgm:presLayoutVars>
      </dgm:prSet>
      <dgm:spPr/>
      <dgm:t>
        <a:bodyPr/>
        <a:lstStyle/>
        <a:p>
          <a:endParaRPr lang="en-US"/>
        </a:p>
      </dgm:t>
    </dgm:pt>
  </dgm:ptLst>
  <dgm:cxnLst>
    <dgm:cxn modelId="{CB474C07-1708-4DE2-AFFD-D4A766D87D7D}" srcId="{823C888F-9790-471E-AC44-00A9E65C57E2}" destId="{396BFFE6-456C-44FB-9097-61E2EDF4A6A8}" srcOrd="2" destOrd="0" parTransId="{A2C05BB1-568A-4FD4-800C-554FA57306C3}" sibTransId="{11A54233-E57D-46F1-8E6C-A59ED7613EF2}"/>
    <dgm:cxn modelId="{E699DE2D-2E06-41E0-9874-43772957652B}" type="presOf" srcId="{3E10F7FC-31CF-4A7A-8548-5C4B35EC4330}" destId="{F66A64BB-7EED-4FBD-8C7E-225C8A6D3294}" srcOrd="0" destOrd="0" presId="urn:microsoft.com/office/officeart/2005/8/layout/radial5"/>
    <dgm:cxn modelId="{12954697-9892-479E-9FC6-3DA37206CB60}" type="presOf" srcId="{A53D61D2-A23B-48B3-9390-164327D5D0D1}" destId="{EF648645-71DB-4B7E-ABAE-87F2EA653296}" srcOrd="0" destOrd="0" presId="urn:microsoft.com/office/officeart/2005/8/layout/radial5"/>
    <dgm:cxn modelId="{E93830CC-3CE0-45F5-B7AF-718082D0F36E}" type="presOf" srcId="{A2C05BB1-568A-4FD4-800C-554FA57306C3}" destId="{E4A924FE-EAAD-498B-877C-59DAF77FF1F7}" srcOrd="1" destOrd="0" presId="urn:microsoft.com/office/officeart/2005/8/layout/radial5"/>
    <dgm:cxn modelId="{65A7201B-5BA8-409C-B5E8-A642F61D0925}" type="presOf" srcId="{E25FA743-ABA4-4B66-93FF-C14D03B5A8E5}" destId="{CAE34D52-490D-489F-930D-8F5A254EDFDF}" srcOrd="0" destOrd="0" presId="urn:microsoft.com/office/officeart/2005/8/layout/radial5"/>
    <dgm:cxn modelId="{9495CC35-4B36-4B58-870B-22C773E3A814}" type="presOf" srcId="{E25FA743-ABA4-4B66-93FF-C14D03B5A8E5}" destId="{614A4F5E-9F60-4AA7-8C89-27204A4E7FD6}" srcOrd="1" destOrd="0" presId="urn:microsoft.com/office/officeart/2005/8/layout/radial5"/>
    <dgm:cxn modelId="{EB7BE9C1-8C14-4057-98DA-980B0622CB4E}" type="presOf" srcId="{3E10F7FC-31CF-4A7A-8548-5C4B35EC4330}" destId="{A48BA2F1-9FCB-4B66-B91F-7CF7C6728B88}" srcOrd="1" destOrd="0" presId="urn:microsoft.com/office/officeart/2005/8/layout/radial5"/>
    <dgm:cxn modelId="{525DBEFA-8E7F-4912-9C66-1DB184C3FF8A}" type="presOf" srcId="{D7020E63-6FD2-486B-8798-899B950BCDB3}" destId="{EACBD787-68DA-4482-95A7-B422AB2A2E91}" srcOrd="1" destOrd="0" presId="urn:microsoft.com/office/officeart/2005/8/layout/radial5"/>
    <dgm:cxn modelId="{2FADC834-CA03-457D-A7C3-D87C1757BF11}" type="presOf" srcId="{823C888F-9790-471E-AC44-00A9E65C57E2}" destId="{EBE34FB6-85B0-44F1-8BF7-557FABBEBF78}" srcOrd="0" destOrd="0" presId="urn:microsoft.com/office/officeart/2005/8/layout/radial5"/>
    <dgm:cxn modelId="{E12AF9DE-BBEE-4639-A442-F49FB565478A}" srcId="{6EFF900C-83F6-4746-AD19-A8F6C99F9B29}" destId="{823C888F-9790-471E-AC44-00A9E65C57E2}" srcOrd="0" destOrd="0" parTransId="{FCD31FAD-1E0B-443A-9EDA-267A5F41E75A}" sibTransId="{2DF81054-757E-4EDE-B8DD-BEF5B2BD748E}"/>
    <dgm:cxn modelId="{5585C5C6-9158-45C5-B58C-57DC3ED28314}" srcId="{823C888F-9790-471E-AC44-00A9E65C57E2}" destId="{62BFEBAC-7286-4176-88FA-3A5E5C7ADA85}" srcOrd="3" destOrd="0" parTransId="{3E10F7FC-31CF-4A7A-8548-5C4B35EC4330}" sibTransId="{395F8631-95FF-458C-A4C3-16D75C660467}"/>
    <dgm:cxn modelId="{C578C59E-4273-4BCE-A53E-55B54A8DD980}" type="presOf" srcId="{6EFF900C-83F6-4746-AD19-A8F6C99F9B29}" destId="{DE9A8B37-4239-4C9F-976C-932789FDF96B}" srcOrd="0" destOrd="0" presId="urn:microsoft.com/office/officeart/2005/8/layout/radial5"/>
    <dgm:cxn modelId="{6754AC67-0A39-4B36-8EB6-9F1DFB6676E1}" srcId="{823C888F-9790-471E-AC44-00A9E65C57E2}" destId="{98C04482-416F-4EA8-B3E8-BC59A9CE74E8}" srcOrd="1" destOrd="0" parTransId="{E25FA743-ABA4-4B66-93FF-C14D03B5A8E5}" sibTransId="{6210DB70-9766-4970-8185-E45226C912D4}"/>
    <dgm:cxn modelId="{3D0190AD-7AAF-4AFC-B2E9-33ACC28731B0}" type="presOf" srcId="{C83458FE-F098-4051-B546-21D0E3C0CA04}" destId="{0A6D9286-FE2F-423F-92F5-6381CDDF6373}" srcOrd="0" destOrd="0" presId="urn:microsoft.com/office/officeart/2005/8/layout/radial5"/>
    <dgm:cxn modelId="{B8174032-7CEB-4C66-BE95-52D0E2933229}" type="presOf" srcId="{A2C05BB1-568A-4FD4-800C-554FA57306C3}" destId="{C0B4AACE-825D-432A-8764-94945C2BB40D}" srcOrd="0" destOrd="0" presId="urn:microsoft.com/office/officeart/2005/8/layout/radial5"/>
    <dgm:cxn modelId="{6620D951-8A4A-48B5-8BAD-348EBF769953}" type="presOf" srcId="{375D85F8-73A4-4993-B77F-E891CA44DE0C}" destId="{556A2D44-238B-458E-A901-BD44B5E8EB40}" srcOrd="0" destOrd="0" presId="urn:microsoft.com/office/officeart/2005/8/layout/radial5"/>
    <dgm:cxn modelId="{2B6ABDB2-53D3-451D-9028-4739A39492F5}" type="presOf" srcId="{396BFFE6-456C-44FB-9097-61E2EDF4A6A8}" destId="{97EB1743-0B1D-4E51-ACA4-5F432DB67BC4}" srcOrd="0" destOrd="0" presId="urn:microsoft.com/office/officeart/2005/8/layout/radial5"/>
    <dgm:cxn modelId="{29AB4CAA-1CDE-45F8-856A-6AD7E2E6DCF5}" srcId="{823C888F-9790-471E-AC44-00A9E65C57E2}" destId="{A53D61D2-A23B-48B3-9390-164327D5D0D1}" srcOrd="4" destOrd="0" parTransId="{D7020E63-6FD2-486B-8798-899B950BCDB3}" sibTransId="{036BD07E-924F-4E42-BD27-3C13BD2FA930}"/>
    <dgm:cxn modelId="{BBA58B3E-5315-4CDE-9F6F-EEAD00E06E40}" type="presOf" srcId="{98C04482-416F-4EA8-B3E8-BC59A9CE74E8}" destId="{ACA753E2-2236-452F-B42B-1CA309645051}" srcOrd="0" destOrd="0" presId="urn:microsoft.com/office/officeart/2005/8/layout/radial5"/>
    <dgm:cxn modelId="{3D0C71D7-5581-4D67-8A63-D0AE77DBD362}" type="presOf" srcId="{62BFEBAC-7286-4176-88FA-3A5E5C7ADA85}" destId="{263B181F-7438-4DCC-BD11-1AD6AA39D7A8}" srcOrd="0" destOrd="0" presId="urn:microsoft.com/office/officeart/2005/8/layout/radial5"/>
    <dgm:cxn modelId="{A1A91B34-CF6B-49B5-AD11-051AA9D30CC2}" type="presOf" srcId="{375D85F8-73A4-4993-B77F-E891CA44DE0C}" destId="{D2161F4E-9E49-425B-A4B3-3E09C604B9E5}" srcOrd="1" destOrd="0" presId="urn:microsoft.com/office/officeart/2005/8/layout/radial5"/>
    <dgm:cxn modelId="{8C913C51-68DB-4F82-8192-F80E62EEA1F9}" srcId="{823C888F-9790-471E-AC44-00A9E65C57E2}" destId="{C83458FE-F098-4051-B546-21D0E3C0CA04}" srcOrd="0" destOrd="0" parTransId="{375D85F8-73A4-4993-B77F-E891CA44DE0C}" sibTransId="{5ACAC633-DB38-457B-98FB-34781BB3291D}"/>
    <dgm:cxn modelId="{9E14DA5E-C1B3-4042-9596-0C99E883936E}" type="presOf" srcId="{D7020E63-6FD2-486B-8798-899B950BCDB3}" destId="{341524A0-22E0-4D93-9FC3-C4D761A4E309}" srcOrd="0" destOrd="0" presId="urn:microsoft.com/office/officeart/2005/8/layout/radial5"/>
    <dgm:cxn modelId="{AA856941-BDA4-4EAA-8303-504F99EE4384}" type="presParOf" srcId="{DE9A8B37-4239-4C9F-976C-932789FDF96B}" destId="{EBE34FB6-85B0-44F1-8BF7-557FABBEBF78}" srcOrd="0" destOrd="0" presId="urn:microsoft.com/office/officeart/2005/8/layout/radial5"/>
    <dgm:cxn modelId="{B2D6C2CB-7AFC-4862-AA8C-DA6D603C48A5}" type="presParOf" srcId="{DE9A8B37-4239-4C9F-976C-932789FDF96B}" destId="{556A2D44-238B-458E-A901-BD44B5E8EB40}" srcOrd="1" destOrd="0" presId="urn:microsoft.com/office/officeart/2005/8/layout/radial5"/>
    <dgm:cxn modelId="{74A0B563-B411-47C0-83CA-F0F16FBF2F45}" type="presParOf" srcId="{556A2D44-238B-458E-A901-BD44B5E8EB40}" destId="{D2161F4E-9E49-425B-A4B3-3E09C604B9E5}" srcOrd="0" destOrd="0" presId="urn:microsoft.com/office/officeart/2005/8/layout/radial5"/>
    <dgm:cxn modelId="{CAA1BF3F-CC40-4DAA-A192-4D72D4505FDC}" type="presParOf" srcId="{DE9A8B37-4239-4C9F-976C-932789FDF96B}" destId="{0A6D9286-FE2F-423F-92F5-6381CDDF6373}" srcOrd="2" destOrd="0" presId="urn:microsoft.com/office/officeart/2005/8/layout/radial5"/>
    <dgm:cxn modelId="{01F4723C-FE2E-47BA-9D89-130D43CC2E2C}" type="presParOf" srcId="{DE9A8B37-4239-4C9F-976C-932789FDF96B}" destId="{CAE34D52-490D-489F-930D-8F5A254EDFDF}" srcOrd="3" destOrd="0" presId="urn:microsoft.com/office/officeart/2005/8/layout/radial5"/>
    <dgm:cxn modelId="{0FC0E03F-8D0B-4D97-BEBA-A17958915CF7}" type="presParOf" srcId="{CAE34D52-490D-489F-930D-8F5A254EDFDF}" destId="{614A4F5E-9F60-4AA7-8C89-27204A4E7FD6}" srcOrd="0" destOrd="0" presId="urn:microsoft.com/office/officeart/2005/8/layout/radial5"/>
    <dgm:cxn modelId="{17B77EFE-FBF5-4F4A-B252-F040D78EA31F}" type="presParOf" srcId="{DE9A8B37-4239-4C9F-976C-932789FDF96B}" destId="{ACA753E2-2236-452F-B42B-1CA309645051}" srcOrd="4" destOrd="0" presId="urn:microsoft.com/office/officeart/2005/8/layout/radial5"/>
    <dgm:cxn modelId="{3A8A44EE-90BF-4168-A91A-0FE3E3A5241D}" type="presParOf" srcId="{DE9A8B37-4239-4C9F-976C-932789FDF96B}" destId="{C0B4AACE-825D-432A-8764-94945C2BB40D}" srcOrd="5" destOrd="0" presId="urn:microsoft.com/office/officeart/2005/8/layout/radial5"/>
    <dgm:cxn modelId="{736D6E23-280D-42F3-863A-0B8C2CBDFE95}" type="presParOf" srcId="{C0B4AACE-825D-432A-8764-94945C2BB40D}" destId="{E4A924FE-EAAD-498B-877C-59DAF77FF1F7}" srcOrd="0" destOrd="0" presId="urn:microsoft.com/office/officeart/2005/8/layout/radial5"/>
    <dgm:cxn modelId="{06945605-D973-4BEF-8BD2-CE0FEFE70029}" type="presParOf" srcId="{DE9A8B37-4239-4C9F-976C-932789FDF96B}" destId="{97EB1743-0B1D-4E51-ACA4-5F432DB67BC4}" srcOrd="6" destOrd="0" presId="urn:microsoft.com/office/officeart/2005/8/layout/radial5"/>
    <dgm:cxn modelId="{880EA27F-A9F6-4CF5-B3C7-AC32621813B4}" type="presParOf" srcId="{DE9A8B37-4239-4C9F-976C-932789FDF96B}" destId="{F66A64BB-7EED-4FBD-8C7E-225C8A6D3294}" srcOrd="7" destOrd="0" presId="urn:microsoft.com/office/officeart/2005/8/layout/radial5"/>
    <dgm:cxn modelId="{18FD0074-A924-49FC-8284-3D94D5F878E9}" type="presParOf" srcId="{F66A64BB-7EED-4FBD-8C7E-225C8A6D3294}" destId="{A48BA2F1-9FCB-4B66-B91F-7CF7C6728B88}" srcOrd="0" destOrd="0" presId="urn:microsoft.com/office/officeart/2005/8/layout/radial5"/>
    <dgm:cxn modelId="{CF246F4A-BCC2-4B0A-AAF4-E7BEF471E52F}" type="presParOf" srcId="{DE9A8B37-4239-4C9F-976C-932789FDF96B}" destId="{263B181F-7438-4DCC-BD11-1AD6AA39D7A8}" srcOrd="8" destOrd="0" presId="urn:microsoft.com/office/officeart/2005/8/layout/radial5"/>
    <dgm:cxn modelId="{8F1CD26D-C7C9-4064-B1C7-094F81CCFDA7}" type="presParOf" srcId="{DE9A8B37-4239-4C9F-976C-932789FDF96B}" destId="{341524A0-22E0-4D93-9FC3-C4D761A4E309}" srcOrd="9" destOrd="0" presId="urn:microsoft.com/office/officeart/2005/8/layout/radial5"/>
    <dgm:cxn modelId="{3488EE7F-F33E-426C-85E9-33CD686A2910}" type="presParOf" srcId="{341524A0-22E0-4D93-9FC3-C4D761A4E309}" destId="{EACBD787-68DA-4482-95A7-B422AB2A2E91}" srcOrd="0" destOrd="0" presId="urn:microsoft.com/office/officeart/2005/8/layout/radial5"/>
    <dgm:cxn modelId="{11661FAD-AF36-43D8-BFF4-89B1007ED3EA}" type="presParOf" srcId="{DE9A8B37-4239-4C9F-976C-932789FDF96B}" destId="{EF648645-71DB-4B7E-ABAE-87F2EA653296}" srcOrd="10" destOrd="0" presId="urn:microsoft.com/office/officeart/2005/8/layout/radial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BA2DCB5A-F995-4E71-B45C-573CB28E2410}" type="doc">
      <dgm:prSet loTypeId="urn:microsoft.com/office/officeart/2005/8/layout/process2" loCatId="process" qsTypeId="urn:microsoft.com/office/officeart/2005/8/quickstyle/simple1" qsCatId="simple" csTypeId="urn:microsoft.com/office/officeart/2005/8/colors/accent1_2" csCatId="accent1" phldr="1"/>
      <dgm:spPr/>
    </dgm:pt>
    <dgm:pt modelId="{2390E9FC-A3FB-47A6-A74D-CFBAB726B8A9}">
      <dgm:prSet phldrT="[Text]"/>
      <dgm:spPr/>
      <dgm:t>
        <a:bodyPr/>
        <a:lstStyle/>
        <a:p>
          <a:r>
            <a:rPr lang="en-US" dirty="0" smtClean="0"/>
            <a:t>Define Elements</a:t>
          </a:r>
          <a:endParaRPr lang="en-US" dirty="0"/>
        </a:p>
      </dgm:t>
    </dgm:pt>
    <dgm:pt modelId="{F5DD7CFD-8CE1-47A8-8F7F-912026DCF90F}" type="parTrans" cxnId="{A31F5489-4ADC-4649-A76C-1299D93942B6}">
      <dgm:prSet/>
      <dgm:spPr/>
      <dgm:t>
        <a:bodyPr/>
        <a:lstStyle/>
        <a:p>
          <a:endParaRPr lang="en-US"/>
        </a:p>
      </dgm:t>
    </dgm:pt>
    <dgm:pt modelId="{31C190FB-B15A-404B-A309-4EF84339130F}" type="sibTrans" cxnId="{A31F5489-4ADC-4649-A76C-1299D93942B6}">
      <dgm:prSet/>
      <dgm:spPr/>
      <dgm:t>
        <a:bodyPr/>
        <a:lstStyle/>
        <a:p>
          <a:endParaRPr lang="en-US"/>
        </a:p>
      </dgm:t>
    </dgm:pt>
    <dgm:pt modelId="{D2BD915A-F258-4B68-81CC-9B1518407568}">
      <dgm:prSet phldrT="[Text]"/>
      <dgm:spPr/>
      <dgm:t>
        <a:bodyPr/>
        <a:lstStyle/>
        <a:p>
          <a:r>
            <a:rPr lang="en-US" dirty="0" smtClean="0"/>
            <a:t>Weights</a:t>
          </a:r>
          <a:endParaRPr lang="en-US" dirty="0"/>
        </a:p>
      </dgm:t>
    </dgm:pt>
    <dgm:pt modelId="{F93CDBA3-560E-406F-83C8-976BD92B2D85}" type="parTrans" cxnId="{CF70533E-5812-4ED1-821A-499542DAD4E6}">
      <dgm:prSet/>
      <dgm:spPr/>
      <dgm:t>
        <a:bodyPr/>
        <a:lstStyle/>
        <a:p>
          <a:endParaRPr lang="en-US"/>
        </a:p>
      </dgm:t>
    </dgm:pt>
    <dgm:pt modelId="{A5D3BB64-4A0C-4C18-9D0D-82DF2ACE5C46}" type="sibTrans" cxnId="{CF70533E-5812-4ED1-821A-499542DAD4E6}">
      <dgm:prSet/>
      <dgm:spPr/>
      <dgm:t>
        <a:bodyPr/>
        <a:lstStyle/>
        <a:p>
          <a:endParaRPr lang="en-US"/>
        </a:p>
      </dgm:t>
    </dgm:pt>
    <dgm:pt modelId="{99B1E14C-46B6-4BCF-AA15-818009D4FD85}">
      <dgm:prSet phldrT="[Text]"/>
      <dgm:spPr/>
      <dgm:t>
        <a:bodyPr/>
        <a:lstStyle/>
        <a:p>
          <a:r>
            <a:rPr lang="en-US" dirty="0" smtClean="0"/>
            <a:t>Combine</a:t>
          </a:r>
          <a:endParaRPr lang="en-US" dirty="0"/>
        </a:p>
      </dgm:t>
    </dgm:pt>
    <dgm:pt modelId="{E366B5D0-EFED-4EBC-8526-F070F193C1E8}" type="parTrans" cxnId="{59BB702D-66A7-47BC-92E8-18C001F724B0}">
      <dgm:prSet/>
      <dgm:spPr/>
      <dgm:t>
        <a:bodyPr/>
        <a:lstStyle/>
        <a:p>
          <a:endParaRPr lang="en-US"/>
        </a:p>
      </dgm:t>
    </dgm:pt>
    <dgm:pt modelId="{20724265-EEA0-4636-A606-3342FDAB205D}" type="sibTrans" cxnId="{59BB702D-66A7-47BC-92E8-18C001F724B0}">
      <dgm:prSet/>
      <dgm:spPr/>
      <dgm:t>
        <a:bodyPr/>
        <a:lstStyle/>
        <a:p>
          <a:endParaRPr lang="en-US"/>
        </a:p>
      </dgm:t>
    </dgm:pt>
    <dgm:pt modelId="{AA07A9A2-E41C-4E42-8B54-155226BAC2DF}">
      <dgm:prSet/>
      <dgm:spPr/>
      <dgm:t>
        <a:bodyPr/>
        <a:lstStyle/>
        <a:p>
          <a:r>
            <a:rPr lang="en-US" dirty="0" smtClean="0"/>
            <a:t>Fill in the boxes</a:t>
          </a:r>
          <a:endParaRPr lang="en-US" dirty="0"/>
        </a:p>
      </dgm:t>
    </dgm:pt>
    <dgm:pt modelId="{8A2CF8C3-84A1-4E71-8653-4AE2219FDD64}" type="parTrans" cxnId="{0603D3F0-ED87-455E-9540-9FF3DE8ACE8A}">
      <dgm:prSet/>
      <dgm:spPr/>
      <dgm:t>
        <a:bodyPr/>
        <a:lstStyle/>
        <a:p>
          <a:endParaRPr lang="en-US"/>
        </a:p>
      </dgm:t>
    </dgm:pt>
    <dgm:pt modelId="{76067284-5EA3-4797-8270-C9A773B23BCD}" type="sibTrans" cxnId="{0603D3F0-ED87-455E-9540-9FF3DE8ACE8A}">
      <dgm:prSet/>
      <dgm:spPr/>
      <dgm:t>
        <a:bodyPr/>
        <a:lstStyle/>
        <a:p>
          <a:endParaRPr lang="en-US"/>
        </a:p>
      </dgm:t>
    </dgm:pt>
    <dgm:pt modelId="{DAD116C2-B8FB-4C83-85AA-12790758860E}" type="pres">
      <dgm:prSet presAssocID="{BA2DCB5A-F995-4E71-B45C-573CB28E2410}" presName="linearFlow" presStyleCnt="0">
        <dgm:presLayoutVars>
          <dgm:resizeHandles val="exact"/>
        </dgm:presLayoutVars>
      </dgm:prSet>
      <dgm:spPr/>
    </dgm:pt>
    <dgm:pt modelId="{BC56AB33-053D-4AB6-AEBB-1C26BA1DF7FF}" type="pres">
      <dgm:prSet presAssocID="{2390E9FC-A3FB-47A6-A74D-CFBAB726B8A9}" presName="node" presStyleLbl="node1" presStyleIdx="0" presStyleCnt="4">
        <dgm:presLayoutVars>
          <dgm:bulletEnabled val="1"/>
        </dgm:presLayoutVars>
      </dgm:prSet>
      <dgm:spPr/>
      <dgm:t>
        <a:bodyPr/>
        <a:lstStyle/>
        <a:p>
          <a:endParaRPr lang="en-US"/>
        </a:p>
      </dgm:t>
    </dgm:pt>
    <dgm:pt modelId="{FF9C022D-FAC7-4B38-90CD-2E81BD868A60}" type="pres">
      <dgm:prSet presAssocID="{31C190FB-B15A-404B-A309-4EF84339130F}" presName="sibTrans" presStyleLbl="sibTrans2D1" presStyleIdx="0" presStyleCnt="3"/>
      <dgm:spPr/>
      <dgm:t>
        <a:bodyPr/>
        <a:lstStyle/>
        <a:p>
          <a:endParaRPr lang="en-US"/>
        </a:p>
      </dgm:t>
    </dgm:pt>
    <dgm:pt modelId="{1854F2D2-78FF-45BD-90FC-4FE15173E301}" type="pres">
      <dgm:prSet presAssocID="{31C190FB-B15A-404B-A309-4EF84339130F}" presName="connectorText" presStyleLbl="sibTrans2D1" presStyleIdx="0" presStyleCnt="3"/>
      <dgm:spPr/>
      <dgm:t>
        <a:bodyPr/>
        <a:lstStyle/>
        <a:p>
          <a:endParaRPr lang="en-US"/>
        </a:p>
      </dgm:t>
    </dgm:pt>
    <dgm:pt modelId="{1DC61EAF-7EC3-409D-9338-21E0BB74E47B}" type="pres">
      <dgm:prSet presAssocID="{D2BD915A-F258-4B68-81CC-9B1518407568}" presName="node" presStyleLbl="node1" presStyleIdx="1" presStyleCnt="4">
        <dgm:presLayoutVars>
          <dgm:bulletEnabled val="1"/>
        </dgm:presLayoutVars>
      </dgm:prSet>
      <dgm:spPr/>
      <dgm:t>
        <a:bodyPr/>
        <a:lstStyle/>
        <a:p>
          <a:endParaRPr lang="en-US"/>
        </a:p>
      </dgm:t>
    </dgm:pt>
    <dgm:pt modelId="{9EE8F956-0E50-4AC5-9889-80DC98B0A353}" type="pres">
      <dgm:prSet presAssocID="{A5D3BB64-4A0C-4C18-9D0D-82DF2ACE5C46}" presName="sibTrans" presStyleLbl="sibTrans2D1" presStyleIdx="1" presStyleCnt="3"/>
      <dgm:spPr/>
      <dgm:t>
        <a:bodyPr/>
        <a:lstStyle/>
        <a:p>
          <a:endParaRPr lang="en-US"/>
        </a:p>
      </dgm:t>
    </dgm:pt>
    <dgm:pt modelId="{AAFE8CE6-C66C-4FEF-B2B8-3F88817FF37A}" type="pres">
      <dgm:prSet presAssocID="{A5D3BB64-4A0C-4C18-9D0D-82DF2ACE5C46}" presName="connectorText" presStyleLbl="sibTrans2D1" presStyleIdx="1" presStyleCnt="3"/>
      <dgm:spPr/>
      <dgm:t>
        <a:bodyPr/>
        <a:lstStyle/>
        <a:p>
          <a:endParaRPr lang="en-US"/>
        </a:p>
      </dgm:t>
    </dgm:pt>
    <dgm:pt modelId="{CC584315-8331-4F2F-9C79-6048A1D2F493}" type="pres">
      <dgm:prSet presAssocID="{99B1E14C-46B6-4BCF-AA15-818009D4FD85}" presName="node" presStyleLbl="node1" presStyleIdx="2" presStyleCnt="4">
        <dgm:presLayoutVars>
          <dgm:bulletEnabled val="1"/>
        </dgm:presLayoutVars>
      </dgm:prSet>
      <dgm:spPr/>
      <dgm:t>
        <a:bodyPr/>
        <a:lstStyle/>
        <a:p>
          <a:endParaRPr lang="en-US"/>
        </a:p>
      </dgm:t>
    </dgm:pt>
    <dgm:pt modelId="{6D771BB4-3505-4A3F-82CB-3C2E5E7A7F3D}" type="pres">
      <dgm:prSet presAssocID="{20724265-EEA0-4636-A606-3342FDAB205D}" presName="sibTrans" presStyleLbl="sibTrans2D1" presStyleIdx="2" presStyleCnt="3"/>
      <dgm:spPr/>
      <dgm:t>
        <a:bodyPr/>
        <a:lstStyle/>
        <a:p>
          <a:endParaRPr lang="en-US"/>
        </a:p>
      </dgm:t>
    </dgm:pt>
    <dgm:pt modelId="{171E4CB3-FF53-40CB-B4D0-BD773FB3D1A1}" type="pres">
      <dgm:prSet presAssocID="{20724265-EEA0-4636-A606-3342FDAB205D}" presName="connectorText" presStyleLbl="sibTrans2D1" presStyleIdx="2" presStyleCnt="3"/>
      <dgm:spPr/>
      <dgm:t>
        <a:bodyPr/>
        <a:lstStyle/>
        <a:p>
          <a:endParaRPr lang="en-US"/>
        </a:p>
      </dgm:t>
    </dgm:pt>
    <dgm:pt modelId="{8094D7D3-5264-4654-8620-559763100AA3}" type="pres">
      <dgm:prSet presAssocID="{AA07A9A2-E41C-4E42-8B54-155226BAC2DF}" presName="node" presStyleLbl="node1" presStyleIdx="3" presStyleCnt="4">
        <dgm:presLayoutVars>
          <dgm:bulletEnabled val="1"/>
        </dgm:presLayoutVars>
      </dgm:prSet>
      <dgm:spPr/>
      <dgm:t>
        <a:bodyPr/>
        <a:lstStyle/>
        <a:p>
          <a:endParaRPr lang="en-US"/>
        </a:p>
      </dgm:t>
    </dgm:pt>
  </dgm:ptLst>
  <dgm:cxnLst>
    <dgm:cxn modelId="{398F5A4F-309A-4034-928E-8217E9DC945B}" type="presOf" srcId="{20724265-EEA0-4636-A606-3342FDAB205D}" destId="{171E4CB3-FF53-40CB-B4D0-BD773FB3D1A1}" srcOrd="1" destOrd="0" presId="urn:microsoft.com/office/officeart/2005/8/layout/process2"/>
    <dgm:cxn modelId="{3FF1DDE5-C0E8-4E1E-B734-F70A6099876C}" type="presOf" srcId="{BA2DCB5A-F995-4E71-B45C-573CB28E2410}" destId="{DAD116C2-B8FB-4C83-85AA-12790758860E}" srcOrd="0" destOrd="0" presId="urn:microsoft.com/office/officeart/2005/8/layout/process2"/>
    <dgm:cxn modelId="{0603D3F0-ED87-455E-9540-9FF3DE8ACE8A}" srcId="{BA2DCB5A-F995-4E71-B45C-573CB28E2410}" destId="{AA07A9A2-E41C-4E42-8B54-155226BAC2DF}" srcOrd="3" destOrd="0" parTransId="{8A2CF8C3-84A1-4E71-8653-4AE2219FDD64}" sibTransId="{76067284-5EA3-4797-8270-C9A773B23BCD}"/>
    <dgm:cxn modelId="{6264D44D-6490-427D-9F1E-879ACF93E5E8}" type="presOf" srcId="{A5D3BB64-4A0C-4C18-9D0D-82DF2ACE5C46}" destId="{9EE8F956-0E50-4AC5-9889-80DC98B0A353}" srcOrd="0" destOrd="0" presId="urn:microsoft.com/office/officeart/2005/8/layout/process2"/>
    <dgm:cxn modelId="{59BB702D-66A7-47BC-92E8-18C001F724B0}" srcId="{BA2DCB5A-F995-4E71-B45C-573CB28E2410}" destId="{99B1E14C-46B6-4BCF-AA15-818009D4FD85}" srcOrd="2" destOrd="0" parTransId="{E366B5D0-EFED-4EBC-8526-F070F193C1E8}" sibTransId="{20724265-EEA0-4636-A606-3342FDAB205D}"/>
    <dgm:cxn modelId="{DAD41EC2-8D27-486A-9D83-1A609E096E18}" type="presOf" srcId="{99B1E14C-46B6-4BCF-AA15-818009D4FD85}" destId="{CC584315-8331-4F2F-9C79-6048A1D2F493}" srcOrd="0" destOrd="0" presId="urn:microsoft.com/office/officeart/2005/8/layout/process2"/>
    <dgm:cxn modelId="{CF70533E-5812-4ED1-821A-499542DAD4E6}" srcId="{BA2DCB5A-F995-4E71-B45C-573CB28E2410}" destId="{D2BD915A-F258-4B68-81CC-9B1518407568}" srcOrd="1" destOrd="0" parTransId="{F93CDBA3-560E-406F-83C8-976BD92B2D85}" sibTransId="{A5D3BB64-4A0C-4C18-9D0D-82DF2ACE5C46}"/>
    <dgm:cxn modelId="{A31F5489-4ADC-4649-A76C-1299D93942B6}" srcId="{BA2DCB5A-F995-4E71-B45C-573CB28E2410}" destId="{2390E9FC-A3FB-47A6-A74D-CFBAB726B8A9}" srcOrd="0" destOrd="0" parTransId="{F5DD7CFD-8CE1-47A8-8F7F-912026DCF90F}" sibTransId="{31C190FB-B15A-404B-A309-4EF84339130F}"/>
    <dgm:cxn modelId="{0EA116E9-BD66-40AD-BC30-E5AE4C0F09C8}" type="presOf" srcId="{2390E9FC-A3FB-47A6-A74D-CFBAB726B8A9}" destId="{BC56AB33-053D-4AB6-AEBB-1C26BA1DF7FF}" srcOrd="0" destOrd="0" presId="urn:microsoft.com/office/officeart/2005/8/layout/process2"/>
    <dgm:cxn modelId="{E3C95015-086C-441A-8B11-DC9078404C6B}" type="presOf" srcId="{31C190FB-B15A-404B-A309-4EF84339130F}" destId="{1854F2D2-78FF-45BD-90FC-4FE15173E301}" srcOrd="1" destOrd="0" presId="urn:microsoft.com/office/officeart/2005/8/layout/process2"/>
    <dgm:cxn modelId="{894625C2-083B-4248-ADDC-A96DD090E7D5}" type="presOf" srcId="{20724265-EEA0-4636-A606-3342FDAB205D}" destId="{6D771BB4-3505-4A3F-82CB-3C2E5E7A7F3D}" srcOrd="0" destOrd="0" presId="urn:microsoft.com/office/officeart/2005/8/layout/process2"/>
    <dgm:cxn modelId="{644287C7-F08E-425C-9A0D-AFC1A666D966}" type="presOf" srcId="{A5D3BB64-4A0C-4C18-9D0D-82DF2ACE5C46}" destId="{AAFE8CE6-C66C-4FEF-B2B8-3F88817FF37A}" srcOrd="1" destOrd="0" presId="urn:microsoft.com/office/officeart/2005/8/layout/process2"/>
    <dgm:cxn modelId="{5CA4FFFE-A977-4C27-BCA6-989BAD03AECC}" type="presOf" srcId="{D2BD915A-F258-4B68-81CC-9B1518407568}" destId="{1DC61EAF-7EC3-409D-9338-21E0BB74E47B}" srcOrd="0" destOrd="0" presId="urn:microsoft.com/office/officeart/2005/8/layout/process2"/>
    <dgm:cxn modelId="{EDF6AAFE-9DB6-49F2-9462-5D912A14E77E}" type="presOf" srcId="{AA07A9A2-E41C-4E42-8B54-155226BAC2DF}" destId="{8094D7D3-5264-4654-8620-559763100AA3}" srcOrd="0" destOrd="0" presId="urn:microsoft.com/office/officeart/2005/8/layout/process2"/>
    <dgm:cxn modelId="{7602D582-A5C9-45DE-B30F-E1BEB1C5F847}" type="presOf" srcId="{31C190FB-B15A-404B-A309-4EF84339130F}" destId="{FF9C022D-FAC7-4B38-90CD-2E81BD868A60}" srcOrd="0" destOrd="0" presId="urn:microsoft.com/office/officeart/2005/8/layout/process2"/>
    <dgm:cxn modelId="{18C4AB33-0DF1-457D-879E-0C935519A5C2}" type="presParOf" srcId="{DAD116C2-B8FB-4C83-85AA-12790758860E}" destId="{BC56AB33-053D-4AB6-AEBB-1C26BA1DF7FF}" srcOrd="0" destOrd="0" presId="urn:microsoft.com/office/officeart/2005/8/layout/process2"/>
    <dgm:cxn modelId="{236B71EA-EEB9-4B98-A567-0243F72DA894}" type="presParOf" srcId="{DAD116C2-B8FB-4C83-85AA-12790758860E}" destId="{FF9C022D-FAC7-4B38-90CD-2E81BD868A60}" srcOrd="1" destOrd="0" presId="urn:microsoft.com/office/officeart/2005/8/layout/process2"/>
    <dgm:cxn modelId="{3F7B970F-256B-4932-A13F-7682C37D4D1C}" type="presParOf" srcId="{FF9C022D-FAC7-4B38-90CD-2E81BD868A60}" destId="{1854F2D2-78FF-45BD-90FC-4FE15173E301}" srcOrd="0" destOrd="0" presId="urn:microsoft.com/office/officeart/2005/8/layout/process2"/>
    <dgm:cxn modelId="{BE7ED697-577A-4F15-A588-663F1E953D71}" type="presParOf" srcId="{DAD116C2-B8FB-4C83-85AA-12790758860E}" destId="{1DC61EAF-7EC3-409D-9338-21E0BB74E47B}" srcOrd="2" destOrd="0" presId="urn:microsoft.com/office/officeart/2005/8/layout/process2"/>
    <dgm:cxn modelId="{B14CAB46-C608-47AC-85F4-5946E5459A6C}" type="presParOf" srcId="{DAD116C2-B8FB-4C83-85AA-12790758860E}" destId="{9EE8F956-0E50-4AC5-9889-80DC98B0A353}" srcOrd="3" destOrd="0" presId="urn:microsoft.com/office/officeart/2005/8/layout/process2"/>
    <dgm:cxn modelId="{2E4BC5CE-A093-49E3-B066-CBAAE9DB5FF4}" type="presParOf" srcId="{9EE8F956-0E50-4AC5-9889-80DC98B0A353}" destId="{AAFE8CE6-C66C-4FEF-B2B8-3F88817FF37A}" srcOrd="0" destOrd="0" presId="urn:microsoft.com/office/officeart/2005/8/layout/process2"/>
    <dgm:cxn modelId="{20D17E36-E555-47EC-BF86-5FF60DFBF092}" type="presParOf" srcId="{DAD116C2-B8FB-4C83-85AA-12790758860E}" destId="{CC584315-8331-4F2F-9C79-6048A1D2F493}" srcOrd="4" destOrd="0" presId="urn:microsoft.com/office/officeart/2005/8/layout/process2"/>
    <dgm:cxn modelId="{2EE5C6E2-F7CA-4C60-8A82-F839F98618BE}" type="presParOf" srcId="{DAD116C2-B8FB-4C83-85AA-12790758860E}" destId="{6D771BB4-3505-4A3F-82CB-3C2E5E7A7F3D}" srcOrd="5" destOrd="0" presId="urn:microsoft.com/office/officeart/2005/8/layout/process2"/>
    <dgm:cxn modelId="{E10E21DE-1D2A-4163-82B4-94C3216DB5A6}" type="presParOf" srcId="{6D771BB4-3505-4A3F-82CB-3C2E5E7A7F3D}" destId="{171E4CB3-FF53-40CB-B4D0-BD773FB3D1A1}" srcOrd="0" destOrd="0" presId="urn:microsoft.com/office/officeart/2005/8/layout/process2"/>
    <dgm:cxn modelId="{65D043FD-4709-4894-8CE8-5FE0CE12B7A8}" type="presParOf" srcId="{DAD116C2-B8FB-4C83-85AA-12790758860E}" destId="{8094D7D3-5264-4654-8620-559763100AA3}" srcOrd="6" destOrd="0" presId="urn:microsoft.com/office/officeart/2005/8/layout/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9D81DD5-32A3-484E-AE4B-FB646CE8781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DFB87C5-0332-44C9-A0E5-C095B7808704}">
      <dgm:prSet phldrT="[Text]"/>
      <dgm:spPr/>
      <dgm:t>
        <a:bodyPr/>
        <a:lstStyle/>
        <a:p>
          <a:r>
            <a:rPr lang="en-US" dirty="0" smtClean="0"/>
            <a:t>Provides guidance on how to invest</a:t>
          </a:r>
          <a:endParaRPr lang="en-US" dirty="0"/>
        </a:p>
      </dgm:t>
    </dgm:pt>
    <dgm:pt modelId="{FCE3329E-9B69-4438-B7DE-ED4B3DCBFAFD}" type="parTrans" cxnId="{FD4D08CE-142F-4CBB-8651-F612BA87D96E}">
      <dgm:prSet/>
      <dgm:spPr/>
      <dgm:t>
        <a:bodyPr/>
        <a:lstStyle/>
        <a:p>
          <a:endParaRPr lang="en-US"/>
        </a:p>
      </dgm:t>
    </dgm:pt>
    <dgm:pt modelId="{B71EF74C-807D-4BB4-A9E4-806707858454}" type="sibTrans" cxnId="{FD4D08CE-142F-4CBB-8651-F612BA87D96E}">
      <dgm:prSet/>
      <dgm:spPr/>
      <dgm:t>
        <a:bodyPr/>
        <a:lstStyle/>
        <a:p>
          <a:endParaRPr lang="en-US"/>
        </a:p>
      </dgm:t>
    </dgm:pt>
    <dgm:pt modelId="{5CF8BD2D-3CB2-4103-9390-679123DEA908}">
      <dgm:prSet phldrT="[Text]"/>
      <dgm:spPr/>
      <dgm:t>
        <a:bodyPr/>
        <a:lstStyle/>
        <a:p>
          <a:r>
            <a:rPr lang="en-US" dirty="0" smtClean="0"/>
            <a:t>Assesses economic value</a:t>
          </a:r>
          <a:endParaRPr lang="en-US" dirty="0"/>
        </a:p>
      </dgm:t>
    </dgm:pt>
    <dgm:pt modelId="{6BC0144E-8BDD-45C5-935F-C5B693969BE1}" type="parTrans" cxnId="{4C78B12A-6F53-4E82-82B4-5398C5100070}">
      <dgm:prSet/>
      <dgm:spPr/>
      <dgm:t>
        <a:bodyPr/>
        <a:lstStyle/>
        <a:p>
          <a:endParaRPr lang="en-US"/>
        </a:p>
      </dgm:t>
    </dgm:pt>
    <dgm:pt modelId="{D1F0D16D-CAE0-43E9-917B-7C3C7EB8783C}" type="sibTrans" cxnId="{4C78B12A-6F53-4E82-82B4-5398C5100070}">
      <dgm:prSet/>
      <dgm:spPr/>
      <dgm:t>
        <a:bodyPr/>
        <a:lstStyle/>
        <a:p>
          <a:endParaRPr lang="en-US"/>
        </a:p>
      </dgm:t>
    </dgm:pt>
    <dgm:pt modelId="{5080E43E-F0B7-42E1-B47A-A6D020954146}">
      <dgm:prSet phldrT="[Text]"/>
      <dgm:spPr/>
      <dgm:t>
        <a:bodyPr/>
        <a:lstStyle/>
        <a:p>
          <a:r>
            <a:rPr lang="en-US" dirty="0" smtClean="0"/>
            <a:t>Estimate shareholder value</a:t>
          </a:r>
          <a:endParaRPr lang="en-US" dirty="0"/>
        </a:p>
      </dgm:t>
    </dgm:pt>
    <dgm:pt modelId="{1F64D87C-FB94-4DC8-9111-F6A5FF8B7129}" type="parTrans" cxnId="{315D6DAB-C0AE-449E-A9E1-BC10DEB09F09}">
      <dgm:prSet/>
      <dgm:spPr/>
      <dgm:t>
        <a:bodyPr/>
        <a:lstStyle/>
        <a:p>
          <a:endParaRPr lang="en-US"/>
        </a:p>
      </dgm:t>
    </dgm:pt>
    <dgm:pt modelId="{B30D46E7-A5EC-4606-B1E5-4BF0C9A313BE}" type="sibTrans" cxnId="{315D6DAB-C0AE-449E-A9E1-BC10DEB09F09}">
      <dgm:prSet/>
      <dgm:spPr/>
      <dgm:t>
        <a:bodyPr/>
        <a:lstStyle/>
        <a:p>
          <a:endParaRPr lang="en-US"/>
        </a:p>
      </dgm:t>
    </dgm:pt>
    <dgm:pt modelId="{A7200967-05A1-42FC-A462-A7ED066386BF}">
      <dgm:prSet/>
      <dgm:spPr/>
      <dgm:t>
        <a:bodyPr/>
        <a:lstStyle/>
        <a:p>
          <a:r>
            <a:rPr lang="en-US" dirty="0" smtClean="0"/>
            <a:t>Likelihood of returns more than capital</a:t>
          </a:r>
          <a:endParaRPr lang="en-US" dirty="0"/>
        </a:p>
      </dgm:t>
    </dgm:pt>
    <dgm:pt modelId="{C02F05F1-5841-479A-B5DC-843D14D41226}" type="parTrans" cxnId="{76F3B75E-F931-4AA4-AC64-80F45CC4F6B6}">
      <dgm:prSet/>
      <dgm:spPr/>
      <dgm:t>
        <a:bodyPr/>
        <a:lstStyle/>
        <a:p>
          <a:endParaRPr lang="en-US"/>
        </a:p>
      </dgm:t>
    </dgm:pt>
    <dgm:pt modelId="{1F190FD0-940D-486B-9244-065341FA5837}" type="sibTrans" cxnId="{76F3B75E-F931-4AA4-AC64-80F45CC4F6B6}">
      <dgm:prSet/>
      <dgm:spPr/>
      <dgm:t>
        <a:bodyPr/>
        <a:lstStyle/>
        <a:p>
          <a:endParaRPr lang="en-US"/>
        </a:p>
      </dgm:t>
    </dgm:pt>
    <dgm:pt modelId="{BA6EE82B-18B9-49AF-BA57-47DB6370554E}" type="pres">
      <dgm:prSet presAssocID="{59D81DD5-32A3-484E-AE4B-FB646CE87812}" presName="hierChild1" presStyleCnt="0">
        <dgm:presLayoutVars>
          <dgm:chPref val="1"/>
          <dgm:dir/>
          <dgm:animOne val="branch"/>
          <dgm:animLvl val="lvl"/>
          <dgm:resizeHandles/>
        </dgm:presLayoutVars>
      </dgm:prSet>
      <dgm:spPr/>
      <dgm:t>
        <a:bodyPr/>
        <a:lstStyle/>
        <a:p>
          <a:endParaRPr lang="en-US"/>
        </a:p>
      </dgm:t>
    </dgm:pt>
    <dgm:pt modelId="{94033BC4-2DBB-40E7-8D3B-A673A52D6ACF}" type="pres">
      <dgm:prSet presAssocID="{0DFB87C5-0332-44C9-A0E5-C095B7808704}" presName="hierRoot1" presStyleCnt="0"/>
      <dgm:spPr/>
    </dgm:pt>
    <dgm:pt modelId="{A9B7943F-3737-41B4-82EF-21086FD4095D}" type="pres">
      <dgm:prSet presAssocID="{0DFB87C5-0332-44C9-A0E5-C095B7808704}" presName="composite" presStyleCnt="0"/>
      <dgm:spPr/>
    </dgm:pt>
    <dgm:pt modelId="{A52AF950-1AB2-4A63-B225-C86197860CF8}" type="pres">
      <dgm:prSet presAssocID="{0DFB87C5-0332-44C9-A0E5-C095B7808704}" presName="background" presStyleLbl="node0" presStyleIdx="0" presStyleCnt="1"/>
      <dgm:spPr/>
    </dgm:pt>
    <dgm:pt modelId="{A05AB3E7-2314-472A-9F39-5620C8DBA4D5}" type="pres">
      <dgm:prSet presAssocID="{0DFB87C5-0332-44C9-A0E5-C095B7808704}" presName="text" presStyleLbl="fgAcc0" presStyleIdx="0" presStyleCnt="1">
        <dgm:presLayoutVars>
          <dgm:chPref val="3"/>
        </dgm:presLayoutVars>
      </dgm:prSet>
      <dgm:spPr/>
      <dgm:t>
        <a:bodyPr/>
        <a:lstStyle/>
        <a:p>
          <a:endParaRPr lang="en-US"/>
        </a:p>
      </dgm:t>
    </dgm:pt>
    <dgm:pt modelId="{E55041DA-8397-4E6D-A98E-C6D1FBD5AD5A}" type="pres">
      <dgm:prSet presAssocID="{0DFB87C5-0332-44C9-A0E5-C095B7808704}" presName="hierChild2" presStyleCnt="0"/>
      <dgm:spPr/>
    </dgm:pt>
    <dgm:pt modelId="{605A82AD-CA26-4F2B-A0EE-313AD1C64011}" type="pres">
      <dgm:prSet presAssocID="{6BC0144E-8BDD-45C5-935F-C5B693969BE1}" presName="Name10" presStyleLbl="parChTrans1D2" presStyleIdx="0" presStyleCnt="3"/>
      <dgm:spPr/>
      <dgm:t>
        <a:bodyPr/>
        <a:lstStyle/>
        <a:p>
          <a:endParaRPr lang="en-US"/>
        </a:p>
      </dgm:t>
    </dgm:pt>
    <dgm:pt modelId="{88186A0A-B5D8-45FA-8BEB-9C6C5A47A699}" type="pres">
      <dgm:prSet presAssocID="{5CF8BD2D-3CB2-4103-9390-679123DEA908}" presName="hierRoot2" presStyleCnt="0"/>
      <dgm:spPr/>
    </dgm:pt>
    <dgm:pt modelId="{DBDDBE1B-0F65-4D9C-A84A-38495C9D5486}" type="pres">
      <dgm:prSet presAssocID="{5CF8BD2D-3CB2-4103-9390-679123DEA908}" presName="composite2" presStyleCnt="0"/>
      <dgm:spPr/>
    </dgm:pt>
    <dgm:pt modelId="{0D67AD35-8366-4513-9667-C6905BBD252E}" type="pres">
      <dgm:prSet presAssocID="{5CF8BD2D-3CB2-4103-9390-679123DEA908}" presName="background2" presStyleLbl="node2" presStyleIdx="0" presStyleCnt="3"/>
      <dgm:spPr/>
    </dgm:pt>
    <dgm:pt modelId="{46295FBF-8998-46A6-8AEA-343FECE9D666}" type="pres">
      <dgm:prSet presAssocID="{5CF8BD2D-3CB2-4103-9390-679123DEA908}" presName="text2" presStyleLbl="fgAcc2" presStyleIdx="0" presStyleCnt="3">
        <dgm:presLayoutVars>
          <dgm:chPref val="3"/>
        </dgm:presLayoutVars>
      </dgm:prSet>
      <dgm:spPr/>
      <dgm:t>
        <a:bodyPr/>
        <a:lstStyle/>
        <a:p>
          <a:endParaRPr lang="en-US"/>
        </a:p>
      </dgm:t>
    </dgm:pt>
    <dgm:pt modelId="{263F94C8-F0A7-4842-A19A-0814E256EA4C}" type="pres">
      <dgm:prSet presAssocID="{5CF8BD2D-3CB2-4103-9390-679123DEA908}" presName="hierChild3" presStyleCnt="0"/>
      <dgm:spPr/>
    </dgm:pt>
    <dgm:pt modelId="{F17E9F47-87BB-408B-A135-D620D24C6122}" type="pres">
      <dgm:prSet presAssocID="{1F64D87C-FB94-4DC8-9111-F6A5FF8B7129}" presName="Name10" presStyleLbl="parChTrans1D2" presStyleIdx="1" presStyleCnt="3"/>
      <dgm:spPr/>
      <dgm:t>
        <a:bodyPr/>
        <a:lstStyle/>
        <a:p>
          <a:endParaRPr lang="en-US"/>
        </a:p>
      </dgm:t>
    </dgm:pt>
    <dgm:pt modelId="{13AD1CEF-C77E-4BBD-9E6F-33F8E7B67086}" type="pres">
      <dgm:prSet presAssocID="{5080E43E-F0B7-42E1-B47A-A6D020954146}" presName="hierRoot2" presStyleCnt="0"/>
      <dgm:spPr/>
    </dgm:pt>
    <dgm:pt modelId="{53F693D3-E52D-4EDB-90DE-BFF7EDC57E36}" type="pres">
      <dgm:prSet presAssocID="{5080E43E-F0B7-42E1-B47A-A6D020954146}" presName="composite2" presStyleCnt="0"/>
      <dgm:spPr/>
    </dgm:pt>
    <dgm:pt modelId="{ECBB6C7F-4874-44FC-A995-054E7D1A4C8B}" type="pres">
      <dgm:prSet presAssocID="{5080E43E-F0B7-42E1-B47A-A6D020954146}" presName="background2" presStyleLbl="node2" presStyleIdx="1" presStyleCnt="3"/>
      <dgm:spPr/>
    </dgm:pt>
    <dgm:pt modelId="{B34EC7D3-2461-4DD0-8DF0-A9714B021C0D}" type="pres">
      <dgm:prSet presAssocID="{5080E43E-F0B7-42E1-B47A-A6D020954146}" presName="text2" presStyleLbl="fgAcc2" presStyleIdx="1" presStyleCnt="3">
        <dgm:presLayoutVars>
          <dgm:chPref val="3"/>
        </dgm:presLayoutVars>
      </dgm:prSet>
      <dgm:spPr/>
      <dgm:t>
        <a:bodyPr/>
        <a:lstStyle/>
        <a:p>
          <a:endParaRPr lang="en-US"/>
        </a:p>
      </dgm:t>
    </dgm:pt>
    <dgm:pt modelId="{EE6DB1B5-B4D9-4A83-8A5B-29FF6B695CB8}" type="pres">
      <dgm:prSet presAssocID="{5080E43E-F0B7-42E1-B47A-A6D020954146}" presName="hierChild3" presStyleCnt="0"/>
      <dgm:spPr/>
    </dgm:pt>
    <dgm:pt modelId="{8D6E9AD1-4017-4100-AB70-0F526A16917C}" type="pres">
      <dgm:prSet presAssocID="{C02F05F1-5841-479A-B5DC-843D14D41226}" presName="Name10" presStyleLbl="parChTrans1D2" presStyleIdx="2" presStyleCnt="3"/>
      <dgm:spPr/>
      <dgm:t>
        <a:bodyPr/>
        <a:lstStyle/>
        <a:p>
          <a:endParaRPr lang="en-US"/>
        </a:p>
      </dgm:t>
    </dgm:pt>
    <dgm:pt modelId="{FF7E376C-827E-4B87-9491-CDA0DD31B402}" type="pres">
      <dgm:prSet presAssocID="{A7200967-05A1-42FC-A462-A7ED066386BF}" presName="hierRoot2" presStyleCnt="0"/>
      <dgm:spPr/>
    </dgm:pt>
    <dgm:pt modelId="{7EFFF70B-C0D6-4C22-A326-392EBE17E4D2}" type="pres">
      <dgm:prSet presAssocID="{A7200967-05A1-42FC-A462-A7ED066386BF}" presName="composite2" presStyleCnt="0"/>
      <dgm:spPr/>
    </dgm:pt>
    <dgm:pt modelId="{29C82E7F-A16D-4152-B71D-21500ED1DB7D}" type="pres">
      <dgm:prSet presAssocID="{A7200967-05A1-42FC-A462-A7ED066386BF}" presName="background2" presStyleLbl="node2" presStyleIdx="2" presStyleCnt="3"/>
      <dgm:spPr/>
    </dgm:pt>
    <dgm:pt modelId="{6D72494E-0047-4A4C-A409-75C2B94DF3D1}" type="pres">
      <dgm:prSet presAssocID="{A7200967-05A1-42FC-A462-A7ED066386BF}" presName="text2" presStyleLbl="fgAcc2" presStyleIdx="2" presStyleCnt="3">
        <dgm:presLayoutVars>
          <dgm:chPref val="3"/>
        </dgm:presLayoutVars>
      </dgm:prSet>
      <dgm:spPr/>
      <dgm:t>
        <a:bodyPr/>
        <a:lstStyle/>
        <a:p>
          <a:endParaRPr lang="en-US"/>
        </a:p>
      </dgm:t>
    </dgm:pt>
    <dgm:pt modelId="{0AF380F0-A354-4115-86CB-40BC200AF5A8}" type="pres">
      <dgm:prSet presAssocID="{A7200967-05A1-42FC-A462-A7ED066386BF}" presName="hierChild3" presStyleCnt="0"/>
      <dgm:spPr/>
    </dgm:pt>
  </dgm:ptLst>
  <dgm:cxnLst>
    <dgm:cxn modelId="{AD2A2558-B205-4955-9075-4BBECC8C9383}" type="presOf" srcId="{6BC0144E-8BDD-45C5-935F-C5B693969BE1}" destId="{605A82AD-CA26-4F2B-A0EE-313AD1C64011}" srcOrd="0" destOrd="0" presId="urn:microsoft.com/office/officeart/2005/8/layout/hierarchy1"/>
    <dgm:cxn modelId="{BD0D1B08-8DE4-43F9-8376-8CD6D4F2F95A}" type="presOf" srcId="{C02F05F1-5841-479A-B5DC-843D14D41226}" destId="{8D6E9AD1-4017-4100-AB70-0F526A16917C}" srcOrd="0" destOrd="0" presId="urn:microsoft.com/office/officeart/2005/8/layout/hierarchy1"/>
    <dgm:cxn modelId="{9FC99758-338F-4615-967D-0C022D0FB33E}" type="presOf" srcId="{5080E43E-F0B7-42E1-B47A-A6D020954146}" destId="{B34EC7D3-2461-4DD0-8DF0-A9714B021C0D}" srcOrd="0" destOrd="0" presId="urn:microsoft.com/office/officeart/2005/8/layout/hierarchy1"/>
    <dgm:cxn modelId="{77F79B98-334D-4A9F-9628-7767EAA34CF2}" type="presOf" srcId="{0DFB87C5-0332-44C9-A0E5-C095B7808704}" destId="{A05AB3E7-2314-472A-9F39-5620C8DBA4D5}" srcOrd="0" destOrd="0" presId="urn:microsoft.com/office/officeart/2005/8/layout/hierarchy1"/>
    <dgm:cxn modelId="{FD4D08CE-142F-4CBB-8651-F612BA87D96E}" srcId="{59D81DD5-32A3-484E-AE4B-FB646CE87812}" destId="{0DFB87C5-0332-44C9-A0E5-C095B7808704}" srcOrd="0" destOrd="0" parTransId="{FCE3329E-9B69-4438-B7DE-ED4B3DCBFAFD}" sibTransId="{B71EF74C-807D-4BB4-A9E4-806707858454}"/>
    <dgm:cxn modelId="{4C78B12A-6F53-4E82-82B4-5398C5100070}" srcId="{0DFB87C5-0332-44C9-A0E5-C095B7808704}" destId="{5CF8BD2D-3CB2-4103-9390-679123DEA908}" srcOrd="0" destOrd="0" parTransId="{6BC0144E-8BDD-45C5-935F-C5B693969BE1}" sibTransId="{D1F0D16D-CAE0-43E9-917B-7C3C7EB8783C}"/>
    <dgm:cxn modelId="{76F3B75E-F931-4AA4-AC64-80F45CC4F6B6}" srcId="{0DFB87C5-0332-44C9-A0E5-C095B7808704}" destId="{A7200967-05A1-42FC-A462-A7ED066386BF}" srcOrd="2" destOrd="0" parTransId="{C02F05F1-5841-479A-B5DC-843D14D41226}" sibTransId="{1F190FD0-940D-486B-9244-065341FA5837}"/>
    <dgm:cxn modelId="{74495CA0-1FCE-4C7D-B764-D657055F044C}" type="presOf" srcId="{1F64D87C-FB94-4DC8-9111-F6A5FF8B7129}" destId="{F17E9F47-87BB-408B-A135-D620D24C6122}" srcOrd="0" destOrd="0" presId="urn:microsoft.com/office/officeart/2005/8/layout/hierarchy1"/>
    <dgm:cxn modelId="{3C9393F0-8A4E-49BA-961A-156DD6ED4A5D}" type="presOf" srcId="{5CF8BD2D-3CB2-4103-9390-679123DEA908}" destId="{46295FBF-8998-46A6-8AEA-343FECE9D666}" srcOrd="0" destOrd="0" presId="urn:microsoft.com/office/officeart/2005/8/layout/hierarchy1"/>
    <dgm:cxn modelId="{315D6DAB-C0AE-449E-A9E1-BC10DEB09F09}" srcId="{0DFB87C5-0332-44C9-A0E5-C095B7808704}" destId="{5080E43E-F0B7-42E1-B47A-A6D020954146}" srcOrd="1" destOrd="0" parTransId="{1F64D87C-FB94-4DC8-9111-F6A5FF8B7129}" sibTransId="{B30D46E7-A5EC-4606-B1E5-4BF0C9A313BE}"/>
    <dgm:cxn modelId="{F6FAD48E-3A3F-41E9-8C00-3A4B31D5A0F4}" type="presOf" srcId="{A7200967-05A1-42FC-A462-A7ED066386BF}" destId="{6D72494E-0047-4A4C-A409-75C2B94DF3D1}" srcOrd="0" destOrd="0" presId="urn:microsoft.com/office/officeart/2005/8/layout/hierarchy1"/>
    <dgm:cxn modelId="{D70C9A33-7A34-4C26-A1D0-E218350D6389}" type="presOf" srcId="{59D81DD5-32A3-484E-AE4B-FB646CE87812}" destId="{BA6EE82B-18B9-49AF-BA57-47DB6370554E}" srcOrd="0" destOrd="0" presId="urn:microsoft.com/office/officeart/2005/8/layout/hierarchy1"/>
    <dgm:cxn modelId="{F0EC872B-DBD4-4CC2-B0A8-1A73C47F2634}" type="presParOf" srcId="{BA6EE82B-18B9-49AF-BA57-47DB6370554E}" destId="{94033BC4-2DBB-40E7-8D3B-A673A52D6ACF}" srcOrd="0" destOrd="0" presId="urn:microsoft.com/office/officeart/2005/8/layout/hierarchy1"/>
    <dgm:cxn modelId="{C78756E0-0393-49AB-B9F9-9D7E19B7704E}" type="presParOf" srcId="{94033BC4-2DBB-40E7-8D3B-A673A52D6ACF}" destId="{A9B7943F-3737-41B4-82EF-21086FD4095D}" srcOrd="0" destOrd="0" presId="urn:microsoft.com/office/officeart/2005/8/layout/hierarchy1"/>
    <dgm:cxn modelId="{4D27357A-E039-4E12-A82D-4FF952F0C256}" type="presParOf" srcId="{A9B7943F-3737-41B4-82EF-21086FD4095D}" destId="{A52AF950-1AB2-4A63-B225-C86197860CF8}" srcOrd="0" destOrd="0" presId="urn:microsoft.com/office/officeart/2005/8/layout/hierarchy1"/>
    <dgm:cxn modelId="{044887EB-640B-4AC3-8C73-CB193B89D2B7}" type="presParOf" srcId="{A9B7943F-3737-41B4-82EF-21086FD4095D}" destId="{A05AB3E7-2314-472A-9F39-5620C8DBA4D5}" srcOrd="1" destOrd="0" presId="urn:microsoft.com/office/officeart/2005/8/layout/hierarchy1"/>
    <dgm:cxn modelId="{0BC658B9-988B-42FD-816B-FE7AB48C6668}" type="presParOf" srcId="{94033BC4-2DBB-40E7-8D3B-A673A52D6ACF}" destId="{E55041DA-8397-4E6D-A98E-C6D1FBD5AD5A}" srcOrd="1" destOrd="0" presId="urn:microsoft.com/office/officeart/2005/8/layout/hierarchy1"/>
    <dgm:cxn modelId="{38D5F3E5-A73A-4194-AEF9-0213EDEE80C0}" type="presParOf" srcId="{E55041DA-8397-4E6D-A98E-C6D1FBD5AD5A}" destId="{605A82AD-CA26-4F2B-A0EE-313AD1C64011}" srcOrd="0" destOrd="0" presId="urn:microsoft.com/office/officeart/2005/8/layout/hierarchy1"/>
    <dgm:cxn modelId="{D996A41A-17C3-48D5-8BDA-84A81FC8DB5D}" type="presParOf" srcId="{E55041DA-8397-4E6D-A98E-C6D1FBD5AD5A}" destId="{88186A0A-B5D8-45FA-8BEB-9C6C5A47A699}" srcOrd="1" destOrd="0" presId="urn:microsoft.com/office/officeart/2005/8/layout/hierarchy1"/>
    <dgm:cxn modelId="{3A1616D7-784B-4DC5-B392-691B1FC3EEC0}" type="presParOf" srcId="{88186A0A-B5D8-45FA-8BEB-9C6C5A47A699}" destId="{DBDDBE1B-0F65-4D9C-A84A-38495C9D5486}" srcOrd="0" destOrd="0" presId="urn:microsoft.com/office/officeart/2005/8/layout/hierarchy1"/>
    <dgm:cxn modelId="{2CCE46B8-C311-4A98-9EB2-74B649F4239D}" type="presParOf" srcId="{DBDDBE1B-0F65-4D9C-A84A-38495C9D5486}" destId="{0D67AD35-8366-4513-9667-C6905BBD252E}" srcOrd="0" destOrd="0" presId="urn:microsoft.com/office/officeart/2005/8/layout/hierarchy1"/>
    <dgm:cxn modelId="{238DC908-FBB5-410F-AF52-327A61677D0B}" type="presParOf" srcId="{DBDDBE1B-0F65-4D9C-A84A-38495C9D5486}" destId="{46295FBF-8998-46A6-8AEA-343FECE9D666}" srcOrd="1" destOrd="0" presId="urn:microsoft.com/office/officeart/2005/8/layout/hierarchy1"/>
    <dgm:cxn modelId="{9C0FC21C-D327-475F-B5A3-29A55700B112}" type="presParOf" srcId="{88186A0A-B5D8-45FA-8BEB-9C6C5A47A699}" destId="{263F94C8-F0A7-4842-A19A-0814E256EA4C}" srcOrd="1" destOrd="0" presId="urn:microsoft.com/office/officeart/2005/8/layout/hierarchy1"/>
    <dgm:cxn modelId="{571F3D14-7B13-4AA8-90BF-66271CC04883}" type="presParOf" srcId="{E55041DA-8397-4E6D-A98E-C6D1FBD5AD5A}" destId="{F17E9F47-87BB-408B-A135-D620D24C6122}" srcOrd="2" destOrd="0" presId="urn:microsoft.com/office/officeart/2005/8/layout/hierarchy1"/>
    <dgm:cxn modelId="{8FFB8450-D52E-4AB4-AEED-3E7B0CEC263D}" type="presParOf" srcId="{E55041DA-8397-4E6D-A98E-C6D1FBD5AD5A}" destId="{13AD1CEF-C77E-4BBD-9E6F-33F8E7B67086}" srcOrd="3" destOrd="0" presId="urn:microsoft.com/office/officeart/2005/8/layout/hierarchy1"/>
    <dgm:cxn modelId="{9F96839D-AC18-44EF-AD6E-9CB01E7BF878}" type="presParOf" srcId="{13AD1CEF-C77E-4BBD-9E6F-33F8E7B67086}" destId="{53F693D3-E52D-4EDB-90DE-BFF7EDC57E36}" srcOrd="0" destOrd="0" presId="urn:microsoft.com/office/officeart/2005/8/layout/hierarchy1"/>
    <dgm:cxn modelId="{D740ECD5-F58A-48FB-BCAE-5E5833218B9F}" type="presParOf" srcId="{53F693D3-E52D-4EDB-90DE-BFF7EDC57E36}" destId="{ECBB6C7F-4874-44FC-A995-054E7D1A4C8B}" srcOrd="0" destOrd="0" presId="urn:microsoft.com/office/officeart/2005/8/layout/hierarchy1"/>
    <dgm:cxn modelId="{11642990-33F7-4EAF-B1EB-CB27345D54DB}" type="presParOf" srcId="{53F693D3-E52D-4EDB-90DE-BFF7EDC57E36}" destId="{B34EC7D3-2461-4DD0-8DF0-A9714B021C0D}" srcOrd="1" destOrd="0" presId="urn:microsoft.com/office/officeart/2005/8/layout/hierarchy1"/>
    <dgm:cxn modelId="{6176AFF7-023A-4ACF-A051-B71BCBF3D6C4}" type="presParOf" srcId="{13AD1CEF-C77E-4BBD-9E6F-33F8E7B67086}" destId="{EE6DB1B5-B4D9-4A83-8A5B-29FF6B695CB8}" srcOrd="1" destOrd="0" presId="urn:microsoft.com/office/officeart/2005/8/layout/hierarchy1"/>
    <dgm:cxn modelId="{AA1B73A9-E63A-46E5-86B0-2A86340EA83F}" type="presParOf" srcId="{E55041DA-8397-4E6D-A98E-C6D1FBD5AD5A}" destId="{8D6E9AD1-4017-4100-AB70-0F526A16917C}" srcOrd="4" destOrd="0" presId="urn:microsoft.com/office/officeart/2005/8/layout/hierarchy1"/>
    <dgm:cxn modelId="{F508B738-E633-4045-B055-CF17A9A61C80}" type="presParOf" srcId="{E55041DA-8397-4E6D-A98E-C6D1FBD5AD5A}" destId="{FF7E376C-827E-4B87-9491-CDA0DD31B402}" srcOrd="5" destOrd="0" presId="urn:microsoft.com/office/officeart/2005/8/layout/hierarchy1"/>
    <dgm:cxn modelId="{6AC9DB95-F91D-4A4D-84D5-1EA66EB71BE3}" type="presParOf" srcId="{FF7E376C-827E-4B87-9491-CDA0DD31B402}" destId="{7EFFF70B-C0D6-4C22-A326-392EBE17E4D2}" srcOrd="0" destOrd="0" presId="urn:microsoft.com/office/officeart/2005/8/layout/hierarchy1"/>
    <dgm:cxn modelId="{AD6D7EF8-2EE5-4996-938C-0246803E0D84}" type="presParOf" srcId="{7EFFF70B-C0D6-4C22-A326-392EBE17E4D2}" destId="{29C82E7F-A16D-4152-B71D-21500ED1DB7D}" srcOrd="0" destOrd="0" presId="urn:microsoft.com/office/officeart/2005/8/layout/hierarchy1"/>
    <dgm:cxn modelId="{62E1B1C4-FDB5-4B7F-B808-6A9A34FC3B1D}" type="presParOf" srcId="{7EFFF70B-C0D6-4C22-A326-392EBE17E4D2}" destId="{6D72494E-0047-4A4C-A409-75C2B94DF3D1}" srcOrd="1" destOrd="0" presId="urn:microsoft.com/office/officeart/2005/8/layout/hierarchy1"/>
    <dgm:cxn modelId="{F3FD5536-9449-4206-AB39-DC688E561076}" type="presParOf" srcId="{FF7E376C-827E-4B87-9491-CDA0DD31B402}" destId="{0AF380F0-A354-4115-86CB-40BC200AF5A8}"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22213B-E787-40AE-A82D-61434DDC1B0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A1E66E9-0B17-447D-888C-4BB62786BDC9}">
      <dgm:prSet phldrT="[Text]"/>
      <dgm:spPr/>
      <dgm:t>
        <a:bodyPr/>
        <a:lstStyle/>
        <a:p>
          <a:r>
            <a:rPr lang="en-US" dirty="0" smtClean="0"/>
            <a:t>Factors</a:t>
          </a:r>
          <a:endParaRPr lang="en-US" dirty="0"/>
        </a:p>
      </dgm:t>
    </dgm:pt>
    <dgm:pt modelId="{0FA07EB3-7043-4B00-9924-09FD932D0709}" type="parTrans" cxnId="{255D6A86-3FD9-4C6B-B6A2-11767DBD94FB}">
      <dgm:prSet/>
      <dgm:spPr/>
      <dgm:t>
        <a:bodyPr/>
        <a:lstStyle/>
        <a:p>
          <a:endParaRPr lang="en-US"/>
        </a:p>
      </dgm:t>
    </dgm:pt>
    <dgm:pt modelId="{EB0F1887-DD1F-40C2-9C3C-8C16C9B9C62F}" type="sibTrans" cxnId="{255D6A86-3FD9-4C6B-B6A2-11767DBD94FB}">
      <dgm:prSet/>
      <dgm:spPr/>
      <dgm:t>
        <a:bodyPr/>
        <a:lstStyle/>
        <a:p>
          <a:endParaRPr lang="en-US"/>
        </a:p>
      </dgm:t>
    </dgm:pt>
    <dgm:pt modelId="{F00091F8-5311-4FEF-BEEF-1208144D5911}">
      <dgm:prSet phldrT="[Text]"/>
      <dgm:spPr/>
      <dgm:t>
        <a:bodyPr/>
        <a:lstStyle/>
        <a:p>
          <a:r>
            <a:rPr lang="en-US" dirty="0" smtClean="0"/>
            <a:t>Exceptional Competitive Conditions</a:t>
          </a:r>
          <a:endParaRPr lang="en-US" dirty="0"/>
        </a:p>
      </dgm:t>
    </dgm:pt>
    <dgm:pt modelId="{81F2662E-B2B0-43CF-B67B-819320DE79E8}" type="parTrans" cxnId="{CCFA73EF-EE95-4F67-912C-EAFEB119C78C}">
      <dgm:prSet/>
      <dgm:spPr/>
      <dgm:t>
        <a:bodyPr/>
        <a:lstStyle/>
        <a:p>
          <a:endParaRPr lang="en-US"/>
        </a:p>
      </dgm:t>
    </dgm:pt>
    <dgm:pt modelId="{5C011F47-2EA0-4604-AF97-8C449567106D}" type="sibTrans" cxnId="{CCFA73EF-EE95-4F67-912C-EAFEB119C78C}">
      <dgm:prSet/>
      <dgm:spPr/>
      <dgm:t>
        <a:bodyPr/>
        <a:lstStyle/>
        <a:p>
          <a:endParaRPr lang="en-US"/>
        </a:p>
      </dgm:t>
    </dgm:pt>
    <dgm:pt modelId="{76AF1B00-3C5E-4CFD-A500-5D864978D413}">
      <dgm:prSet phldrT="[Text]"/>
      <dgm:spPr/>
      <dgm:t>
        <a:bodyPr/>
        <a:lstStyle/>
        <a:p>
          <a:r>
            <a:rPr lang="en-US" dirty="0" smtClean="0"/>
            <a:t>Industry or market development phase</a:t>
          </a:r>
          <a:endParaRPr lang="en-US" dirty="0"/>
        </a:p>
      </dgm:t>
    </dgm:pt>
    <dgm:pt modelId="{90DABC38-D662-43B4-80D4-E6B965816CF6}" type="parTrans" cxnId="{B3A2A6B3-4C21-45F4-A767-D910F13F546C}">
      <dgm:prSet/>
      <dgm:spPr/>
      <dgm:t>
        <a:bodyPr/>
        <a:lstStyle/>
        <a:p>
          <a:endParaRPr lang="en-US"/>
        </a:p>
      </dgm:t>
    </dgm:pt>
    <dgm:pt modelId="{98CFE381-1439-468C-B477-6C7E77D49416}" type="sibTrans" cxnId="{B3A2A6B3-4C21-45F4-A767-D910F13F546C}">
      <dgm:prSet/>
      <dgm:spPr/>
      <dgm:t>
        <a:bodyPr/>
        <a:lstStyle/>
        <a:p>
          <a:endParaRPr lang="en-US"/>
        </a:p>
      </dgm:t>
    </dgm:pt>
    <dgm:pt modelId="{37767215-5237-442F-8563-2669A57D3282}">
      <dgm:prSet/>
      <dgm:spPr/>
      <dgm:t>
        <a:bodyPr/>
        <a:lstStyle/>
        <a:p>
          <a:r>
            <a:rPr lang="en-US" dirty="0" smtClean="0"/>
            <a:t>Inertia of past successful </a:t>
          </a:r>
          <a:r>
            <a:rPr lang="en-US" smtClean="0"/>
            <a:t>startegy </a:t>
          </a:r>
          <a:endParaRPr lang="en-US" dirty="0"/>
        </a:p>
      </dgm:t>
    </dgm:pt>
    <dgm:pt modelId="{B280CA6D-017E-4321-AE78-C7766B5CD481}" type="parTrans" cxnId="{F2B133C1-00FD-4E38-85E0-3BB3E205441F}">
      <dgm:prSet/>
      <dgm:spPr/>
    </dgm:pt>
    <dgm:pt modelId="{AA5256E0-7328-4603-8101-03641AF7E3C6}" type="sibTrans" cxnId="{F2B133C1-00FD-4E38-85E0-3BB3E205441F}">
      <dgm:prSet/>
      <dgm:spPr/>
    </dgm:pt>
    <dgm:pt modelId="{9065F7CB-39C3-408F-9653-E6E18710F85E}" type="pres">
      <dgm:prSet presAssocID="{2822213B-E787-40AE-A82D-61434DDC1B0C}" presName="hierChild1" presStyleCnt="0">
        <dgm:presLayoutVars>
          <dgm:chPref val="1"/>
          <dgm:dir/>
          <dgm:animOne val="branch"/>
          <dgm:animLvl val="lvl"/>
          <dgm:resizeHandles/>
        </dgm:presLayoutVars>
      </dgm:prSet>
      <dgm:spPr/>
      <dgm:t>
        <a:bodyPr/>
        <a:lstStyle/>
        <a:p>
          <a:endParaRPr lang="en-US"/>
        </a:p>
      </dgm:t>
    </dgm:pt>
    <dgm:pt modelId="{AD359BED-642B-4CB7-A689-5B30013F8C6B}" type="pres">
      <dgm:prSet presAssocID="{0A1E66E9-0B17-447D-888C-4BB62786BDC9}" presName="hierRoot1" presStyleCnt="0"/>
      <dgm:spPr/>
    </dgm:pt>
    <dgm:pt modelId="{B46FAF5B-4066-4E35-83BB-6675723196B5}" type="pres">
      <dgm:prSet presAssocID="{0A1E66E9-0B17-447D-888C-4BB62786BDC9}" presName="composite" presStyleCnt="0"/>
      <dgm:spPr/>
    </dgm:pt>
    <dgm:pt modelId="{E4FA7F1A-7BC9-4ED0-94AC-D6709C07971C}" type="pres">
      <dgm:prSet presAssocID="{0A1E66E9-0B17-447D-888C-4BB62786BDC9}" presName="background" presStyleLbl="node0" presStyleIdx="0" presStyleCnt="1"/>
      <dgm:spPr/>
    </dgm:pt>
    <dgm:pt modelId="{0F6C1ABB-84EA-4EA8-845A-CB165B5567A3}" type="pres">
      <dgm:prSet presAssocID="{0A1E66E9-0B17-447D-888C-4BB62786BDC9}" presName="text" presStyleLbl="fgAcc0" presStyleIdx="0" presStyleCnt="1">
        <dgm:presLayoutVars>
          <dgm:chPref val="3"/>
        </dgm:presLayoutVars>
      </dgm:prSet>
      <dgm:spPr/>
      <dgm:t>
        <a:bodyPr/>
        <a:lstStyle/>
        <a:p>
          <a:endParaRPr lang="en-US"/>
        </a:p>
      </dgm:t>
    </dgm:pt>
    <dgm:pt modelId="{10E96537-3D74-4156-A074-AC955476207C}" type="pres">
      <dgm:prSet presAssocID="{0A1E66E9-0B17-447D-888C-4BB62786BDC9}" presName="hierChild2" presStyleCnt="0"/>
      <dgm:spPr/>
    </dgm:pt>
    <dgm:pt modelId="{E9EBBE1E-EE04-45E4-9A75-55A33FA3AEBD}" type="pres">
      <dgm:prSet presAssocID="{81F2662E-B2B0-43CF-B67B-819320DE79E8}" presName="Name10" presStyleLbl="parChTrans1D2" presStyleIdx="0" presStyleCnt="3"/>
      <dgm:spPr/>
      <dgm:t>
        <a:bodyPr/>
        <a:lstStyle/>
        <a:p>
          <a:endParaRPr lang="en-US"/>
        </a:p>
      </dgm:t>
    </dgm:pt>
    <dgm:pt modelId="{02D2CF11-D107-4FDF-BF3E-930FC88E35AB}" type="pres">
      <dgm:prSet presAssocID="{F00091F8-5311-4FEF-BEEF-1208144D5911}" presName="hierRoot2" presStyleCnt="0"/>
      <dgm:spPr/>
    </dgm:pt>
    <dgm:pt modelId="{0BA90353-8EBE-44E5-8083-1D5DCE1C1466}" type="pres">
      <dgm:prSet presAssocID="{F00091F8-5311-4FEF-BEEF-1208144D5911}" presName="composite2" presStyleCnt="0"/>
      <dgm:spPr/>
    </dgm:pt>
    <dgm:pt modelId="{03687435-A378-492E-AA8C-17808446B2C1}" type="pres">
      <dgm:prSet presAssocID="{F00091F8-5311-4FEF-BEEF-1208144D5911}" presName="background2" presStyleLbl="node2" presStyleIdx="0" presStyleCnt="3"/>
      <dgm:spPr/>
    </dgm:pt>
    <dgm:pt modelId="{EA8A7AD9-0B36-49D3-B565-F1E6C99958BE}" type="pres">
      <dgm:prSet presAssocID="{F00091F8-5311-4FEF-BEEF-1208144D5911}" presName="text2" presStyleLbl="fgAcc2" presStyleIdx="0" presStyleCnt="3">
        <dgm:presLayoutVars>
          <dgm:chPref val="3"/>
        </dgm:presLayoutVars>
      </dgm:prSet>
      <dgm:spPr/>
      <dgm:t>
        <a:bodyPr/>
        <a:lstStyle/>
        <a:p>
          <a:endParaRPr lang="en-US"/>
        </a:p>
      </dgm:t>
    </dgm:pt>
    <dgm:pt modelId="{97436B6C-077A-4C0D-BB0B-8DE385BE8014}" type="pres">
      <dgm:prSet presAssocID="{F00091F8-5311-4FEF-BEEF-1208144D5911}" presName="hierChild3" presStyleCnt="0"/>
      <dgm:spPr/>
    </dgm:pt>
    <dgm:pt modelId="{F5011332-65A1-4A58-AB75-7EA5C8E6C919}" type="pres">
      <dgm:prSet presAssocID="{90DABC38-D662-43B4-80D4-E6B965816CF6}" presName="Name10" presStyleLbl="parChTrans1D2" presStyleIdx="1" presStyleCnt="3"/>
      <dgm:spPr/>
      <dgm:t>
        <a:bodyPr/>
        <a:lstStyle/>
        <a:p>
          <a:endParaRPr lang="en-US"/>
        </a:p>
      </dgm:t>
    </dgm:pt>
    <dgm:pt modelId="{2582D4A5-EA49-4E36-A760-5187837890A5}" type="pres">
      <dgm:prSet presAssocID="{76AF1B00-3C5E-4CFD-A500-5D864978D413}" presName="hierRoot2" presStyleCnt="0"/>
      <dgm:spPr/>
    </dgm:pt>
    <dgm:pt modelId="{7F6D3243-D0C8-42F8-B0A1-99161D959E4D}" type="pres">
      <dgm:prSet presAssocID="{76AF1B00-3C5E-4CFD-A500-5D864978D413}" presName="composite2" presStyleCnt="0"/>
      <dgm:spPr/>
    </dgm:pt>
    <dgm:pt modelId="{BA9E7CB3-33B9-48B1-9BD2-DEAD25C872CA}" type="pres">
      <dgm:prSet presAssocID="{76AF1B00-3C5E-4CFD-A500-5D864978D413}" presName="background2" presStyleLbl="node2" presStyleIdx="1" presStyleCnt="3"/>
      <dgm:spPr/>
    </dgm:pt>
    <dgm:pt modelId="{5F09140C-9E98-4112-B104-1F1DA4183BE1}" type="pres">
      <dgm:prSet presAssocID="{76AF1B00-3C5E-4CFD-A500-5D864978D413}" presName="text2" presStyleLbl="fgAcc2" presStyleIdx="1" presStyleCnt="3">
        <dgm:presLayoutVars>
          <dgm:chPref val="3"/>
        </dgm:presLayoutVars>
      </dgm:prSet>
      <dgm:spPr/>
      <dgm:t>
        <a:bodyPr/>
        <a:lstStyle/>
        <a:p>
          <a:endParaRPr lang="en-US"/>
        </a:p>
      </dgm:t>
    </dgm:pt>
    <dgm:pt modelId="{E2399087-F1AA-4EA6-9A59-1B4D064937CA}" type="pres">
      <dgm:prSet presAssocID="{76AF1B00-3C5E-4CFD-A500-5D864978D413}" presName="hierChild3" presStyleCnt="0"/>
      <dgm:spPr/>
    </dgm:pt>
    <dgm:pt modelId="{1C09420F-C374-46B4-820B-B488441F9A0C}" type="pres">
      <dgm:prSet presAssocID="{B280CA6D-017E-4321-AE78-C7766B5CD481}" presName="Name10" presStyleLbl="parChTrans1D2" presStyleIdx="2" presStyleCnt="3"/>
      <dgm:spPr/>
    </dgm:pt>
    <dgm:pt modelId="{A784C1A2-297D-41A2-A46F-F6310FF98E66}" type="pres">
      <dgm:prSet presAssocID="{37767215-5237-442F-8563-2669A57D3282}" presName="hierRoot2" presStyleCnt="0"/>
      <dgm:spPr/>
    </dgm:pt>
    <dgm:pt modelId="{18F9BB8B-5BC8-41F7-8F37-93BBE61F0DC5}" type="pres">
      <dgm:prSet presAssocID="{37767215-5237-442F-8563-2669A57D3282}" presName="composite2" presStyleCnt="0"/>
      <dgm:spPr/>
    </dgm:pt>
    <dgm:pt modelId="{A9A98E23-4C99-44F1-ABA9-BE027215166F}" type="pres">
      <dgm:prSet presAssocID="{37767215-5237-442F-8563-2669A57D3282}" presName="background2" presStyleLbl="node2" presStyleIdx="2" presStyleCnt="3"/>
      <dgm:spPr/>
    </dgm:pt>
    <dgm:pt modelId="{3A871870-668E-4D10-BC2B-35E5C5071A3C}" type="pres">
      <dgm:prSet presAssocID="{37767215-5237-442F-8563-2669A57D3282}" presName="text2" presStyleLbl="fgAcc2" presStyleIdx="2" presStyleCnt="3">
        <dgm:presLayoutVars>
          <dgm:chPref val="3"/>
        </dgm:presLayoutVars>
      </dgm:prSet>
      <dgm:spPr/>
      <dgm:t>
        <a:bodyPr/>
        <a:lstStyle/>
        <a:p>
          <a:endParaRPr lang="en-US"/>
        </a:p>
      </dgm:t>
    </dgm:pt>
    <dgm:pt modelId="{1D6CB92D-239A-46C4-B0FF-6B463F7EA212}" type="pres">
      <dgm:prSet presAssocID="{37767215-5237-442F-8563-2669A57D3282}" presName="hierChild3" presStyleCnt="0"/>
      <dgm:spPr/>
    </dgm:pt>
  </dgm:ptLst>
  <dgm:cxnLst>
    <dgm:cxn modelId="{A1144B32-8B99-4E42-B9FE-336812515870}" type="presOf" srcId="{90DABC38-D662-43B4-80D4-E6B965816CF6}" destId="{F5011332-65A1-4A58-AB75-7EA5C8E6C919}" srcOrd="0" destOrd="0" presId="urn:microsoft.com/office/officeart/2005/8/layout/hierarchy1"/>
    <dgm:cxn modelId="{CCFA73EF-EE95-4F67-912C-EAFEB119C78C}" srcId="{0A1E66E9-0B17-447D-888C-4BB62786BDC9}" destId="{F00091F8-5311-4FEF-BEEF-1208144D5911}" srcOrd="0" destOrd="0" parTransId="{81F2662E-B2B0-43CF-B67B-819320DE79E8}" sibTransId="{5C011F47-2EA0-4604-AF97-8C449567106D}"/>
    <dgm:cxn modelId="{F2B133C1-00FD-4E38-85E0-3BB3E205441F}" srcId="{0A1E66E9-0B17-447D-888C-4BB62786BDC9}" destId="{37767215-5237-442F-8563-2669A57D3282}" srcOrd="2" destOrd="0" parTransId="{B280CA6D-017E-4321-AE78-C7766B5CD481}" sibTransId="{AA5256E0-7328-4603-8101-03641AF7E3C6}"/>
    <dgm:cxn modelId="{255D6A86-3FD9-4C6B-B6A2-11767DBD94FB}" srcId="{2822213B-E787-40AE-A82D-61434DDC1B0C}" destId="{0A1E66E9-0B17-447D-888C-4BB62786BDC9}" srcOrd="0" destOrd="0" parTransId="{0FA07EB3-7043-4B00-9924-09FD932D0709}" sibTransId="{EB0F1887-DD1F-40C2-9C3C-8C16C9B9C62F}"/>
    <dgm:cxn modelId="{52439262-E2C3-481E-B6D2-EBED20618331}" type="presOf" srcId="{76AF1B00-3C5E-4CFD-A500-5D864978D413}" destId="{5F09140C-9E98-4112-B104-1F1DA4183BE1}" srcOrd="0" destOrd="0" presId="urn:microsoft.com/office/officeart/2005/8/layout/hierarchy1"/>
    <dgm:cxn modelId="{EFC98FF7-A0C3-4163-B3D5-4587C56981C9}" type="presOf" srcId="{2822213B-E787-40AE-A82D-61434DDC1B0C}" destId="{9065F7CB-39C3-408F-9653-E6E18710F85E}" srcOrd="0" destOrd="0" presId="urn:microsoft.com/office/officeart/2005/8/layout/hierarchy1"/>
    <dgm:cxn modelId="{D8175B4C-E13C-41D1-B101-795DFC70754D}" type="presOf" srcId="{F00091F8-5311-4FEF-BEEF-1208144D5911}" destId="{EA8A7AD9-0B36-49D3-B565-F1E6C99958BE}" srcOrd="0" destOrd="0" presId="urn:microsoft.com/office/officeart/2005/8/layout/hierarchy1"/>
    <dgm:cxn modelId="{C43FC74D-A68C-4768-8D3D-DEA66481FB37}" type="presOf" srcId="{81F2662E-B2B0-43CF-B67B-819320DE79E8}" destId="{E9EBBE1E-EE04-45E4-9A75-55A33FA3AEBD}" srcOrd="0" destOrd="0" presId="urn:microsoft.com/office/officeart/2005/8/layout/hierarchy1"/>
    <dgm:cxn modelId="{47F99A7A-88A4-4958-BA44-8BF79817B9C6}" type="presOf" srcId="{37767215-5237-442F-8563-2669A57D3282}" destId="{3A871870-668E-4D10-BC2B-35E5C5071A3C}" srcOrd="0" destOrd="0" presId="urn:microsoft.com/office/officeart/2005/8/layout/hierarchy1"/>
    <dgm:cxn modelId="{B1F4B2D0-2AA7-4843-A33B-DCE9FF80B830}" type="presOf" srcId="{0A1E66E9-0B17-447D-888C-4BB62786BDC9}" destId="{0F6C1ABB-84EA-4EA8-845A-CB165B5567A3}" srcOrd="0" destOrd="0" presId="urn:microsoft.com/office/officeart/2005/8/layout/hierarchy1"/>
    <dgm:cxn modelId="{B3A2A6B3-4C21-45F4-A767-D910F13F546C}" srcId="{0A1E66E9-0B17-447D-888C-4BB62786BDC9}" destId="{76AF1B00-3C5E-4CFD-A500-5D864978D413}" srcOrd="1" destOrd="0" parTransId="{90DABC38-D662-43B4-80D4-E6B965816CF6}" sibTransId="{98CFE381-1439-468C-B477-6C7E77D49416}"/>
    <dgm:cxn modelId="{882DC21F-4E84-4FE9-B667-F8E1C3B0B117}" type="presOf" srcId="{B280CA6D-017E-4321-AE78-C7766B5CD481}" destId="{1C09420F-C374-46B4-820B-B488441F9A0C}" srcOrd="0" destOrd="0" presId="urn:microsoft.com/office/officeart/2005/8/layout/hierarchy1"/>
    <dgm:cxn modelId="{1FD5D1A9-2202-4260-B322-FB56C6D539C3}" type="presParOf" srcId="{9065F7CB-39C3-408F-9653-E6E18710F85E}" destId="{AD359BED-642B-4CB7-A689-5B30013F8C6B}" srcOrd="0" destOrd="0" presId="urn:microsoft.com/office/officeart/2005/8/layout/hierarchy1"/>
    <dgm:cxn modelId="{9560A9B6-F819-4C78-A044-9574FA3B1FE8}" type="presParOf" srcId="{AD359BED-642B-4CB7-A689-5B30013F8C6B}" destId="{B46FAF5B-4066-4E35-83BB-6675723196B5}" srcOrd="0" destOrd="0" presId="urn:microsoft.com/office/officeart/2005/8/layout/hierarchy1"/>
    <dgm:cxn modelId="{74CBBEFF-5FA7-4CA7-9936-63D8AE7F501E}" type="presParOf" srcId="{B46FAF5B-4066-4E35-83BB-6675723196B5}" destId="{E4FA7F1A-7BC9-4ED0-94AC-D6709C07971C}" srcOrd="0" destOrd="0" presId="urn:microsoft.com/office/officeart/2005/8/layout/hierarchy1"/>
    <dgm:cxn modelId="{C5A945E4-6E7C-44B6-8CB7-553A924DCCFB}" type="presParOf" srcId="{B46FAF5B-4066-4E35-83BB-6675723196B5}" destId="{0F6C1ABB-84EA-4EA8-845A-CB165B5567A3}" srcOrd="1" destOrd="0" presId="urn:microsoft.com/office/officeart/2005/8/layout/hierarchy1"/>
    <dgm:cxn modelId="{04246BF1-FED4-4C53-970E-10AF32CDFAEC}" type="presParOf" srcId="{AD359BED-642B-4CB7-A689-5B30013F8C6B}" destId="{10E96537-3D74-4156-A074-AC955476207C}" srcOrd="1" destOrd="0" presId="urn:microsoft.com/office/officeart/2005/8/layout/hierarchy1"/>
    <dgm:cxn modelId="{CDCCD221-E6E6-4576-A6AE-F99499478E6A}" type="presParOf" srcId="{10E96537-3D74-4156-A074-AC955476207C}" destId="{E9EBBE1E-EE04-45E4-9A75-55A33FA3AEBD}" srcOrd="0" destOrd="0" presId="urn:microsoft.com/office/officeart/2005/8/layout/hierarchy1"/>
    <dgm:cxn modelId="{D86FA99D-725D-407B-9835-ADDA67D7B730}" type="presParOf" srcId="{10E96537-3D74-4156-A074-AC955476207C}" destId="{02D2CF11-D107-4FDF-BF3E-930FC88E35AB}" srcOrd="1" destOrd="0" presId="urn:microsoft.com/office/officeart/2005/8/layout/hierarchy1"/>
    <dgm:cxn modelId="{6F0397A4-FCBD-4335-8030-2BBAB2AAC72F}" type="presParOf" srcId="{02D2CF11-D107-4FDF-BF3E-930FC88E35AB}" destId="{0BA90353-8EBE-44E5-8083-1D5DCE1C1466}" srcOrd="0" destOrd="0" presId="urn:microsoft.com/office/officeart/2005/8/layout/hierarchy1"/>
    <dgm:cxn modelId="{0282A687-2F95-4A73-A926-372E7DC1A390}" type="presParOf" srcId="{0BA90353-8EBE-44E5-8083-1D5DCE1C1466}" destId="{03687435-A378-492E-AA8C-17808446B2C1}" srcOrd="0" destOrd="0" presId="urn:microsoft.com/office/officeart/2005/8/layout/hierarchy1"/>
    <dgm:cxn modelId="{7F2CECEA-DF91-4381-90E4-0573868874D5}" type="presParOf" srcId="{0BA90353-8EBE-44E5-8083-1D5DCE1C1466}" destId="{EA8A7AD9-0B36-49D3-B565-F1E6C99958BE}" srcOrd="1" destOrd="0" presId="urn:microsoft.com/office/officeart/2005/8/layout/hierarchy1"/>
    <dgm:cxn modelId="{769A2D22-906B-4B9B-83C5-5B72B83C3FF8}" type="presParOf" srcId="{02D2CF11-D107-4FDF-BF3E-930FC88E35AB}" destId="{97436B6C-077A-4C0D-BB0B-8DE385BE8014}" srcOrd="1" destOrd="0" presId="urn:microsoft.com/office/officeart/2005/8/layout/hierarchy1"/>
    <dgm:cxn modelId="{E45FDB5F-FB0C-452C-9453-2CA5ACC23E40}" type="presParOf" srcId="{10E96537-3D74-4156-A074-AC955476207C}" destId="{F5011332-65A1-4A58-AB75-7EA5C8E6C919}" srcOrd="2" destOrd="0" presId="urn:microsoft.com/office/officeart/2005/8/layout/hierarchy1"/>
    <dgm:cxn modelId="{6046F7AF-B5F5-4524-B875-B47F6FAB5383}" type="presParOf" srcId="{10E96537-3D74-4156-A074-AC955476207C}" destId="{2582D4A5-EA49-4E36-A760-5187837890A5}" srcOrd="3" destOrd="0" presId="urn:microsoft.com/office/officeart/2005/8/layout/hierarchy1"/>
    <dgm:cxn modelId="{C965F337-68A0-4C4F-B424-4A513A5A79DC}" type="presParOf" srcId="{2582D4A5-EA49-4E36-A760-5187837890A5}" destId="{7F6D3243-D0C8-42F8-B0A1-99161D959E4D}" srcOrd="0" destOrd="0" presId="urn:microsoft.com/office/officeart/2005/8/layout/hierarchy1"/>
    <dgm:cxn modelId="{6F078D70-B4A2-4ABB-B19C-BA908306012B}" type="presParOf" srcId="{7F6D3243-D0C8-42F8-B0A1-99161D959E4D}" destId="{BA9E7CB3-33B9-48B1-9BD2-DEAD25C872CA}" srcOrd="0" destOrd="0" presId="urn:microsoft.com/office/officeart/2005/8/layout/hierarchy1"/>
    <dgm:cxn modelId="{D8EDD14B-4626-40F3-B88B-57C0DF420D36}" type="presParOf" srcId="{7F6D3243-D0C8-42F8-B0A1-99161D959E4D}" destId="{5F09140C-9E98-4112-B104-1F1DA4183BE1}" srcOrd="1" destOrd="0" presId="urn:microsoft.com/office/officeart/2005/8/layout/hierarchy1"/>
    <dgm:cxn modelId="{A2C8293B-925E-41FE-8EE4-6503DF835A13}" type="presParOf" srcId="{2582D4A5-EA49-4E36-A760-5187837890A5}" destId="{E2399087-F1AA-4EA6-9A59-1B4D064937CA}" srcOrd="1" destOrd="0" presId="urn:microsoft.com/office/officeart/2005/8/layout/hierarchy1"/>
    <dgm:cxn modelId="{7D49126E-0C90-4A51-981D-E3EF0E63BFEC}" type="presParOf" srcId="{10E96537-3D74-4156-A074-AC955476207C}" destId="{1C09420F-C374-46B4-820B-B488441F9A0C}" srcOrd="4" destOrd="0" presId="urn:microsoft.com/office/officeart/2005/8/layout/hierarchy1"/>
    <dgm:cxn modelId="{ED6237B3-AD8A-4999-8955-3784AC13E883}" type="presParOf" srcId="{10E96537-3D74-4156-A074-AC955476207C}" destId="{A784C1A2-297D-41A2-A46F-F6310FF98E66}" srcOrd="5" destOrd="0" presId="urn:microsoft.com/office/officeart/2005/8/layout/hierarchy1"/>
    <dgm:cxn modelId="{7367C7E3-B1DF-4B34-8B31-FA3E1BF8E4BF}" type="presParOf" srcId="{A784C1A2-297D-41A2-A46F-F6310FF98E66}" destId="{18F9BB8B-5BC8-41F7-8F37-93BBE61F0DC5}" srcOrd="0" destOrd="0" presId="urn:microsoft.com/office/officeart/2005/8/layout/hierarchy1"/>
    <dgm:cxn modelId="{F4431753-F1BC-4181-B638-22A609E3369C}" type="presParOf" srcId="{18F9BB8B-5BC8-41F7-8F37-93BBE61F0DC5}" destId="{A9A98E23-4C99-44F1-ABA9-BE027215166F}" srcOrd="0" destOrd="0" presId="urn:microsoft.com/office/officeart/2005/8/layout/hierarchy1"/>
    <dgm:cxn modelId="{00EC6DB0-2FF7-431C-9CBA-ACC588CD42A8}" type="presParOf" srcId="{18F9BB8B-5BC8-41F7-8F37-93BBE61F0DC5}" destId="{3A871870-668E-4D10-BC2B-35E5C5071A3C}" srcOrd="1" destOrd="0" presId="urn:microsoft.com/office/officeart/2005/8/layout/hierarchy1"/>
    <dgm:cxn modelId="{7C255A40-5581-430D-AD1C-31CC93B51549}" type="presParOf" srcId="{A784C1A2-297D-41A2-A46F-F6310FF98E66}" destId="{1D6CB92D-239A-46C4-B0FF-6B463F7EA212}"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D098228-E608-491B-B45F-D4AE5FCF8034}" type="doc">
      <dgm:prSet loTypeId="urn:microsoft.com/office/officeart/2005/8/layout/arrow5" loCatId="relationship" qsTypeId="urn:microsoft.com/office/officeart/2005/8/quickstyle/3d2" qsCatId="3D" csTypeId="urn:microsoft.com/office/officeart/2005/8/colors/accent1_2" csCatId="accent1" phldr="1"/>
      <dgm:spPr/>
      <dgm:t>
        <a:bodyPr/>
        <a:lstStyle/>
        <a:p>
          <a:endParaRPr lang="en-US"/>
        </a:p>
      </dgm:t>
    </dgm:pt>
    <dgm:pt modelId="{8BD727BE-5F98-42E7-BA2F-200D83480B94}">
      <dgm:prSet phldrT="[Text]"/>
      <dgm:spPr/>
      <dgm:t>
        <a:bodyPr/>
        <a:lstStyle/>
        <a:p>
          <a:r>
            <a:rPr lang="en-US" dirty="0" smtClean="0"/>
            <a:t>Hopes</a:t>
          </a:r>
        </a:p>
      </dgm:t>
    </dgm:pt>
    <dgm:pt modelId="{DFBED114-8C43-4D03-892D-37AC3558784B}" type="parTrans" cxnId="{7C05C459-97BD-4AB4-ABAF-AE6454F9136F}">
      <dgm:prSet/>
      <dgm:spPr/>
      <dgm:t>
        <a:bodyPr/>
        <a:lstStyle/>
        <a:p>
          <a:endParaRPr lang="en-US"/>
        </a:p>
      </dgm:t>
    </dgm:pt>
    <dgm:pt modelId="{8A86E7A0-07B4-4B91-AD8B-AC7FC51621EC}" type="sibTrans" cxnId="{7C05C459-97BD-4AB4-ABAF-AE6454F9136F}">
      <dgm:prSet/>
      <dgm:spPr/>
      <dgm:t>
        <a:bodyPr/>
        <a:lstStyle/>
        <a:p>
          <a:endParaRPr lang="en-US"/>
        </a:p>
      </dgm:t>
    </dgm:pt>
    <dgm:pt modelId="{721A3C0E-E8BE-4553-AFB9-54498A3046FF}">
      <dgm:prSet phldrT="[Text]"/>
      <dgm:spPr/>
      <dgm:t>
        <a:bodyPr/>
        <a:lstStyle/>
        <a:p>
          <a:r>
            <a:rPr lang="en-US" dirty="0" smtClean="0"/>
            <a:t>Fears</a:t>
          </a:r>
          <a:endParaRPr lang="en-US" dirty="0"/>
        </a:p>
      </dgm:t>
    </dgm:pt>
    <dgm:pt modelId="{717055BE-1A0E-4886-ACE0-29E3E55361AA}" type="parTrans" cxnId="{0755BED2-D724-4189-B83B-D747AE874474}">
      <dgm:prSet/>
      <dgm:spPr/>
      <dgm:t>
        <a:bodyPr/>
        <a:lstStyle/>
        <a:p>
          <a:endParaRPr lang="en-US"/>
        </a:p>
      </dgm:t>
    </dgm:pt>
    <dgm:pt modelId="{20FEC691-0260-472D-A2F4-E3A448FB29DB}" type="sibTrans" cxnId="{0755BED2-D724-4189-B83B-D747AE874474}">
      <dgm:prSet/>
      <dgm:spPr/>
      <dgm:t>
        <a:bodyPr/>
        <a:lstStyle/>
        <a:p>
          <a:endParaRPr lang="en-US"/>
        </a:p>
      </dgm:t>
    </dgm:pt>
    <dgm:pt modelId="{E0E8BBC0-6DA0-4B61-9DCD-FC9B0D2FAC74}">
      <dgm:prSet/>
      <dgm:spPr/>
      <dgm:t>
        <a:bodyPr/>
        <a:lstStyle/>
        <a:p>
          <a:r>
            <a:rPr lang="en-US" dirty="0" smtClean="0"/>
            <a:t>Evaluate not propose</a:t>
          </a:r>
          <a:endParaRPr lang="en-US" dirty="0"/>
        </a:p>
      </dgm:t>
    </dgm:pt>
    <dgm:pt modelId="{4D0AA36A-0BA8-48B8-9E59-F46009244AAD}" type="parTrans" cxnId="{5B7A3870-CD35-4EDE-B8F2-20EAFD4EEE3B}">
      <dgm:prSet/>
      <dgm:spPr/>
      <dgm:t>
        <a:bodyPr/>
        <a:lstStyle/>
        <a:p>
          <a:endParaRPr lang="en-US"/>
        </a:p>
      </dgm:t>
    </dgm:pt>
    <dgm:pt modelId="{3F2CF6C4-F2A2-40F2-8F8A-15A65CC37E14}" type="sibTrans" cxnId="{5B7A3870-CD35-4EDE-B8F2-20EAFD4EEE3B}">
      <dgm:prSet/>
      <dgm:spPr/>
      <dgm:t>
        <a:bodyPr/>
        <a:lstStyle/>
        <a:p>
          <a:endParaRPr lang="en-US"/>
        </a:p>
      </dgm:t>
    </dgm:pt>
    <dgm:pt modelId="{327043FD-149B-4850-9162-85BA688E0BF8}" type="pres">
      <dgm:prSet presAssocID="{0D098228-E608-491B-B45F-D4AE5FCF8034}" presName="diagram" presStyleCnt="0">
        <dgm:presLayoutVars>
          <dgm:dir/>
          <dgm:resizeHandles val="exact"/>
        </dgm:presLayoutVars>
      </dgm:prSet>
      <dgm:spPr/>
      <dgm:t>
        <a:bodyPr/>
        <a:lstStyle/>
        <a:p>
          <a:endParaRPr lang="en-US"/>
        </a:p>
      </dgm:t>
    </dgm:pt>
    <dgm:pt modelId="{704812D8-4001-4FDF-BF60-B14BF8FD6553}" type="pres">
      <dgm:prSet presAssocID="{8BD727BE-5F98-42E7-BA2F-200D83480B94}" presName="arrow" presStyleLbl="node1" presStyleIdx="0" presStyleCnt="3">
        <dgm:presLayoutVars>
          <dgm:bulletEnabled val="1"/>
        </dgm:presLayoutVars>
      </dgm:prSet>
      <dgm:spPr/>
      <dgm:t>
        <a:bodyPr/>
        <a:lstStyle/>
        <a:p>
          <a:endParaRPr lang="en-US"/>
        </a:p>
      </dgm:t>
    </dgm:pt>
    <dgm:pt modelId="{4E94C358-EF92-4E18-9445-267CB3F81DD3}" type="pres">
      <dgm:prSet presAssocID="{721A3C0E-E8BE-4553-AFB9-54498A3046FF}" presName="arrow" presStyleLbl="node1" presStyleIdx="1" presStyleCnt="3">
        <dgm:presLayoutVars>
          <dgm:bulletEnabled val="1"/>
        </dgm:presLayoutVars>
      </dgm:prSet>
      <dgm:spPr/>
      <dgm:t>
        <a:bodyPr/>
        <a:lstStyle/>
        <a:p>
          <a:endParaRPr lang="en-US"/>
        </a:p>
      </dgm:t>
    </dgm:pt>
    <dgm:pt modelId="{6DFE3F59-B5CD-46C0-B7CD-40B46E0DE04F}" type="pres">
      <dgm:prSet presAssocID="{E0E8BBC0-6DA0-4B61-9DCD-FC9B0D2FAC74}" presName="arrow" presStyleLbl="node1" presStyleIdx="2" presStyleCnt="3">
        <dgm:presLayoutVars>
          <dgm:bulletEnabled val="1"/>
        </dgm:presLayoutVars>
      </dgm:prSet>
      <dgm:spPr/>
      <dgm:t>
        <a:bodyPr/>
        <a:lstStyle/>
        <a:p>
          <a:endParaRPr lang="en-US"/>
        </a:p>
      </dgm:t>
    </dgm:pt>
  </dgm:ptLst>
  <dgm:cxnLst>
    <dgm:cxn modelId="{B47D587D-6CD2-4A8F-8123-C53AAA77C662}" type="presOf" srcId="{E0E8BBC0-6DA0-4B61-9DCD-FC9B0D2FAC74}" destId="{6DFE3F59-B5CD-46C0-B7CD-40B46E0DE04F}" srcOrd="0" destOrd="0" presId="urn:microsoft.com/office/officeart/2005/8/layout/arrow5"/>
    <dgm:cxn modelId="{696A4805-1DFC-4FB4-8B7E-516FAF41903D}" type="presOf" srcId="{0D098228-E608-491B-B45F-D4AE5FCF8034}" destId="{327043FD-149B-4850-9162-85BA688E0BF8}" srcOrd="0" destOrd="0" presId="urn:microsoft.com/office/officeart/2005/8/layout/arrow5"/>
    <dgm:cxn modelId="{0755BED2-D724-4189-B83B-D747AE874474}" srcId="{0D098228-E608-491B-B45F-D4AE5FCF8034}" destId="{721A3C0E-E8BE-4553-AFB9-54498A3046FF}" srcOrd="1" destOrd="0" parTransId="{717055BE-1A0E-4886-ACE0-29E3E55361AA}" sibTransId="{20FEC691-0260-472D-A2F4-E3A448FB29DB}"/>
    <dgm:cxn modelId="{0E140C0E-6070-42E9-A284-8137E3177E17}" type="presOf" srcId="{721A3C0E-E8BE-4553-AFB9-54498A3046FF}" destId="{4E94C358-EF92-4E18-9445-267CB3F81DD3}" srcOrd="0" destOrd="0" presId="urn:microsoft.com/office/officeart/2005/8/layout/arrow5"/>
    <dgm:cxn modelId="{6AB5B00C-D181-4C47-8E88-E29AB723D2C9}" type="presOf" srcId="{8BD727BE-5F98-42E7-BA2F-200D83480B94}" destId="{704812D8-4001-4FDF-BF60-B14BF8FD6553}" srcOrd="0" destOrd="0" presId="urn:microsoft.com/office/officeart/2005/8/layout/arrow5"/>
    <dgm:cxn modelId="{5B7A3870-CD35-4EDE-B8F2-20EAFD4EEE3B}" srcId="{0D098228-E608-491B-B45F-D4AE5FCF8034}" destId="{E0E8BBC0-6DA0-4B61-9DCD-FC9B0D2FAC74}" srcOrd="2" destOrd="0" parTransId="{4D0AA36A-0BA8-48B8-9E59-F46009244AAD}" sibTransId="{3F2CF6C4-F2A2-40F2-8F8A-15A65CC37E14}"/>
    <dgm:cxn modelId="{7C05C459-97BD-4AB4-ABAF-AE6454F9136F}" srcId="{0D098228-E608-491B-B45F-D4AE5FCF8034}" destId="{8BD727BE-5F98-42E7-BA2F-200D83480B94}" srcOrd="0" destOrd="0" parTransId="{DFBED114-8C43-4D03-892D-37AC3558784B}" sibTransId="{8A86E7A0-07B4-4B91-AD8B-AC7FC51621EC}"/>
    <dgm:cxn modelId="{27DDED87-7480-48E1-ABC2-081EFA538CFE}" type="presParOf" srcId="{327043FD-149B-4850-9162-85BA688E0BF8}" destId="{704812D8-4001-4FDF-BF60-B14BF8FD6553}" srcOrd="0" destOrd="0" presId="urn:microsoft.com/office/officeart/2005/8/layout/arrow5"/>
    <dgm:cxn modelId="{443EAD39-7D25-464B-B8CA-2001029D4138}" type="presParOf" srcId="{327043FD-149B-4850-9162-85BA688E0BF8}" destId="{4E94C358-EF92-4E18-9445-267CB3F81DD3}" srcOrd="1" destOrd="0" presId="urn:microsoft.com/office/officeart/2005/8/layout/arrow5"/>
    <dgm:cxn modelId="{D84746F0-A070-4C30-BFE2-0402564E0461}" type="presParOf" srcId="{327043FD-149B-4850-9162-85BA688E0BF8}" destId="{6DFE3F59-B5CD-46C0-B7CD-40B46E0DE04F}" srcOrd="2" destOrd="0" presId="urn:microsoft.com/office/officeart/2005/8/layout/arrow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7ACD4375-FD0B-4607-850A-FC43F3F3DCAA}"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BD973A2-64C4-464D-A31E-DB731BDFBAC8}">
      <dgm:prSet phldrT="[Text]"/>
      <dgm:spPr/>
      <dgm:t>
        <a:bodyPr/>
        <a:lstStyle/>
        <a:p>
          <a:r>
            <a:rPr lang="en-US" dirty="0" smtClean="0"/>
            <a:t>Magnified Gain</a:t>
          </a:r>
          <a:endParaRPr lang="en-US" dirty="0"/>
        </a:p>
      </dgm:t>
    </dgm:pt>
    <dgm:pt modelId="{77E94EFA-AC15-42E4-8EB6-C8AF51AB6BD2}" type="parTrans" cxnId="{1E33A1B9-483D-4174-A937-3C9D2B7672D6}">
      <dgm:prSet/>
      <dgm:spPr/>
      <dgm:t>
        <a:bodyPr/>
        <a:lstStyle/>
        <a:p>
          <a:endParaRPr lang="en-US"/>
        </a:p>
      </dgm:t>
    </dgm:pt>
    <dgm:pt modelId="{63991739-D481-4700-A358-9E197D4A2042}" type="sibTrans" cxnId="{1E33A1B9-483D-4174-A937-3C9D2B7672D6}">
      <dgm:prSet/>
      <dgm:spPr/>
      <dgm:t>
        <a:bodyPr/>
        <a:lstStyle/>
        <a:p>
          <a:endParaRPr lang="en-US"/>
        </a:p>
      </dgm:t>
    </dgm:pt>
    <dgm:pt modelId="{22E999D2-B0D4-40FF-9D18-65AE233A46FB}">
      <dgm:prSet phldrT="[Text]"/>
      <dgm:spPr/>
      <dgm:t>
        <a:bodyPr/>
        <a:lstStyle/>
        <a:p>
          <a:r>
            <a:rPr lang="en-US" dirty="0" smtClean="0"/>
            <a:t>Products</a:t>
          </a:r>
          <a:endParaRPr lang="en-US" dirty="0"/>
        </a:p>
      </dgm:t>
    </dgm:pt>
    <dgm:pt modelId="{0F5F3050-0D4F-4312-A645-BEF6CF20B914}" type="parTrans" cxnId="{91186654-A199-4D23-9703-3509559D80BB}">
      <dgm:prSet/>
      <dgm:spPr/>
      <dgm:t>
        <a:bodyPr/>
        <a:lstStyle/>
        <a:p>
          <a:endParaRPr lang="en-US"/>
        </a:p>
      </dgm:t>
    </dgm:pt>
    <dgm:pt modelId="{C22BCA04-737C-49BD-852D-EDB25363C342}" type="sibTrans" cxnId="{91186654-A199-4D23-9703-3509559D80BB}">
      <dgm:prSet/>
      <dgm:spPr/>
      <dgm:t>
        <a:bodyPr/>
        <a:lstStyle/>
        <a:p>
          <a:endParaRPr lang="en-US"/>
        </a:p>
      </dgm:t>
    </dgm:pt>
    <dgm:pt modelId="{4C4AAEAD-DB23-4C29-91D9-0A5D077FF663}">
      <dgm:prSet phldrT="[Text]"/>
      <dgm:spPr/>
      <dgm:t>
        <a:bodyPr/>
        <a:lstStyle/>
        <a:p>
          <a:r>
            <a:rPr lang="en-US" dirty="0" smtClean="0"/>
            <a:t>Market</a:t>
          </a:r>
          <a:endParaRPr lang="en-US" dirty="0"/>
        </a:p>
      </dgm:t>
    </dgm:pt>
    <dgm:pt modelId="{3165D676-1335-4AEE-8776-49FC52547B2E}" type="parTrans" cxnId="{6C09CF4B-681B-44FA-BE70-354174903437}">
      <dgm:prSet/>
      <dgm:spPr/>
      <dgm:t>
        <a:bodyPr/>
        <a:lstStyle/>
        <a:p>
          <a:endParaRPr lang="en-US"/>
        </a:p>
      </dgm:t>
    </dgm:pt>
    <dgm:pt modelId="{666CC5A3-B6AE-4CB3-A719-D6AC792C5F80}" type="sibTrans" cxnId="{6C09CF4B-681B-44FA-BE70-354174903437}">
      <dgm:prSet/>
      <dgm:spPr/>
      <dgm:t>
        <a:bodyPr/>
        <a:lstStyle/>
        <a:p>
          <a:endParaRPr lang="en-US"/>
        </a:p>
      </dgm:t>
    </dgm:pt>
    <dgm:pt modelId="{7A8A2FC0-354F-4B4A-BAC8-E59A913A4F43}">
      <dgm:prSet phldrT="[Text]"/>
      <dgm:spPr/>
      <dgm:t>
        <a:bodyPr/>
        <a:lstStyle/>
        <a:p>
          <a:r>
            <a:rPr lang="en-US" dirty="0" smtClean="0"/>
            <a:t>Business</a:t>
          </a:r>
          <a:endParaRPr lang="en-US" dirty="0"/>
        </a:p>
      </dgm:t>
    </dgm:pt>
    <dgm:pt modelId="{F1A787A2-4058-4161-94B8-248E55D08712}" type="parTrans" cxnId="{594606E0-7A86-4B02-94AA-B0A0121BD12E}">
      <dgm:prSet/>
      <dgm:spPr/>
      <dgm:t>
        <a:bodyPr/>
        <a:lstStyle/>
        <a:p>
          <a:endParaRPr lang="en-US"/>
        </a:p>
      </dgm:t>
    </dgm:pt>
    <dgm:pt modelId="{543F5FD4-D32E-4AD6-B21A-ACC5E718BED6}" type="sibTrans" cxnId="{594606E0-7A86-4B02-94AA-B0A0121BD12E}">
      <dgm:prSet/>
      <dgm:spPr/>
      <dgm:t>
        <a:bodyPr/>
        <a:lstStyle/>
        <a:p>
          <a:endParaRPr lang="en-US"/>
        </a:p>
      </dgm:t>
    </dgm:pt>
    <dgm:pt modelId="{C755A8CF-15C2-46C8-8755-DECD751C42CF}" type="pres">
      <dgm:prSet presAssocID="{7ACD4375-FD0B-4607-850A-FC43F3F3DCAA}" presName="cycle" presStyleCnt="0">
        <dgm:presLayoutVars>
          <dgm:chMax val="1"/>
          <dgm:dir/>
          <dgm:animLvl val="ctr"/>
          <dgm:resizeHandles val="exact"/>
        </dgm:presLayoutVars>
      </dgm:prSet>
      <dgm:spPr/>
      <dgm:t>
        <a:bodyPr/>
        <a:lstStyle/>
        <a:p>
          <a:endParaRPr lang="en-US"/>
        </a:p>
      </dgm:t>
    </dgm:pt>
    <dgm:pt modelId="{4365BCF2-00DA-4708-9F4B-96F6A9D0E671}" type="pres">
      <dgm:prSet presAssocID="{3BD973A2-64C4-464D-A31E-DB731BDFBAC8}" presName="centerShape" presStyleLbl="node0" presStyleIdx="0" presStyleCnt="1"/>
      <dgm:spPr/>
      <dgm:t>
        <a:bodyPr/>
        <a:lstStyle/>
        <a:p>
          <a:endParaRPr lang="en-US"/>
        </a:p>
      </dgm:t>
    </dgm:pt>
    <dgm:pt modelId="{2763D9BB-A7D3-4E7C-AB75-A6680B7C5867}" type="pres">
      <dgm:prSet presAssocID="{0F5F3050-0D4F-4312-A645-BEF6CF20B914}" presName="parTrans" presStyleLbl="bgSibTrans2D1" presStyleIdx="0" presStyleCnt="3"/>
      <dgm:spPr/>
      <dgm:t>
        <a:bodyPr/>
        <a:lstStyle/>
        <a:p>
          <a:endParaRPr lang="en-US"/>
        </a:p>
      </dgm:t>
    </dgm:pt>
    <dgm:pt modelId="{B0108926-6C24-43B7-B7F2-78DA2C668CE8}" type="pres">
      <dgm:prSet presAssocID="{22E999D2-B0D4-40FF-9D18-65AE233A46FB}" presName="node" presStyleLbl="node1" presStyleIdx="0" presStyleCnt="3">
        <dgm:presLayoutVars>
          <dgm:bulletEnabled val="1"/>
        </dgm:presLayoutVars>
      </dgm:prSet>
      <dgm:spPr/>
      <dgm:t>
        <a:bodyPr/>
        <a:lstStyle/>
        <a:p>
          <a:endParaRPr lang="en-US"/>
        </a:p>
      </dgm:t>
    </dgm:pt>
    <dgm:pt modelId="{8662B146-6BF2-4DFB-8BDF-EC428EDC67A6}" type="pres">
      <dgm:prSet presAssocID="{3165D676-1335-4AEE-8776-49FC52547B2E}" presName="parTrans" presStyleLbl="bgSibTrans2D1" presStyleIdx="1" presStyleCnt="3"/>
      <dgm:spPr/>
      <dgm:t>
        <a:bodyPr/>
        <a:lstStyle/>
        <a:p>
          <a:endParaRPr lang="en-US"/>
        </a:p>
      </dgm:t>
    </dgm:pt>
    <dgm:pt modelId="{BCC8DC55-1085-4F5C-AB2A-44553C786B42}" type="pres">
      <dgm:prSet presAssocID="{4C4AAEAD-DB23-4C29-91D9-0A5D077FF663}" presName="node" presStyleLbl="node1" presStyleIdx="1" presStyleCnt="3">
        <dgm:presLayoutVars>
          <dgm:bulletEnabled val="1"/>
        </dgm:presLayoutVars>
      </dgm:prSet>
      <dgm:spPr/>
      <dgm:t>
        <a:bodyPr/>
        <a:lstStyle/>
        <a:p>
          <a:endParaRPr lang="en-US"/>
        </a:p>
      </dgm:t>
    </dgm:pt>
    <dgm:pt modelId="{6FD98DF9-B875-45A5-BCA4-634623C69E59}" type="pres">
      <dgm:prSet presAssocID="{F1A787A2-4058-4161-94B8-248E55D08712}" presName="parTrans" presStyleLbl="bgSibTrans2D1" presStyleIdx="2" presStyleCnt="3"/>
      <dgm:spPr/>
      <dgm:t>
        <a:bodyPr/>
        <a:lstStyle/>
        <a:p>
          <a:endParaRPr lang="en-US"/>
        </a:p>
      </dgm:t>
    </dgm:pt>
    <dgm:pt modelId="{214F5D7D-3184-4C26-BDD7-65258ABD309C}" type="pres">
      <dgm:prSet presAssocID="{7A8A2FC0-354F-4B4A-BAC8-E59A913A4F43}" presName="node" presStyleLbl="node1" presStyleIdx="2" presStyleCnt="3">
        <dgm:presLayoutVars>
          <dgm:bulletEnabled val="1"/>
        </dgm:presLayoutVars>
      </dgm:prSet>
      <dgm:spPr/>
      <dgm:t>
        <a:bodyPr/>
        <a:lstStyle/>
        <a:p>
          <a:endParaRPr lang="en-US"/>
        </a:p>
      </dgm:t>
    </dgm:pt>
  </dgm:ptLst>
  <dgm:cxnLst>
    <dgm:cxn modelId="{1E33A1B9-483D-4174-A937-3C9D2B7672D6}" srcId="{7ACD4375-FD0B-4607-850A-FC43F3F3DCAA}" destId="{3BD973A2-64C4-464D-A31E-DB731BDFBAC8}" srcOrd="0" destOrd="0" parTransId="{77E94EFA-AC15-42E4-8EB6-C8AF51AB6BD2}" sibTransId="{63991739-D481-4700-A358-9E197D4A2042}"/>
    <dgm:cxn modelId="{D0FCD511-F3A8-4BD2-84B2-049F469BE3BA}" type="presOf" srcId="{0F5F3050-0D4F-4312-A645-BEF6CF20B914}" destId="{2763D9BB-A7D3-4E7C-AB75-A6680B7C5867}" srcOrd="0" destOrd="0" presId="urn:microsoft.com/office/officeart/2005/8/layout/radial4"/>
    <dgm:cxn modelId="{594606E0-7A86-4B02-94AA-B0A0121BD12E}" srcId="{3BD973A2-64C4-464D-A31E-DB731BDFBAC8}" destId="{7A8A2FC0-354F-4B4A-BAC8-E59A913A4F43}" srcOrd="2" destOrd="0" parTransId="{F1A787A2-4058-4161-94B8-248E55D08712}" sibTransId="{543F5FD4-D32E-4AD6-B21A-ACC5E718BED6}"/>
    <dgm:cxn modelId="{520FFC95-0886-47DD-83CC-F107925EF441}" type="presOf" srcId="{22E999D2-B0D4-40FF-9D18-65AE233A46FB}" destId="{B0108926-6C24-43B7-B7F2-78DA2C668CE8}" srcOrd="0" destOrd="0" presId="urn:microsoft.com/office/officeart/2005/8/layout/radial4"/>
    <dgm:cxn modelId="{0614DFF3-01CE-4F2F-A11F-A08D466B4A56}" type="presOf" srcId="{3BD973A2-64C4-464D-A31E-DB731BDFBAC8}" destId="{4365BCF2-00DA-4708-9F4B-96F6A9D0E671}" srcOrd="0" destOrd="0" presId="urn:microsoft.com/office/officeart/2005/8/layout/radial4"/>
    <dgm:cxn modelId="{6C09CF4B-681B-44FA-BE70-354174903437}" srcId="{3BD973A2-64C4-464D-A31E-DB731BDFBAC8}" destId="{4C4AAEAD-DB23-4C29-91D9-0A5D077FF663}" srcOrd="1" destOrd="0" parTransId="{3165D676-1335-4AEE-8776-49FC52547B2E}" sibTransId="{666CC5A3-B6AE-4CB3-A719-D6AC792C5F80}"/>
    <dgm:cxn modelId="{91186654-A199-4D23-9703-3509559D80BB}" srcId="{3BD973A2-64C4-464D-A31E-DB731BDFBAC8}" destId="{22E999D2-B0D4-40FF-9D18-65AE233A46FB}" srcOrd="0" destOrd="0" parTransId="{0F5F3050-0D4F-4312-A645-BEF6CF20B914}" sibTransId="{C22BCA04-737C-49BD-852D-EDB25363C342}"/>
    <dgm:cxn modelId="{6D09D2CA-9A7C-44C4-86A4-C5480BE7BBCE}" type="presOf" srcId="{7A8A2FC0-354F-4B4A-BAC8-E59A913A4F43}" destId="{214F5D7D-3184-4C26-BDD7-65258ABD309C}" srcOrd="0" destOrd="0" presId="urn:microsoft.com/office/officeart/2005/8/layout/radial4"/>
    <dgm:cxn modelId="{B3B9F4AB-F8F8-417B-A066-CE30BAB0BA0F}" type="presOf" srcId="{3165D676-1335-4AEE-8776-49FC52547B2E}" destId="{8662B146-6BF2-4DFB-8BDF-EC428EDC67A6}" srcOrd="0" destOrd="0" presId="urn:microsoft.com/office/officeart/2005/8/layout/radial4"/>
    <dgm:cxn modelId="{AE632CE8-3C3A-4971-A03B-C9A4291B7D4E}" type="presOf" srcId="{4C4AAEAD-DB23-4C29-91D9-0A5D077FF663}" destId="{BCC8DC55-1085-4F5C-AB2A-44553C786B42}" srcOrd="0" destOrd="0" presId="urn:microsoft.com/office/officeart/2005/8/layout/radial4"/>
    <dgm:cxn modelId="{DEAD4860-0D1C-4F51-924B-843C58F59F45}" type="presOf" srcId="{7ACD4375-FD0B-4607-850A-FC43F3F3DCAA}" destId="{C755A8CF-15C2-46C8-8755-DECD751C42CF}" srcOrd="0" destOrd="0" presId="urn:microsoft.com/office/officeart/2005/8/layout/radial4"/>
    <dgm:cxn modelId="{B0310C25-CF8F-44F3-A1EA-2042F0D361A3}" type="presOf" srcId="{F1A787A2-4058-4161-94B8-248E55D08712}" destId="{6FD98DF9-B875-45A5-BCA4-634623C69E59}" srcOrd="0" destOrd="0" presId="urn:microsoft.com/office/officeart/2005/8/layout/radial4"/>
    <dgm:cxn modelId="{08B493B6-6DF1-4136-A931-0773CA35DAEA}" type="presParOf" srcId="{C755A8CF-15C2-46C8-8755-DECD751C42CF}" destId="{4365BCF2-00DA-4708-9F4B-96F6A9D0E671}" srcOrd="0" destOrd="0" presId="urn:microsoft.com/office/officeart/2005/8/layout/radial4"/>
    <dgm:cxn modelId="{AD6E6FA5-17F6-4731-BA14-2579BB28C7C0}" type="presParOf" srcId="{C755A8CF-15C2-46C8-8755-DECD751C42CF}" destId="{2763D9BB-A7D3-4E7C-AB75-A6680B7C5867}" srcOrd="1" destOrd="0" presId="urn:microsoft.com/office/officeart/2005/8/layout/radial4"/>
    <dgm:cxn modelId="{85D58080-0E71-4D79-A45B-039C36507A6B}" type="presParOf" srcId="{C755A8CF-15C2-46C8-8755-DECD751C42CF}" destId="{B0108926-6C24-43B7-B7F2-78DA2C668CE8}" srcOrd="2" destOrd="0" presId="urn:microsoft.com/office/officeart/2005/8/layout/radial4"/>
    <dgm:cxn modelId="{1ADAEC6F-A5F8-4F4F-B807-2D9E0FF90B2C}" type="presParOf" srcId="{C755A8CF-15C2-46C8-8755-DECD751C42CF}" destId="{8662B146-6BF2-4DFB-8BDF-EC428EDC67A6}" srcOrd="3" destOrd="0" presId="urn:microsoft.com/office/officeart/2005/8/layout/radial4"/>
    <dgm:cxn modelId="{AF4FEFDE-BB39-4B96-8F6C-F5293EA77EF6}" type="presParOf" srcId="{C755A8CF-15C2-46C8-8755-DECD751C42CF}" destId="{BCC8DC55-1085-4F5C-AB2A-44553C786B42}" srcOrd="4" destOrd="0" presId="urn:microsoft.com/office/officeart/2005/8/layout/radial4"/>
    <dgm:cxn modelId="{8C1AAA64-7FC3-41FB-BD4A-F3281B385E8D}" type="presParOf" srcId="{C755A8CF-15C2-46C8-8755-DECD751C42CF}" destId="{6FD98DF9-B875-45A5-BCA4-634623C69E59}" srcOrd="5" destOrd="0" presId="urn:microsoft.com/office/officeart/2005/8/layout/radial4"/>
    <dgm:cxn modelId="{F030A0F4-43B7-4B9A-8BB7-6D9BBE7E2845}" type="presParOf" srcId="{C755A8CF-15C2-46C8-8755-DECD751C42CF}" destId="{214F5D7D-3184-4C26-BDD7-65258ABD309C}"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0E68306-EE38-4713-B176-6491E166116C}"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D76C7E51-1018-4591-BA57-9C1CC19F6315}">
      <dgm:prSet phldrT="[Text]"/>
      <dgm:spPr/>
      <dgm:t>
        <a:bodyPr/>
        <a:lstStyle/>
        <a:p>
          <a:r>
            <a:rPr lang="en-US" dirty="0" smtClean="0"/>
            <a:t>Knowledge Transfer</a:t>
          </a:r>
          <a:endParaRPr lang="en-US" dirty="0"/>
        </a:p>
      </dgm:t>
    </dgm:pt>
    <dgm:pt modelId="{34DA7B34-7EC7-4512-A9F1-AFFA86DDD476}" type="parTrans" cxnId="{A0014384-74B7-45BC-BD75-F593A33ABEF4}">
      <dgm:prSet/>
      <dgm:spPr/>
      <dgm:t>
        <a:bodyPr/>
        <a:lstStyle/>
        <a:p>
          <a:endParaRPr lang="en-US"/>
        </a:p>
      </dgm:t>
    </dgm:pt>
    <dgm:pt modelId="{DE40DB9C-A0A5-487D-A370-AD18E4FCC3A2}" type="sibTrans" cxnId="{A0014384-74B7-45BC-BD75-F593A33ABEF4}">
      <dgm:prSet/>
      <dgm:spPr/>
      <dgm:t>
        <a:bodyPr/>
        <a:lstStyle/>
        <a:p>
          <a:endParaRPr lang="en-US"/>
        </a:p>
      </dgm:t>
    </dgm:pt>
    <dgm:pt modelId="{35DFE3B1-0AD9-404D-B08A-71FC72B6C831}">
      <dgm:prSet phldrT="[Text]"/>
      <dgm:spPr/>
      <dgm:t>
        <a:bodyPr/>
        <a:lstStyle/>
        <a:p>
          <a:r>
            <a:rPr lang="en-US" dirty="0" smtClean="0"/>
            <a:t>From SBU to another</a:t>
          </a:r>
          <a:endParaRPr lang="en-US" dirty="0"/>
        </a:p>
      </dgm:t>
    </dgm:pt>
    <dgm:pt modelId="{172673A6-A6A5-49AE-9878-2A6BC25EBCDC}" type="parTrans" cxnId="{70EBC5EA-F285-454A-9456-CC97F5895B73}">
      <dgm:prSet/>
      <dgm:spPr/>
      <dgm:t>
        <a:bodyPr/>
        <a:lstStyle/>
        <a:p>
          <a:endParaRPr lang="en-US"/>
        </a:p>
      </dgm:t>
    </dgm:pt>
    <dgm:pt modelId="{BCD014BC-4EF7-4AD4-B733-84AF901D9CA9}" type="sibTrans" cxnId="{70EBC5EA-F285-454A-9456-CC97F5895B73}">
      <dgm:prSet/>
      <dgm:spPr/>
      <dgm:t>
        <a:bodyPr/>
        <a:lstStyle/>
        <a:p>
          <a:endParaRPr lang="en-US"/>
        </a:p>
      </dgm:t>
    </dgm:pt>
    <dgm:pt modelId="{4062FEF3-FFE9-47C6-AE96-C381677DE05B}">
      <dgm:prSet phldrT="[Text]"/>
      <dgm:spPr/>
      <dgm:t>
        <a:bodyPr/>
        <a:lstStyle/>
        <a:p>
          <a:r>
            <a:rPr lang="en-US" dirty="0" smtClean="0"/>
            <a:t>From function to another</a:t>
          </a:r>
          <a:endParaRPr lang="en-US" dirty="0"/>
        </a:p>
      </dgm:t>
    </dgm:pt>
    <dgm:pt modelId="{83F7B8D5-7E65-4EE8-BC3D-95E034939EE4}" type="parTrans" cxnId="{306A598C-5DFC-4F2A-AEEB-36956DFE3A38}">
      <dgm:prSet/>
      <dgm:spPr/>
      <dgm:t>
        <a:bodyPr/>
        <a:lstStyle/>
        <a:p>
          <a:endParaRPr lang="en-US"/>
        </a:p>
      </dgm:t>
    </dgm:pt>
    <dgm:pt modelId="{6D7DE520-B08B-49AE-991C-68B42EAE1ACF}" type="sibTrans" cxnId="{306A598C-5DFC-4F2A-AEEB-36956DFE3A38}">
      <dgm:prSet/>
      <dgm:spPr/>
      <dgm:t>
        <a:bodyPr/>
        <a:lstStyle/>
        <a:p>
          <a:endParaRPr lang="en-US"/>
        </a:p>
      </dgm:t>
    </dgm:pt>
    <dgm:pt modelId="{877FC73E-05C0-406B-B30C-339099D30D58}">
      <dgm:prSet phldrT="[Text]"/>
      <dgm:spPr/>
      <dgm:t>
        <a:bodyPr/>
        <a:lstStyle/>
        <a:p>
          <a:r>
            <a:rPr lang="en-US" dirty="0" smtClean="0"/>
            <a:t>Competence Transfer</a:t>
          </a:r>
          <a:endParaRPr lang="en-US" dirty="0"/>
        </a:p>
      </dgm:t>
    </dgm:pt>
    <dgm:pt modelId="{4E9652F5-4C7E-4052-9E04-32E5262D1639}" type="parTrans" cxnId="{C526CB0A-AA3B-4E4C-BD04-65C93DE50769}">
      <dgm:prSet/>
      <dgm:spPr/>
      <dgm:t>
        <a:bodyPr/>
        <a:lstStyle/>
        <a:p>
          <a:endParaRPr lang="en-US"/>
        </a:p>
      </dgm:t>
    </dgm:pt>
    <dgm:pt modelId="{30CF8D53-4223-4925-BC20-7D348C296B1C}" type="sibTrans" cxnId="{C526CB0A-AA3B-4E4C-BD04-65C93DE50769}">
      <dgm:prSet/>
      <dgm:spPr/>
      <dgm:t>
        <a:bodyPr/>
        <a:lstStyle/>
        <a:p>
          <a:endParaRPr lang="en-US"/>
        </a:p>
      </dgm:t>
    </dgm:pt>
    <dgm:pt modelId="{F5F3D737-E419-4A3C-B024-48EE8D2F10BE}">
      <dgm:prSet phldrT="[Text]"/>
      <dgm:spPr/>
      <dgm:t>
        <a:bodyPr/>
        <a:lstStyle/>
        <a:p>
          <a:r>
            <a:rPr lang="en-US" dirty="0" smtClean="0"/>
            <a:t>As in Cannon cameras to office copiers</a:t>
          </a:r>
          <a:endParaRPr lang="en-US" dirty="0"/>
        </a:p>
      </dgm:t>
    </dgm:pt>
    <dgm:pt modelId="{FF32F9EC-8115-4D8D-B807-AEC11A3E6C68}" type="parTrans" cxnId="{1CA535FE-CE10-4AD9-A2CE-32A06E7A5306}">
      <dgm:prSet/>
      <dgm:spPr/>
      <dgm:t>
        <a:bodyPr/>
        <a:lstStyle/>
        <a:p>
          <a:endParaRPr lang="en-US"/>
        </a:p>
      </dgm:t>
    </dgm:pt>
    <dgm:pt modelId="{DEAAA058-BC02-4651-B44C-C7FB026817F6}" type="sibTrans" cxnId="{1CA535FE-CE10-4AD9-A2CE-32A06E7A5306}">
      <dgm:prSet/>
      <dgm:spPr/>
      <dgm:t>
        <a:bodyPr/>
        <a:lstStyle/>
        <a:p>
          <a:endParaRPr lang="en-US"/>
        </a:p>
      </dgm:t>
    </dgm:pt>
    <dgm:pt modelId="{D7AA2D37-473D-4F96-895E-3BB5C82BD523}">
      <dgm:prSet phldrT="[Text]"/>
      <dgm:spPr/>
      <dgm:t>
        <a:bodyPr/>
        <a:lstStyle/>
        <a:p>
          <a:r>
            <a:rPr lang="en-US" dirty="0" smtClean="0"/>
            <a:t>Shared R&amp;D</a:t>
          </a:r>
          <a:endParaRPr lang="en-US" dirty="0"/>
        </a:p>
      </dgm:t>
    </dgm:pt>
    <dgm:pt modelId="{4A40C03C-0EE1-41C5-9A58-76F6F14FF781}" type="parTrans" cxnId="{B4DFCC37-0950-4918-9A30-B89972D4534A}">
      <dgm:prSet/>
      <dgm:spPr/>
      <dgm:t>
        <a:bodyPr/>
        <a:lstStyle/>
        <a:p>
          <a:endParaRPr lang="en-US"/>
        </a:p>
      </dgm:t>
    </dgm:pt>
    <dgm:pt modelId="{9C0D9C1D-4FFA-4C1A-8554-6787FAD46C79}" type="sibTrans" cxnId="{B4DFCC37-0950-4918-9A30-B89972D4534A}">
      <dgm:prSet/>
      <dgm:spPr/>
      <dgm:t>
        <a:bodyPr/>
        <a:lstStyle/>
        <a:p>
          <a:endParaRPr lang="en-US"/>
        </a:p>
      </dgm:t>
    </dgm:pt>
    <dgm:pt modelId="{6275441B-C7FB-4CF9-8773-8DB62B97F878}">
      <dgm:prSet phldrT="[Text]"/>
      <dgm:spPr/>
      <dgm:t>
        <a:bodyPr/>
        <a:lstStyle/>
        <a:p>
          <a:r>
            <a:rPr lang="en-US" dirty="0" smtClean="0"/>
            <a:t>Efficient </a:t>
          </a:r>
          <a:endParaRPr lang="en-US" dirty="0"/>
        </a:p>
      </dgm:t>
    </dgm:pt>
    <dgm:pt modelId="{7ED9AFFB-1117-4CE8-8E93-2E763BF0DE4D}" type="parTrans" cxnId="{96711836-3CDB-4079-984C-5140EEEB721B}">
      <dgm:prSet/>
      <dgm:spPr/>
      <dgm:t>
        <a:bodyPr/>
        <a:lstStyle/>
        <a:p>
          <a:endParaRPr lang="en-US"/>
        </a:p>
      </dgm:t>
    </dgm:pt>
    <dgm:pt modelId="{4948BDE8-B401-4316-A67A-3CBC44A7B928}" type="sibTrans" cxnId="{96711836-3CDB-4079-984C-5140EEEB721B}">
      <dgm:prSet/>
      <dgm:spPr/>
      <dgm:t>
        <a:bodyPr/>
        <a:lstStyle/>
        <a:p>
          <a:endParaRPr lang="en-US"/>
        </a:p>
      </dgm:t>
    </dgm:pt>
    <dgm:pt modelId="{9A84A039-41CC-4EE3-BCB6-FB9F6A4B2CC8}" type="pres">
      <dgm:prSet presAssocID="{F0E68306-EE38-4713-B176-6491E166116C}" presName="Name0" presStyleCnt="0">
        <dgm:presLayoutVars>
          <dgm:chMax val="7"/>
          <dgm:dir/>
          <dgm:animLvl val="lvl"/>
          <dgm:resizeHandles val="exact"/>
        </dgm:presLayoutVars>
      </dgm:prSet>
      <dgm:spPr/>
      <dgm:t>
        <a:bodyPr/>
        <a:lstStyle/>
        <a:p>
          <a:endParaRPr lang="en-US"/>
        </a:p>
      </dgm:t>
    </dgm:pt>
    <dgm:pt modelId="{920CCB6C-3B38-4F94-9672-3035E09A5B2F}" type="pres">
      <dgm:prSet presAssocID="{D76C7E51-1018-4591-BA57-9C1CC19F6315}" presName="circle1" presStyleLbl="node1" presStyleIdx="0" presStyleCnt="3"/>
      <dgm:spPr/>
    </dgm:pt>
    <dgm:pt modelId="{559A85F1-62BF-475B-8204-8073DDD9E7D9}" type="pres">
      <dgm:prSet presAssocID="{D76C7E51-1018-4591-BA57-9C1CC19F6315}" presName="space" presStyleCnt="0"/>
      <dgm:spPr/>
    </dgm:pt>
    <dgm:pt modelId="{F5AAEB7C-ABFD-4252-A9D4-41ED8BE1495B}" type="pres">
      <dgm:prSet presAssocID="{D76C7E51-1018-4591-BA57-9C1CC19F6315}" presName="rect1" presStyleLbl="alignAcc1" presStyleIdx="0" presStyleCnt="3"/>
      <dgm:spPr/>
      <dgm:t>
        <a:bodyPr/>
        <a:lstStyle/>
        <a:p>
          <a:endParaRPr lang="en-US"/>
        </a:p>
      </dgm:t>
    </dgm:pt>
    <dgm:pt modelId="{9E3479F3-61F3-4955-89EE-1C5D8C6969E5}" type="pres">
      <dgm:prSet presAssocID="{877FC73E-05C0-406B-B30C-339099D30D58}" presName="vertSpace2" presStyleLbl="node1" presStyleIdx="0" presStyleCnt="3"/>
      <dgm:spPr/>
    </dgm:pt>
    <dgm:pt modelId="{5FEBC659-24EC-452E-B63D-3C19F65A2479}" type="pres">
      <dgm:prSet presAssocID="{877FC73E-05C0-406B-B30C-339099D30D58}" presName="circle2" presStyleLbl="node1" presStyleIdx="1" presStyleCnt="3"/>
      <dgm:spPr/>
    </dgm:pt>
    <dgm:pt modelId="{D64A8224-4A75-4A97-849A-1D665018A962}" type="pres">
      <dgm:prSet presAssocID="{877FC73E-05C0-406B-B30C-339099D30D58}" presName="rect2" presStyleLbl="alignAcc1" presStyleIdx="1" presStyleCnt="3"/>
      <dgm:spPr/>
      <dgm:t>
        <a:bodyPr/>
        <a:lstStyle/>
        <a:p>
          <a:endParaRPr lang="en-US"/>
        </a:p>
      </dgm:t>
    </dgm:pt>
    <dgm:pt modelId="{D0190950-C7A3-4E89-92CE-E7458B3C0334}" type="pres">
      <dgm:prSet presAssocID="{D7AA2D37-473D-4F96-895E-3BB5C82BD523}" presName="vertSpace3" presStyleLbl="node1" presStyleIdx="1" presStyleCnt="3"/>
      <dgm:spPr/>
    </dgm:pt>
    <dgm:pt modelId="{1EB7C6FB-8060-411B-8F88-6B75526107AF}" type="pres">
      <dgm:prSet presAssocID="{D7AA2D37-473D-4F96-895E-3BB5C82BD523}" presName="circle3" presStyleLbl="node1" presStyleIdx="2" presStyleCnt="3"/>
      <dgm:spPr/>
    </dgm:pt>
    <dgm:pt modelId="{5799FA5A-BA4D-4555-9E04-110AD2491279}" type="pres">
      <dgm:prSet presAssocID="{D7AA2D37-473D-4F96-895E-3BB5C82BD523}" presName="rect3" presStyleLbl="alignAcc1" presStyleIdx="2" presStyleCnt="3"/>
      <dgm:spPr/>
      <dgm:t>
        <a:bodyPr/>
        <a:lstStyle/>
        <a:p>
          <a:endParaRPr lang="en-US"/>
        </a:p>
      </dgm:t>
    </dgm:pt>
    <dgm:pt modelId="{38CD061F-250E-4B10-8FAC-92447A40040B}" type="pres">
      <dgm:prSet presAssocID="{D76C7E51-1018-4591-BA57-9C1CC19F6315}" presName="rect1ParTx" presStyleLbl="alignAcc1" presStyleIdx="2" presStyleCnt="3">
        <dgm:presLayoutVars>
          <dgm:chMax val="1"/>
          <dgm:bulletEnabled val="1"/>
        </dgm:presLayoutVars>
      </dgm:prSet>
      <dgm:spPr/>
      <dgm:t>
        <a:bodyPr/>
        <a:lstStyle/>
        <a:p>
          <a:endParaRPr lang="en-US"/>
        </a:p>
      </dgm:t>
    </dgm:pt>
    <dgm:pt modelId="{3C165382-5474-45AF-91F3-1E41EBCB4191}" type="pres">
      <dgm:prSet presAssocID="{D76C7E51-1018-4591-BA57-9C1CC19F6315}" presName="rect1ChTx" presStyleLbl="alignAcc1" presStyleIdx="2" presStyleCnt="3">
        <dgm:presLayoutVars>
          <dgm:bulletEnabled val="1"/>
        </dgm:presLayoutVars>
      </dgm:prSet>
      <dgm:spPr/>
      <dgm:t>
        <a:bodyPr/>
        <a:lstStyle/>
        <a:p>
          <a:endParaRPr lang="en-US"/>
        </a:p>
      </dgm:t>
    </dgm:pt>
    <dgm:pt modelId="{65680CD2-7F30-4DA6-B87C-AB052D57AD0B}" type="pres">
      <dgm:prSet presAssocID="{877FC73E-05C0-406B-B30C-339099D30D58}" presName="rect2ParTx" presStyleLbl="alignAcc1" presStyleIdx="2" presStyleCnt="3">
        <dgm:presLayoutVars>
          <dgm:chMax val="1"/>
          <dgm:bulletEnabled val="1"/>
        </dgm:presLayoutVars>
      </dgm:prSet>
      <dgm:spPr/>
      <dgm:t>
        <a:bodyPr/>
        <a:lstStyle/>
        <a:p>
          <a:endParaRPr lang="en-US"/>
        </a:p>
      </dgm:t>
    </dgm:pt>
    <dgm:pt modelId="{3E3F4296-3BB1-453E-A602-0A527001783E}" type="pres">
      <dgm:prSet presAssocID="{877FC73E-05C0-406B-B30C-339099D30D58}" presName="rect2ChTx" presStyleLbl="alignAcc1" presStyleIdx="2" presStyleCnt="3">
        <dgm:presLayoutVars>
          <dgm:bulletEnabled val="1"/>
        </dgm:presLayoutVars>
      </dgm:prSet>
      <dgm:spPr/>
      <dgm:t>
        <a:bodyPr/>
        <a:lstStyle/>
        <a:p>
          <a:endParaRPr lang="en-US"/>
        </a:p>
      </dgm:t>
    </dgm:pt>
    <dgm:pt modelId="{CC5C338B-0855-425A-89B4-A020FD18D38D}" type="pres">
      <dgm:prSet presAssocID="{D7AA2D37-473D-4F96-895E-3BB5C82BD523}" presName="rect3ParTx" presStyleLbl="alignAcc1" presStyleIdx="2" presStyleCnt="3">
        <dgm:presLayoutVars>
          <dgm:chMax val="1"/>
          <dgm:bulletEnabled val="1"/>
        </dgm:presLayoutVars>
      </dgm:prSet>
      <dgm:spPr/>
      <dgm:t>
        <a:bodyPr/>
        <a:lstStyle/>
        <a:p>
          <a:endParaRPr lang="en-US"/>
        </a:p>
      </dgm:t>
    </dgm:pt>
    <dgm:pt modelId="{5C1E382B-E4F0-4B26-9289-4E2D51A78772}" type="pres">
      <dgm:prSet presAssocID="{D7AA2D37-473D-4F96-895E-3BB5C82BD523}" presName="rect3ChTx" presStyleLbl="alignAcc1" presStyleIdx="2" presStyleCnt="3">
        <dgm:presLayoutVars>
          <dgm:bulletEnabled val="1"/>
        </dgm:presLayoutVars>
      </dgm:prSet>
      <dgm:spPr/>
      <dgm:t>
        <a:bodyPr/>
        <a:lstStyle/>
        <a:p>
          <a:endParaRPr lang="en-US"/>
        </a:p>
      </dgm:t>
    </dgm:pt>
  </dgm:ptLst>
  <dgm:cxnLst>
    <dgm:cxn modelId="{5A9FDF47-2EA3-444F-95BB-6127A9952AAF}" type="presOf" srcId="{D76C7E51-1018-4591-BA57-9C1CC19F6315}" destId="{38CD061F-250E-4B10-8FAC-92447A40040B}" srcOrd="1" destOrd="0" presId="urn:microsoft.com/office/officeart/2005/8/layout/target3"/>
    <dgm:cxn modelId="{77A02443-64D5-4D90-8FFF-E5889590E3D5}" type="presOf" srcId="{877FC73E-05C0-406B-B30C-339099D30D58}" destId="{65680CD2-7F30-4DA6-B87C-AB052D57AD0B}" srcOrd="1" destOrd="0" presId="urn:microsoft.com/office/officeart/2005/8/layout/target3"/>
    <dgm:cxn modelId="{EE07F230-0D07-4F72-B108-22BEFA63E89B}" type="presOf" srcId="{4062FEF3-FFE9-47C6-AE96-C381677DE05B}" destId="{3C165382-5474-45AF-91F3-1E41EBCB4191}" srcOrd="0" destOrd="1" presId="urn:microsoft.com/office/officeart/2005/8/layout/target3"/>
    <dgm:cxn modelId="{6245E1C3-5399-45A1-9851-550B6493C71D}" type="presOf" srcId="{F0E68306-EE38-4713-B176-6491E166116C}" destId="{9A84A039-41CC-4EE3-BCB6-FB9F6A4B2CC8}" srcOrd="0" destOrd="0" presId="urn:microsoft.com/office/officeart/2005/8/layout/target3"/>
    <dgm:cxn modelId="{B4DFCC37-0950-4918-9A30-B89972D4534A}" srcId="{F0E68306-EE38-4713-B176-6491E166116C}" destId="{D7AA2D37-473D-4F96-895E-3BB5C82BD523}" srcOrd="2" destOrd="0" parTransId="{4A40C03C-0EE1-41C5-9A58-76F6F14FF781}" sibTransId="{9C0D9C1D-4FFA-4C1A-8554-6787FAD46C79}"/>
    <dgm:cxn modelId="{062BD00D-09BC-43D4-90C1-B36AE2DD1A91}" type="presOf" srcId="{877FC73E-05C0-406B-B30C-339099D30D58}" destId="{D64A8224-4A75-4A97-849A-1D665018A962}" srcOrd="0" destOrd="0" presId="urn:microsoft.com/office/officeart/2005/8/layout/target3"/>
    <dgm:cxn modelId="{C526CB0A-AA3B-4E4C-BD04-65C93DE50769}" srcId="{F0E68306-EE38-4713-B176-6491E166116C}" destId="{877FC73E-05C0-406B-B30C-339099D30D58}" srcOrd="1" destOrd="0" parTransId="{4E9652F5-4C7E-4052-9E04-32E5262D1639}" sibTransId="{30CF8D53-4223-4925-BC20-7D348C296B1C}"/>
    <dgm:cxn modelId="{96711836-3CDB-4079-984C-5140EEEB721B}" srcId="{D7AA2D37-473D-4F96-895E-3BB5C82BD523}" destId="{6275441B-C7FB-4CF9-8773-8DB62B97F878}" srcOrd="0" destOrd="0" parTransId="{7ED9AFFB-1117-4CE8-8E93-2E763BF0DE4D}" sibTransId="{4948BDE8-B401-4316-A67A-3CBC44A7B928}"/>
    <dgm:cxn modelId="{C82D456F-548C-411F-B484-689420B59E51}" type="presOf" srcId="{D7AA2D37-473D-4F96-895E-3BB5C82BD523}" destId="{CC5C338B-0855-425A-89B4-A020FD18D38D}" srcOrd="1" destOrd="0" presId="urn:microsoft.com/office/officeart/2005/8/layout/target3"/>
    <dgm:cxn modelId="{306A598C-5DFC-4F2A-AEEB-36956DFE3A38}" srcId="{D76C7E51-1018-4591-BA57-9C1CC19F6315}" destId="{4062FEF3-FFE9-47C6-AE96-C381677DE05B}" srcOrd="1" destOrd="0" parTransId="{83F7B8D5-7E65-4EE8-BC3D-95E034939EE4}" sibTransId="{6D7DE520-B08B-49AE-991C-68B42EAE1ACF}"/>
    <dgm:cxn modelId="{85C7014F-1AB6-4F7E-8294-F8B4B3B5CE12}" type="presOf" srcId="{D7AA2D37-473D-4F96-895E-3BB5C82BD523}" destId="{5799FA5A-BA4D-4555-9E04-110AD2491279}" srcOrd="0" destOrd="0" presId="urn:microsoft.com/office/officeart/2005/8/layout/target3"/>
    <dgm:cxn modelId="{A0014384-74B7-45BC-BD75-F593A33ABEF4}" srcId="{F0E68306-EE38-4713-B176-6491E166116C}" destId="{D76C7E51-1018-4591-BA57-9C1CC19F6315}" srcOrd="0" destOrd="0" parTransId="{34DA7B34-7EC7-4512-A9F1-AFFA86DDD476}" sibTransId="{DE40DB9C-A0A5-487D-A370-AD18E4FCC3A2}"/>
    <dgm:cxn modelId="{1CA535FE-CE10-4AD9-A2CE-32A06E7A5306}" srcId="{877FC73E-05C0-406B-B30C-339099D30D58}" destId="{F5F3D737-E419-4A3C-B024-48EE8D2F10BE}" srcOrd="0" destOrd="0" parTransId="{FF32F9EC-8115-4D8D-B807-AEC11A3E6C68}" sibTransId="{DEAAA058-BC02-4651-B44C-C7FB026817F6}"/>
    <dgm:cxn modelId="{BFADDC64-803B-4403-9C19-E3F2A478A268}" type="presOf" srcId="{35DFE3B1-0AD9-404D-B08A-71FC72B6C831}" destId="{3C165382-5474-45AF-91F3-1E41EBCB4191}" srcOrd="0" destOrd="0" presId="urn:microsoft.com/office/officeart/2005/8/layout/target3"/>
    <dgm:cxn modelId="{70EBC5EA-F285-454A-9456-CC97F5895B73}" srcId="{D76C7E51-1018-4591-BA57-9C1CC19F6315}" destId="{35DFE3B1-0AD9-404D-B08A-71FC72B6C831}" srcOrd="0" destOrd="0" parTransId="{172673A6-A6A5-49AE-9878-2A6BC25EBCDC}" sibTransId="{BCD014BC-4EF7-4AD4-B733-84AF901D9CA9}"/>
    <dgm:cxn modelId="{E5283F8F-2081-4A98-AB73-02DC263C2B81}" type="presOf" srcId="{F5F3D737-E419-4A3C-B024-48EE8D2F10BE}" destId="{3E3F4296-3BB1-453E-A602-0A527001783E}" srcOrd="0" destOrd="0" presId="urn:microsoft.com/office/officeart/2005/8/layout/target3"/>
    <dgm:cxn modelId="{F51C4674-12B1-4868-8D21-F9A272D15A70}" type="presOf" srcId="{6275441B-C7FB-4CF9-8773-8DB62B97F878}" destId="{5C1E382B-E4F0-4B26-9289-4E2D51A78772}" srcOrd="0" destOrd="0" presId="urn:microsoft.com/office/officeart/2005/8/layout/target3"/>
    <dgm:cxn modelId="{7F51D882-F66B-465B-B5F9-2D00A21E9B0C}" type="presOf" srcId="{D76C7E51-1018-4591-BA57-9C1CC19F6315}" destId="{F5AAEB7C-ABFD-4252-A9D4-41ED8BE1495B}" srcOrd="0" destOrd="0" presId="urn:microsoft.com/office/officeart/2005/8/layout/target3"/>
    <dgm:cxn modelId="{62D32A80-62B5-4EA8-81A2-19D3E32BD123}" type="presParOf" srcId="{9A84A039-41CC-4EE3-BCB6-FB9F6A4B2CC8}" destId="{920CCB6C-3B38-4F94-9672-3035E09A5B2F}" srcOrd="0" destOrd="0" presId="urn:microsoft.com/office/officeart/2005/8/layout/target3"/>
    <dgm:cxn modelId="{CEE68211-888B-4D26-B942-917DB2536E4C}" type="presParOf" srcId="{9A84A039-41CC-4EE3-BCB6-FB9F6A4B2CC8}" destId="{559A85F1-62BF-475B-8204-8073DDD9E7D9}" srcOrd="1" destOrd="0" presId="urn:microsoft.com/office/officeart/2005/8/layout/target3"/>
    <dgm:cxn modelId="{D6AE03E4-017E-4619-8F43-71082B01FC42}" type="presParOf" srcId="{9A84A039-41CC-4EE3-BCB6-FB9F6A4B2CC8}" destId="{F5AAEB7C-ABFD-4252-A9D4-41ED8BE1495B}" srcOrd="2" destOrd="0" presId="urn:microsoft.com/office/officeart/2005/8/layout/target3"/>
    <dgm:cxn modelId="{2DC768D5-1DEA-463F-9B8B-0DF583D2D62A}" type="presParOf" srcId="{9A84A039-41CC-4EE3-BCB6-FB9F6A4B2CC8}" destId="{9E3479F3-61F3-4955-89EE-1C5D8C6969E5}" srcOrd="3" destOrd="0" presId="urn:microsoft.com/office/officeart/2005/8/layout/target3"/>
    <dgm:cxn modelId="{61950F5E-CBF7-4D7E-AA10-AAF9AE9562C2}" type="presParOf" srcId="{9A84A039-41CC-4EE3-BCB6-FB9F6A4B2CC8}" destId="{5FEBC659-24EC-452E-B63D-3C19F65A2479}" srcOrd="4" destOrd="0" presId="urn:microsoft.com/office/officeart/2005/8/layout/target3"/>
    <dgm:cxn modelId="{ACF6B704-6701-4AE3-BD2B-024E54FAAC35}" type="presParOf" srcId="{9A84A039-41CC-4EE3-BCB6-FB9F6A4B2CC8}" destId="{D64A8224-4A75-4A97-849A-1D665018A962}" srcOrd="5" destOrd="0" presId="urn:microsoft.com/office/officeart/2005/8/layout/target3"/>
    <dgm:cxn modelId="{886D5A14-821E-482D-ACB9-C593E77A9C16}" type="presParOf" srcId="{9A84A039-41CC-4EE3-BCB6-FB9F6A4B2CC8}" destId="{D0190950-C7A3-4E89-92CE-E7458B3C0334}" srcOrd="6" destOrd="0" presId="urn:microsoft.com/office/officeart/2005/8/layout/target3"/>
    <dgm:cxn modelId="{D7A8288C-4D6C-44A5-8F31-524772B3E79F}" type="presParOf" srcId="{9A84A039-41CC-4EE3-BCB6-FB9F6A4B2CC8}" destId="{1EB7C6FB-8060-411B-8F88-6B75526107AF}" srcOrd="7" destOrd="0" presId="urn:microsoft.com/office/officeart/2005/8/layout/target3"/>
    <dgm:cxn modelId="{FC3618FB-0C89-47E6-BCE8-77ED56656B07}" type="presParOf" srcId="{9A84A039-41CC-4EE3-BCB6-FB9F6A4B2CC8}" destId="{5799FA5A-BA4D-4555-9E04-110AD2491279}" srcOrd="8" destOrd="0" presId="urn:microsoft.com/office/officeart/2005/8/layout/target3"/>
    <dgm:cxn modelId="{3ACC422B-D2A3-45C0-99DD-EF151C746BD3}" type="presParOf" srcId="{9A84A039-41CC-4EE3-BCB6-FB9F6A4B2CC8}" destId="{38CD061F-250E-4B10-8FAC-92447A40040B}" srcOrd="9" destOrd="0" presId="urn:microsoft.com/office/officeart/2005/8/layout/target3"/>
    <dgm:cxn modelId="{B3BBDEAC-32D6-4576-99B5-764F4DE8E076}" type="presParOf" srcId="{9A84A039-41CC-4EE3-BCB6-FB9F6A4B2CC8}" destId="{3C165382-5474-45AF-91F3-1E41EBCB4191}" srcOrd="10" destOrd="0" presId="urn:microsoft.com/office/officeart/2005/8/layout/target3"/>
    <dgm:cxn modelId="{2456CBF1-DD7D-43C9-859B-94E6B715C09C}" type="presParOf" srcId="{9A84A039-41CC-4EE3-BCB6-FB9F6A4B2CC8}" destId="{65680CD2-7F30-4DA6-B87C-AB052D57AD0B}" srcOrd="11" destOrd="0" presId="urn:microsoft.com/office/officeart/2005/8/layout/target3"/>
    <dgm:cxn modelId="{E0CA5C19-BBBA-4347-A262-125A45B8D7DE}" type="presParOf" srcId="{9A84A039-41CC-4EE3-BCB6-FB9F6A4B2CC8}" destId="{3E3F4296-3BB1-453E-A602-0A527001783E}" srcOrd="12" destOrd="0" presId="urn:microsoft.com/office/officeart/2005/8/layout/target3"/>
    <dgm:cxn modelId="{E9FAEDDF-4C99-4314-B002-0C23DA408870}" type="presParOf" srcId="{9A84A039-41CC-4EE3-BCB6-FB9F6A4B2CC8}" destId="{CC5C338B-0855-425A-89B4-A020FD18D38D}" srcOrd="13" destOrd="0" presId="urn:microsoft.com/office/officeart/2005/8/layout/target3"/>
    <dgm:cxn modelId="{B1DADC98-9BC9-442D-B7E5-710F91A283C6}" type="presParOf" srcId="{9A84A039-41CC-4EE3-BCB6-FB9F6A4B2CC8}" destId="{5C1E382B-E4F0-4B26-9289-4E2D51A78772}" srcOrd="14"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80D5C7C-AF4E-4127-9476-E114F594F7B0}"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en-US"/>
        </a:p>
      </dgm:t>
    </dgm:pt>
    <dgm:pt modelId="{0E0C7D4A-3AD9-498B-9AEC-255FE06106CC}">
      <dgm:prSet phldrT="[Text]"/>
      <dgm:spPr/>
      <dgm:t>
        <a:bodyPr/>
        <a:lstStyle/>
        <a:p>
          <a:r>
            <a:rPr lang="en-US" dirty="0" smtClean="0"/>
            <a:t>Communications, impressions and personality projected by an organisation.</a:t>
          </a:r>
          <a:endParaRPr lang="en-US" dirty="0"/>
        </a:p>
      </dgm:t>
    </dgm:pt>
    <dgm:pt modelId="{1624315E-4A14-438D-BD6D-1F9091BCA886}" type="parTrans" cxnId="{F6D02E7F-45AF-40BE-8A57-FAA0D37B277C}">
      <dgm:prSet/>
      <dgm:spPr/>
      <dgm:t>
        <a:bodyPr/>
        <a:lstStyle/>
        <a:p>
          <a:endParaRPr lang="en-US"/>
        </a:p>
      </dgm:t>
    </dgm:pt>
    <dgm:pt modelId="{44E8EB3C-8496-454B-AF61-42F802E6C2DC}" type="sibTrans" cxnId="{F6D02E7F-45AF-40BE-8A57-FAA0D37B277C}">
      <dgm:prSet/>
      <dgm:spPr/>
      <dgm:t>
        <a:bodyPr/>
        <a:lstStyle/>
        <a:p>
          <a:endParaRPr lang="en-US"/>
        </a:p>
      </dgm:t>
    </dgm:pt>
    <dgm:pt modelId="{7FCD8064-BFDE-4631-A4B6-DA79E7E183D2}">
      <dgm:prSet phldrT="[Text]"/>
      <dgm:spPr/>
      <dgm:t>
        <a:bodyPr/>
        <a:lstStyle/>
        <a:p>
          <a:r>
            <a:rPr lang="en-US" dirty="0" smtClean="0"/>
            <a:t>Mission</a:t>
          </a:r>
          <a:endParaRPr lang="en-US" dirty="0"/>
        </a:p>
      </dgm:t>
    </dgm:pt>
    <dgm:pt modelId="{953099E2-533B-40FE-8207-8682A90F80B8}" type="parTrans" cxnId="{D17E878F-A139-4030-9832-C2F917C54052}">
      <dgm:prSet/>
      <dgm:spPr/>
      <dgm:t>
        <a:bodyPr/>
        <a:lstStyle/>
        <a:p>
          <a:endParaRPr lang="en-US"/>
        </a:p>
      </dgm:t>
    </dgm:pt>
    <dgm:pt modelId="{67FCD225-9E0A-4D31-AA29-9F36BC796306}" type="sibTrans" cxnId="{D17E878F-A139-4030-9832-C2F917C54052}">
      <dgm:prSet/>
      <dgm:spPr/>
      <dgm:t>
        <a:bodyPr/>
        <a:lstStyle/>
        <a:p>
          <a:endParaRPr lang="en-US"/>
        </a:p>
      </dgm:t>
    </dgm:pt>
    <dgm:pt modelId="{65E49119-EF3F-40E4-B705-C7492DA17BAD}">
      <dgm:prSet phldrT="[Text]"/>
      <dgm:spPr/>
      <dgm:t>
        <a:bodyPr/>
        <a:lstStyle/>
        <a:p>
          <a:r>
            <a:rPr lang="en-US" dirty="0" smtClean="0"/>
            <a:t>Values</a:t>
          </a:r>
          <a:endParaRPr lang="en-US" dirty="0"/>
        </a:p>
      </dgm:t>
    </dgm:pt>
    <dgm:pt modelId="{2657CD7C-5C79-4593-B282-9139F1073E4E}" type="parTrans" cxnId="{4DF2C38B-6189-4333-B48D-D4D26A5FD7E2}">
      <dgm:prSet/>
      <dgm:spPr/>
      <dgm:t>
        <a:bodyPr/>
        <a:lstStyle/>
        <a:p>
          <a:endParaRPr lang="en-US"/>
        </a:p>
      </dgm:t>
    </dgm:pt>
    <dgm:pt modelId="{93AE4780-A6BD-4E8B-BEBC-3646694C7906}" type="sibTrans" cxnId="{4DF2C38B-6189-4333-B48D-D4D26A5FD7E2}">
      <dgm:prSet/>
      <dgm:spPr/>
      <dgm:t>
        <a:bodyPr/>
        <a:lstStyle/>
        <a:p>
          <a:endParaRPr lang="en-US"/>
        </a:p>
      </dgm:t>
    </dgm:pt>
    <dgm:pt modelId="{F6E13730-92BF-400D-AEAF-0EA0E7A4D931}">
      <dgm:prSet phldrT="[Text]"/>
      <dgm:spPr/>
      <dgm:t>
        <a:bodyPr/>
        <a:lstStyle/>
        <a:p>
          <a:r>
            <a:rPr lang="en-US" dirty="0" smtClean="0"/>
            <a:t>Competencies</a:t>
          </a:r>
          <a:endParaRPr lang="en-US" dirty="0"/>
        </a:p>
      </dgm:t>
    </dgm:pt>
    <dgm:pt modelId="{B2C3E6D3-057B-4EAD-A4F1-D37126E5FF54}" type="parTrans" cxnId="{E932E2A6-EEDA-4E38-971E-F97C0196F19A}">
      <dgm:prSet/>
      <dgm:spPr/>
      <dgm:t>
        <a:bodyPr/>
        <a:lstStyle/>
        <a:p>
          <a:endParaRPr lang="en-US"/>
        </a:p>
      </dgm:t>
    </dgm:pt>
    <dgm:pt modelId="{FA9A1994-16A1-4401-8818-6E827727E927}" type="sibTrans" cxnId="{E932E2A6-EEDA-4E38-971E-F97C0196F19A}">
      <dgm:prSet/>
      <dgm:spPr/>
      <dgm:t>
        <a:bodyPr/>
        <a:lstStyle/>
        <a:p>
          <a:endParaRPr lang="en-US"/>
        </a:p>
      </dgm:t>
    </dgm:pt>
    <dgm:pt modelId="{5CE0F409-1FF4-45F7-9FA4-3BABB103BCE5}">
      <dgm:prSet phldrT="[Text]"/>
      <dgm:spPr/>
      <dgm:t>
        <a:bodyPr/>
        <a:lstStyle/>
        <a:p>
          <a:r>
            <a:rPr lang="en-US" dirty="0" smtClean="0"/>
            <a:t>quality and design of its goods</a:t>
          </a:r>
          <a:endParaRPr lang="en-US" dirty="0"/>
        </a:p>
      </dgm:t>
    </dgm:pt>
    <dgm:pt modelId="{329523EC-E8F9-41AA-B492-0019D99383A3}" type="parTrans" cxnId="{C0D5BC26-37A9-4A85-8ABC-A4899A00F871}">
      <dgm:prSet/>
      <dgm:spPr/>
      <dgm:t>
        <a:bodyPr/>
        <a:lstStyle/>
        <a:p>
          <a:endParaRPr lang="en-US"/>
        </a:p>
      </dgm:t>
    </dgm:pt>
    <dgm:pt modelId="{73378F32-2E8A-4A10-896C-40AB07066C29}" type="sibTrans" cxnId="{C0D5BC26-37A9-4A85-8ABC-A4899A00F871}">
      <dgm:prSet/>
      <dgm:spPr/>
      <dgm:t>
        <a:bodyPr/>
        <a:lstStyle/>
        <a:p>
          <a:endParaRPr lang="en-US"/>
        </a:p>
      </dgm:t>
    </dgm:pt>
    <dgm:pt modelId="{E6AB9DF5-4359-4244-996C-857B4D637E3F}">
      <dgm:prSet/>
      <dgm:spPr/>
      <dgm:t>
        <a:bodyPr/>
        <a:lstStyle/>
        <a:p>
          <a:r>
            <a:rPr lang="en-US" smtClean="0"/>
            <a:t>marketing communications</a:t>
          </a:r>
          <a:endParaRPr lang="en-US"/>
        </a:p>
      </dgm:t>
    </dgm:pt>
    <dgm:pt modelId="{200ECD76-589C-4A45-ACCA-26118C95EEA2}" type="parTrans" cxnId="{D66B190A-4380-4CEC-B3FA-59CAB7839C68}">
      <dgm:prSet/>
      <dgm:spPr/>
      <dgm:t>
        <a:bodyPr/>
        <a:lstStyle/>
        <a:p>
          <a:endParaRPr lang="en-US"/>
        </a:p>
      </dgm:t>
    </dgm:pt>
    <dgm:pt modelId="{0CB4D71F-FBA3-4028-B25B-583DBFCE88D1}" type="sibTrans" cxnId="{D66B190A-4380-4CEC-B3FA-59CAB7839C68}">
      <dgm:prSet/>
      <dgm:spPr/>
      <dgm:t>
        <a:bodyPr/>
        <a:lstStyle/>
        <a:p>
          <a:endParaRPr lang="en-US"/>
        </a:p>
      </dgm:t>
    </dgm:pt>
    <dgm:pt modelId="{3B1FBEF6-A107-4D7F-A46F-71B435D124CC}">
      <dgm:prSet/>
      <dgm:spPr/>
      <dgm:t>
        <a:bodyPr/>
        <a:lstStyle/>
        <a:p>
          <a:r>
            <a:rPr lang="en-US" dirty="0" smtClean="0"/>
            <a:t>Actions of its personnel</a:t>
          </a:r>
          <a:endParaRPr lang="en-US" dirty="0"/>
        </a:p>
      </dgm:t>
    </dgm:pt>
    <dgm:pt modelId="{C79B7EA6-73F9-49A6-8486-6641FDDC7193}" type="parTrans" cxnId="{6B9EA2E5-58D8-406F-8A5F-906BC7B18E11}">
      <dgm:prSet/>
      <dgm:spPr/>
      <dgm:t>
        <a:bodyPr/>
        <a:lstStyle/>
        <a:p>
          <a:endParaRPr lang="en-US"/>
        </a:p>
      </dgm:t>
    </dgm:pt>
    <dgm:pt modelId="{6266C554-F60A-4B0A-BFD1-D59359E440F2}" type="sibTrans" cxnId="{6B9EA2E5-58D8-406F-8A5F-906BC7B18E11}">
      <dgm:prSet/>
      <dgm:spPr/>
      <dgm:t>
        <a:bodyPr/>
        <a:lstStyle/>
        <a:p>
          <a:endParaRPr lang="en-US"/>
        </a:p>
      </dgm:t>
    </dgm:pt>
    <dgm:pt modelId="{64629A48-24C7-4BBA-8C5D-ABBA02C358A3}">
      <dgm:prSet/>
      <dgm:spPr/>
      <dgm:t>
        <a:bodyPr/>
        <a:lstStyle/>
        <a:p>
          <a:r>
            <a:rPr lang="en-US" smtClean="0"/>
            <a:t>image</a:t>
          </a:r>
          <a:endParaRPr lang="en-US"/>
        </a:p>
      </dgm:t>
    </dgm:pt>
    <dgm:pt modelId="{900E20A3-6FC6-421A-81C5-FA8B38E6015D}" type="parTrans" cxnId="{6AAEB1ED-2763-4EA3-803D-76A49A93026B}">
      <dgm:prSet/>
      <dgm:spPr/>
      <dgm:t>
        <a:bodyPr/>
        <a:lstStyle/>
        <a:p>
          <a:endParaRPr lang="en-US"/>
        </a:p>
      </dgm:t>
    </dgm:pt>
    <dgm:pt modelId="{B422F908-D1D1-479C-AD2B-EEEAF029BFE7}" type="sibTrans" cxnId="{6AAEB1ED-2763-4EA3-803D-76A49A93026B}">
      <dgm:prSet/>
      <dgm:spPr/>
      <dgm:t>
        <a:bodyPr/>
        <a:lstStyle/>
        <a:p>
          <a:endParaRPr lang="en-US"/>
        </a:p>
      </dgm:t>
    </dgm:pt>
    <dgm:pt modelId="{6B999B9C-A953-4604-A41D-759C0C20CF63}">
      <dgm:prSet/>
      <dgm:spPr/>
      <dgm:t>
        <a:bodyPr/>
        <a:lstStyle/>
        <a:p>
          <a:r>
            <a:rPr lang="en-US" dirty="0" smtClean="0"/>
            <a:t>Image of corporate activities</a:t>
          </a:r>
          <a:endParaRPr lang="en-US" dirty="0"/>
        </a:p>
      </dgm:t>
    </dgm:pt>
    <dgm:pt modelId="{682665C3-AC9A-4A0D-9451-B0BE76DA1D89}" type="parTrans" cxnId="{8BE17FEA-A85F-4479-9516-CF91C3A24494}">
      <dgm:prSet/>
      <dgm:spPr/>
      <dgm:t>
        <a:bodyPr/>
        <a:lstStyle/>
        <a:p>
          <a:endParaRPr lang="en-US"/>
        </a:p>
      </dgm:t>
    </dgm:pt>
    <dgm:pt modelId="{5CDF3B3E-6A98-4ED7-AA16-2D85C8574E9A}" type="sibTrans" cxnId="{8BE17FEA-A85F-4479-9516-CF91C3A24494}">
      <dgm:prSet/>
      <dgm:spPr/>
      <dgm:t>
        <a:bodyPr/>
        <a:lstStyle/>
        <a:p>
          <a:endParaRPr lang="en-US"/>
        </a:p>
      </dgm:t>
    </dgm:pt>
    <dgm:pt modelId="{EC29AC7F-6BFB-42D0-874F-00FD59BB80EF}" type="pres">
      <dgm:prSet presAssocID="{A80D5C7C-AF4E-4127-9476-E114F594F7B0}" presName="composite" presStyleCnt="0">
        <dgm:presLayoutVars>
          <dgm:chMax val="1"/>
          <dgm:dir/>
          <dgm:resizeHandles val="exact"/>
        </dgm:presLayoutVars>
      </dgm:prSet>
      <dgm:spPr/>
      <dgm:t>
        <a:bodyPr/>
        <a:lstStyle/>
        <a:p>
          <a:endParaRPr lang="en-US"/>
        </a:p>
      </dgm:t>
    </dgm:pt>
    <dgm:pt modelId="{B58BF042-DC97-41E6-8F5C-116B0A91EF9D}" type="pres">
      <dgm:prSet presAssocID="{A80D5C7C-AF4E-4127-9476-E114F594F7B0}" presName="radial" presStyleCnt="0">
        <dgm:presLayoutVars>
          <dgm:animLvl val="ctr"/>
        </dgm:presLayoutVars>
      </dgm:prSet>
      <dgm:spPr/>
    </dgm:pt>
    <dgm:pt modelId="{ADF6075F-09FC-44A5-8E7A-3F8189BD7BB3}" type="pres">
      <dgm:prSet presAssocID="{0E0C7D4A-3AD9-498B-9AEC-255FE06106CC}" presName="centerShape" presStyleLbl="vennNode1" presStyleIdx="0" presStyleCnt="9"/>
      <dgm:spPr/>
      <dgm:t>
        <a:bodyPr/>
        <a:lstStyle/>
        <a:p>
          <a:endParaRPr lang="en-US"/>
        </a:p>
      </dgm:t>
    </dgm:pt>
    <dgm:pt modelId="{D58FB348-94C4-4E6E-AE22-0659A280DE1A}" type="pres">
      <dgm:prSet presAssocID="{7FCD8064-BFDE-4631-A4B6-DA79E7E183D2}" presName="node" presStyleLbl="vennNode1" presStyleIdx="1" presStyleCnt="9">
        <dgm:presLayoutVars>
          <dgm:bulletEnabled val="1"/>
        </dgm:presLayoutVars>
      </dgm:prSet>
      <dgm:spPr/>
      <dgm:t>
        <a:bodyPr/>
        <a:lstStyle/>
        <a:p>
          <a:endParaRPr lang="en-US"/>
        </a:p>
      </dgm:t>
    </dgm:pt>
    <dgm:pt modelId="{12969970-1CFD-405A-A280-1A548F3752BE}" type="pres">
      <dgm:prSet presAssocID="{65E49119-EF3F-40E4-B705-C7492DA17BAD}" presName="node" presStyleLbl="vennNode1" presStyleIdx="2" presStyleCnt="9">
        <dgm:presLayoutVars>
          <dgm:bulletEnabled val="1"/>
        </dgm:presLayoutVars>
      </dgm:prSet>
      <dgm:spPr/>
      <dgm:t>
        <a:bodyPr/>
        <a:lstStyle/>
        <a:p>
          <a:endParaRPr lang="en-US"/>
        </a:p>
      </dgm:t>
    </dgm:pt>
    <dgm:pt modelId="{11E88671-8E3F-4678-829A-AC0078665329}" type="pres">
      <dgm:prSet presAssocID="{F6E13730-92BF-400D-AEAF-0EA0E7A4D931}" presName="node" presStyleLbl="vennNode1" presStyleIdx="3" presStyleCnt="9">
        <dgm:presLayoutVars>
          <dgm:bulletEnabled val="1"/>
        </dgm:presLayoutVars>
      </dgm:prSet>
      <dgm:spPr/>
      <dgm:t>
        <a:bodyPr/>
        <a:lstStyle/>
        <a:p>
          <a:endParaRPr lang="en-US"/>
        </a:p>
      </dgm:t>
    </dgm:pt>
    <dgm:pt modelId="{DDB8617C-6E90-435D-8169-228970FDC06C}" type="pres">
      <dgm:prSet presAssocID="{5CE0F409-1FF4-45F7-9FA4-3BABB103BCE5}" presName="node" presStyleLbl="vennNode1" presStyleIdx="4" presStyleCnt="9">
        <dgm:presLayoutVars>
          <dgm:bulletEnabled val="1"/>
        </dgm:presLayoutVars>
      </dgm:prSet>
      <dgm:spPr/>
      <dgm:t>
        <a:bodyPr/>
        <a:lstStyle/>
        <a:p>
          <a:endParaRPr lang="en-US"/>
        </a:p>
      </dgm:t>
    </dgm:pt>
    <dgm:pt modelId="{F744DD46-8076-4513-AC14-6637D224BEE3}" type="pres">
      <dgm:prSet presAssocID="{E6AB9DF5-4359-4244-996C-857B4D637E3F}" presName="node" presStyleLbl="vennNode1" presStyleIdx="5" presStyleCnt="9">
        <dgm:presLayoutVars>
          <dgm:bulletEnabled val="1"/>
        </dgm:presLayoutVars>
      </dgm:prSet>
      <dgm:spPr/>
      <dgm:t>
        <a:bodyPr/>
        <a:lstStyle/>
        <a:p>
          <a:endParaRPr lang="en-US"/>
        </a:p>
      </dgm:t>
    </dgm:pt>
    <dgm:pt modelId="{BDCF24A5-EDD1-4657-B802-7D9ACDAF563A}" type="pres">
      <dgm:prSet presAssocID="{64629A48-24C7-4BBA-8C5D-ABBA02C358A3}" presName="node" presStyleLbl="vennNode1" presStyleIdx="6" presStyleCnt="9">
        <dgm:presLayoutVars>
          <dgm:bulletEnabled val="1"/>
        </dgm:presLayoutVars>
      </dgm:prSet>
      <dgm:spPr/>
      <dgm:t>
        <a:bodyPr/>
        <a:lstStyle/>
        <a:p>
          <a:endParaRPr lang="en-US"/>
        </a:p>
      </dgm:t>
    </dgm:pt>
    <dgm:pt modelId="{DDAA342D-E128-484E-8015-A76FBC77E5FF}" type="pres">
      <dgm:prSet presAssocID="{6B999B9C-A953-4604-A41D-759C0C20CF63}" presName="node" presStyleLbl="vennNode1" presStyleIdx="7" presStyleCnt="9">
        <dgm:presLayoutVars>
          <dgm:bulletEnabled val="1"/>
        </dgm:presLayoutVars>
      </dgm:prSet>
      <dgm:spPr/>
      <dgm:t>
        <a:bodyPr/>
        <a:lstStyle/>
        <a:p>
          <a:endParaRPr lang="en-US"/>
        </a:p>
      </dgm:t>
    </dgm:pt>
    <dgm:pt modelId="{58CC5C5B-C757-4046-98E8-1B740F29494E}" type="pres">
      <dgm:prSet presAssocID="{3B1FBEF6-A107-4D7F-A46F-71B435D124CC}" presName="node" presStyleLbl="vennNode1" presStyleIdx="8" presStyleCnt="9">
        <dgm:presLayoutVars>
          <dgm:bulletEnabled val="1"/>
        </dgm:presLayoutVars>
      </dgm:prSet>
      <dgm:spPr/>
      <dgm:t>
        <a:bodyPr/>
        <a:lstStyle/>
        <a:p>
          <a:endParaRPr lang="en-US"/>
        </a:p>
      </dgm:t>
    </dgm:pt>
  </dgm:ptLst>
  <dgm:cxnLst>
    <dgm:cxn modelId="{E932E2A6-EEDA-4E38-971E-F97C0196F19A}" srcId="{0E0C7D4A-3AD9-498B-9AEC-255FE06106CC}" destId="{F6E13730-92BF-400D-AEAF-0EA0E7A4D931}" srcOrd="2" destOrd="0" parTransId="{B2C3E6D3-057B-4EAD-A4F1-D37126E5FF54}" sibTransId="{FA9A1994-16A1-4401-8818-6E827727E927}"/>
    <dgm:cxn modelId="{3F244122-9804-475C-9AE8-F582A5ABF3ED}" type="presOf" srcId="{F6E13730-92BF-400D-AEAF-0EA0E7A4D931}" destId="{11E88671-8E3F-4678-829A-AC0078665329}" srcOrd="0" destOrd="0" presId="urn:microsoft.com/office/officeart/2005/8/layout/radial3"/>
    <dgm:cxn modelId="{EB8D6EBF-B1BE-4891-94B5-F705DA12F905}" type="presOf" srcId="{7FCD8064-BFDE-4631-A4B6-DA79E7E183D2}" destId="{D58FB348-94C4-4E6E-AE22-0659A280DE1A}" srcOrd="0" destOrd="0" presId="urn:microsoft.com/office/officeart/2005/8/layout/radial3"/>
    <dgm:cxn modelId="{7848C11D-EC75-4E49-89C9-6D7330E7B5C7}" type="presOf" srcId="{6B999B9C-A953-4604-A41D-759C0C20CF63}" destId="{DDAA342D-E128-484E-8015-A76FBC77E5FF}" srcOrd="0" destOrd="0" presId="urn:microsoft.com/office/officeart/2005/8/layout/radial3"/>
    <dgm:cxn modelId="{C0D5BC26-37A9-4A85-8ABC-A4899A00F871}" srcId="{0E0C7D4A-3AD9-498B-9AEC-255FE06106CC}" destId="{5CE0F409-1FF4-45F7-9FA4-3BABB103BCE5}" srcOrd="3" destOrd="0" parTransId="{329523EC-E8F9-41AA-B492-0019D99383A3}" sibTransId="{73378F32-2E8A-4A10-896C-40AB07066C29}"/>
    <dgm:cxn modelId="{6B9EA2E5-58D8-406F-8A5F-906BC7B18E11}" srcId="{0E0C7D4A-3AD9-498B-9AEC-255FE06106CC}" destId="{3B1FBEF6-A107-4D7F-A46F-71B435D124CC}" srcOrd="7" destOrd="0" parTransId="{C79B7EA6-73F9-49A6-8486-6641FDDC7193}" sibTransId="{6266C554-F60A-4B0A-BFD1-D59359E440F2}"/>
    <dgm:cxn modelId="{4DF2C38B-6189-4333-B48D-D4D26A5FD7E2}" srcId="{0E0C7D4A-3AD9-498B-9AEC-255FE06106CC}" destId="{65E49119-EF3F-40E4-B705-C7492DA17BAD}" srcOrd="1" destOrd="0" parTransId="{2657CD7C-5C79-4593-B282-9139F1073E4E}" sibTransId="{93AE4780-A6BD-4E8B-BEBC-3646694C7906}"/>
    <dgm:cxn modelId="{6A7F0B64-B097-4CFF-8023-3847BAFC9C51}" type="presOf" srcId="{65E49119-EF3F-40E4-B705-C7492DA17BAD}" destId="{12969970-1CFD-405A-A280-1A548F3752BE}" srcOrd="0" destOrd="0" presId="urn:microsoft.com/office/officeart/2005/8/layout/radial3"/>
    <dgm:cxn modelId="{D17E878F-A139-4030-9832-C2F917C54052}" srcId="{0E0C7D4A-3AD9-498B-9AEC-255FE06106CC}" destId="{7FCD8064-BFDE-4631-A4B6-DA79E7E183D2}" srcOrd="0" destOrd="0" parTransId="{953099E2-533B-40FE-8207-8682A90F80B8}" sibTransId="{67FCD225-9E0A-4D31-AA29-9F36BC796306}"/>
    <dgm:cxn modelId="{FC8DD95C-D85C-41FE-86F0-E4870AE5AAD6}" type="presOf" srcId="{0E0C7D4A-3AD9-498B-9AEC-255FE06106CC}" destId="{ADF6075F-09FC-44A5-8E7A-3F8189BD7BB3}" srcOrd="0" destOrd="0" presId="urn:microsoft.com/office/officeart/2005/8/layout/radial3"/>
    <dgm:cxn modelId="{30261E4E-8F29-4D02-BD55-8714113BFA5E}" type="presOf" srcId="{E6AB9DF5-4359-4244-996C-857B4D637E3F}" destId="{F744DD46-8076-4513-AC14-6637D224BEE3}" srcOrd="0" destOrd="0" presId="urn:microsoft.com/office/officeart/2005/8/layout/radial3"/>
    <dgm:cxn modelId="{F6D02E7F-45AF-40BE-8A57-FAA0D37B277C}" srcId="{A80D5C7C-AF4E-4127-9476-E114F594F7B0}" destId="{0E0C7D4A-3AD9-498B-9AEC-255FE06106CC}" srcOrd="0" destOrd="0" parTransId="{1624315E-4A14-438D-BD6D-1F9091BCA886}" sibTransId="{44E8EB3C-8496-454B-AF61-42F802E6C2DC}"/>
    <dgm:cxn modelId="{E3A35387-4F64-465B-9CDE-17E9D00FA03A}" type="presOf" srcId="{3B1FBEF6-A107-4D7F-A46F-71B435D124CC}" destId="{58CC5C5B-C757-4046-98E8-1B740F29494E}" srcOrd="0" destOrd="0" presId="urn:microsoft.com/office/officeart/2005/8/layout/radial3"/>
    <dgm:cxn modelId="{6AAEB1ED-2763-4EA3-803D-76A49A93026B}" srcId="{0E0C7D4A-3AD9-498B-9AEC-255FE06106CC}" destId="{64629A48-24C7-4BBA-8C5D-ABBA02C358A3}" srcOrd="5" destOrd="0" parTransId="{900E20A3-6FC6-421A-81C5-FA8B38E6015D}" sibTransId="{B422F908-D1D1-479C-AD2B-EEEAF029BFE7}"/>
    <dgm:cxn modelId="{8BE17FEA-A85F-4479-9516-CF91C3A24494}" srcId="{0E0C7D4A-3AD9-498B-9AEC-255FE06106CC}" destId="{6B999B9C-A953-4604-A41D-759C0C20CF63}" srcOrd="6" destOrd="0" parTransId="{682665C3-AC9A-4A0D-9451-B0BE76DA1D89}" sibTransId="{5CDF3B3E-6A98-4ED7-AA16-2D85C8574E9A}"/>
    <dgm:cxn modelId="{01C386CF-EAC6-45A4-914E-C27FBEB1D885}" type="presOf" srcId="{64629A48-24C7-4BBA-8C5D-ABBA02C358A3}" destId="{BDCF24A5-EDD1-4657-B802-7D9ACDAF563A}" srcOrd="0" destOrd="0" presId="urn:microsoft.com/office/officeart/2005/8/layout/radial3"/>
    <dgm:cxn modelId="{D66B190A-4380-4CEC-B3FA-59CAB7839C68}" srcId="{0E0C7D4A-3AD9-498B-9AEC-255FE06106CC}" destId="{E6AB9DF5-4359-4244-996C-857B4D637E3F}" srcOrd="4" destOrd="0" parTransId="{200ECD76-589C-4A45-ACCA-26118C95EEA2}" sibTransId="{0CB4D71F-FBA3-4028-B25B-583DBFCE88D1}"/>
    <dgm:cxn modelId="{CCFA3C24-6A86-4F2A-BA25-FC98C89E7E35}" type="presOf" srcId="{A80D5C7C-AF4E-4127-9476-E114F594F7B0}" destId="{EC29AC7F-6BFB-42D0-874F-00FD59BB80EF}" srcOrd="0" destOrd="0" presId="urn:microsoft.com/office/officeart/2005/8/layout/radial3"/>
    <dgm:cxn modelId="{2DFED0FB-F46E-4478-B513-28DA55B2FF01}" type="presOf" srcId="{5CE0F409-1FF4-45F7-9FA4-3BABB103BCE5}" destId="{DDB8617C-6E90-435D-8169-228970FDC06C}" srcOrd="0" destOrd="0" presId="urn:microsoft.com/office/officeart/2005/8/layout/radial3"/>
    <dgm:cxn modelId="{978D6BC8-8354-4CB0-9A66-0DA81F90BB0C}" type="presParOf" srcId="{EC29AC7F-6BFB-42D0-874F-00FD59BB80EF}" destId="{B58BF042-DC97-41E6-8F5C-116B0A91EF9D}" srcOrd="0" destOrd="0" presId="urn:microsoft.com/office/officeart/2005/8/layout/radial3"/>
    <dgm:cxn modelId="{F786CF87-3072-4FB7-AFA2-209C3A5F6ADF}" type="presParOf" srcId="{B58BF042-DC97-41E6-8F5C-116B0A91EF9D}" destId="{ADF6075F-09FC-44A5-8E7A-3F8189BD7BB3}" srcOrd="0" destOrd="0" presId="urn:microsoft.com/office/officeart/2005/8/layout/radial3"/>
    <dgm:cxn modelId="{E77261B7-3458-4DD5-861C-0A721007EABF}" type="presParOf" srcId="{B58BF042-DC97-41E6-8F5C-116B0A91EF9D}" destId="{D58FB348-94C4-4E6E-AE22-0659A280DE1A}" srcOrd="1" destOrd="0" presId="urn:microsoft.com/office/officeart/2005/8/layout/radial3"/>
    <dgm:cxn modelId="{9DAB4691-13A8-4401-9D2B-EB56E0FDD7E9}" type="presParOf" srcId="{B58BF042-DC97-41E6-8F5C-116B0A91EF9D}" destId="{12969970-1CFD-405A-A280-1A548F3752BE}" srcOrd="2" destOrd="0" presId="urn:microsoft.com/office/officeart/2005/8/layout/radial3"/>
    <dgm:cxn modelId="{B3E3552C-C76B-4FAF-B361-FB582C1BCAE8}" type="presParOf" srcId="{B58BF042-DC97-41E6-8F5C-116B0A91EF9D}" destId="{11E88671-8E3F-4678-829A-AC0078665329}" srcOrd="3" destOrd="0" presId="urn:microsoft.com/office/officeart/2005/8/layout/radial3"/>
    <dgm:cxn modelId="{F598DC7B-576A-4412-B7EA-DC475969CAFA}" type="presParOf" srcId="{B58BF042-DC97-41E6-8F5C-116B0A91EF9D}" destId="{DDB8617C-6E90-435D-8169-228970FDC06C}" srcOrd="4" destOrd="0" presId="urn:microsoft.com/office/officeart/2005/8/layout/radial3"/>
    <dgm:cxn modelId="{8E2CBAFA-3CB8-4A7D-ACE5-FA05E4444B1A}" type="presParOf" srcId="{B58BF042-DC97-41E6-8F5C-116B0A91EF9D}" destId="{F744DD46-8076-4513-AC14-6637D224BEE3}" srcOrd="5" destOrd="0" presId="urn:microsoft.com/office/officeart/2005/8/layout/radial3"/>
    <dgm:cxn modelId="{0B8C641D-FE9B-430C-856E-D3299D8D671A}" type="presParOf" srcId="{B58BF042-DC97-41E6-8F5C-116B0A91EF9D}" destId="{BDCF24A5-EDD1-4657-B802-7D9ACDAF563A}" srcOrd="6" destOrd="0" presId="urn:microsoft.com/office/officeart/2005/8/layout/radial3"/>
    <dgm:cxn modelId="{C078FE4C-94B7-410C-8A7D-207D5CFED999}" type="presParOf" srcId="{B58BF042-DC97-41E6-8F5C-116B0A91EF9D}" destId="{DDAA342D-E128-484E-8015-A76FBC77E5FF}" srcOrd="7" destOrd="0" presId="urn:microsoft.com/office/officeart/2005/8/layout/radial3"/>
    <dgm:cxn modelId="{18435B28-0D7C-419F-BBC0-D75AEA4CAF9D}" type="presParOf" srcId="{B58BF042-DC97-41E6-8F5C-116B0A91EF9D}" destId="{58CC5C5B-C757-4046-98E8-1B740F29494E}" srcOrd="8" destOrd="0" presId="urn:microsoft.com/office/officeart/2005/8/layout/radial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E4609B67-4B8C-4655-A1D3-64DB52EB11B6}"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CA36C28F-BD5B-46E9-977A-7BAF2AA1BD1F}">
      <dgm:prSet phldrT="[Text]"/>
      <dgm:spPr/>
      <dgm:t>
        <a:bodyPr/>
        <a:lstStyle/>
        <a:p>
          <a:r>
            <a:rPr lang="en-US" dirty="0" smtClean="0"/>
            <a:t>Branding</a:t>
          </a:r>
          <a:endParaRPr lang="en-US" dirty="0"/>
        </a:p>
      </dgm:t>
    </dgm:pt>
    <dgm:pt modelId="{5A5CAC0B-5856-49F1-A544-7FC51CEAD8E8}" type="parTrans" cxnId="{5F31A440-DEE2-494E-97EC-078F7E921E14}">
      <dgm:prSet/>
      <dgm:spPr/>
      <dgm:t>
        <a:bodyPr/>
        <a:lstStyle/>
        <a:p>
          <a:endParaRPr lang="en-US"/>
        </a:p>
      </dgm:t>
    </dgm:pt>
    <dgm:pt modelId="{206E9467-F087-487A-B628-14F27BE59ACF}" type="sibTrans" cxnId="{5F31A440-DEE2-494E-97EC-078F7E921E14}">
      <dgm:prSet/>
      <dgm:spPr/>
      <dgm:t>
        <a:bodyPr/>
        <a:lstStyle/>
        <a:p>
          <a:endParaRPr lang="en-US"/>
        </a:p>
      </dgm:t>
    </dgm:pt>
    <dgm:pt modelId="{DA0555F5-F252-41F1-ADE6-32FE3D148E7F}">
      <dgm:prSet phldrT="[Text]"/>
      <dgm:spPr/>
      <dgm:t>
        <a:bodyPr/>
        <a:lstStyle/>
        <a:p>
          <a:r>
            <a:rPr lang="en-US" dirty="0" smtClean="0"/>
            <a:t>One Brand</a:t>
          </a:r>
        </a:p>
        <a:p>
          <a:r>
            <a:rPr lang="en-US" dirty="0" smtClean="0"/>
            <a:t>(IBM)</a:t>
          </a:r>
          <a:endParaRPr lang="en-US" dirty="0"/>
        </a:p>
      </dgm:t>
    </dgm:pt>
    <dgm:pt modelId="{E1585853-E25B-428D-8775-20FCF082BCBD}" type="parTrans" cxnId="{0AFDC6BA-74C4-4B62-B87F-F156EBE05DA0}">
      <dgm:prSet/>
      <dgm:spPr/>
      <dgm:t>
        <a:bodyPr/>
        <a:lstStyle/>
        <a:p>
          <a:endParaRPr lang="en-US"/>
        </a:p>
      </dgm:t>
    </dgm:pt>
    <dgm:pt modelId="{C6D8791C-B727-4A04-8C6C-B605CB67EC04}" type="sibTrans" cxnId="{0AFDC6BA-74C4-4B62-B87F-F156EBE05DA0}">
      <dgm:prSet/>
      <dgm:spPr/>
      <dgm:t>
        <a:bodyPr/>
        <a:lstStyle/>
        <a:p>
          <a:endParaRPr lang="en-US"/>
        </a:p>
      </dgm:t>
    </dgm:pt>
    <dgm:pt modelId="{1E9F10A0-2305-4389-A6DB-93F8F330E26C}">
      <dgm:prSet phldrT="[Text]"/>
      <dgm:spPr/>
      <dgm:t>
        <a:bodyPr/>
        <a:lstStyle/>
        <a:p>
          <a:r>
            <a:rPr lang="en-US" dirty="0" smtClean="0"/>
            <a:t>Several Brands for close products </a:t>
          </a:r>
        </a:p>
        <a:p>
          <a:r>
            <a:rPr lang="en-US" dirty="0" smtClean="0"/>
            <a:t>(Volkswagen)</a:t>
          </a:r>
          <a:endParaRPr lang="en-US" dirty="0"/>
        </a:p>
      </dgm:t>
    </dgm:pt>
    <dgm:pt modelId="{CDBC8AFD-BC13-42D8-9761-5F58C074F968}" type="parTrans" cxnId="{3C4EF766-BA06-4E2C-A1D2-57554A34C4F7}">
      <dgm:prSet/>
      <dgm:spPr/>
      <dgm:t>
        <a:bodyPr/>
        <a:lstStyle/>
        <a:p>
          <a:endParaRPr lang="en-US"/>
        </a:p>
      </dgm:t>
    </dgm:pt>
    <dgm:pt modelId="{F89F802E-D754-4B73-BA87-73D3E9EE4598}" type="sibTrans" cxnId="{3C4EF766-BA06-4E2C-A1D2-57554A34C4F7}">
      <dgm:prSet/>
      <dgm:spPr/>
      <dgm:t>
        <a:bodyPr/>
        <a:lstStyle/>
        <a:p>
          <a:endParaRPr lang="en-US"/>
        </a:p>
      </dgm:t>
    </dgm:pt>
    <dgm:pt modelId="{90C8E3A0-9A72-431D-8040-F2FB1CA5E071}">
      <dgm:prSet phldrT="[Text]"/>
      <dgm:spPr/>
      <dgm:t>
        <a:bodyPr/>
        <a:lstStyle/>
        <a:p>
          <a:r>
            <a:rPr lang="en-US" dirty="0" smtClean="0"/>
            <a:t>Several Brands for different products</a:t>
          </a:r>
        </a:p>
        <a:p>
          <a:r>
            <a:rPr lang="en-US" dirty="0" smtClean="0"/>
            <a:t>(Unilever)</a:t>
          </a:r>
          <a:endParaRPr lang="en-US" dirty="0"/>
        </a:p>
      </dgm:t>
    </dgm:pt>
    <dgm:pt modelId="{1D29B0EE-E021-47E4-B2A1-23C510FCB94D}" type="parTrans" cxnId="{0EAC922A-EBE3-4472-902F-1319381D959D}">
      <dgm:prSet/>
      <dgm:spPr/>
      <dgm:t>
        <a:bodyPr/>
        <a:lstStyle/>
        <a:p>
          <a:endParaRPr lang="en-US"/>
        </a:p>
      </dgm:t>
    </dgm:pt>
    <dgm:pt modelId="{2E7C608D-BEE8-4C6F-9C40-050CB4B42D36}" type="sibTrans" cxnId="{0EAC922A-EBE3-4472-902F-1319381D959D}">
      <dgm:prSet/>
      <dgm:spPr/>
      <dgm:t>
        <a:bodyPr/>
        <a:lstStyle/>
        <a:p>
          <a:endParaRPr lang="en-US"/>
        </a:p>
      </dgm:t>
    </dgm:pt>
    <dgm:pt modelId="{3C4ABC78-DBD9-4B9D-9705-5AB935769BD1}" type="pres">
      <dgm:prSet presAssocID="{E4609B67-4B8C-4655-A1D3-64DB52EB11B6}" presName="cycle" presStyleCnt="0">
        <dgm:presLayoutVars>
          <dgm:chMax val="1"/>
          <dgm:dir/>
          <dgm:animLvl val="ctr"/>
          <dgm:resizeHandles val="exact"/>
        </dgm:presLayoutVars>
      </dgm:prSet>
      <dgm:spPr/>
      <dgm:t>
        <a:bodyPr/>
        <a:lstStyle/>
        <a:p>
          <a:endParaRPr lang="en-US"/>
        </a:p>
      </dgm:t>
    </dgm:pt>
    <dgm:pt modelId="{D56D26C3-C615-4A76-B043-536B7F124681}" type="pres">
      <dgm:prSet presAssocID="{CA36C28F-BD5B-46E9-977A-7BAF2AA1BD1F}" presName="centerShape" presStyleLbl="node0" presStyleIdx="0" presStyleCnt="1"/>
      <dgm:spPr/>
      <dgm:t>
        <a:bodyPr/>
        <a:lstStyle/>
        <a:p>
          <a:endParaRPr lang="en-US"/>
        </a:p>
      </dgm:t>
    </dgm:pt>
    <dgm:pt modelId="{CA096CAA-C998-4542-BDFE-2D962AE055A7}" type="pres">
      <dgm:prSet presAssocID="{E1585853-E25B-428D-8775-20FCF082BCBD}" presName="parTrans" presStyleLbl="bgSibTrans2D1" presStyleIdx="0" presStyleCnt="3"/>
      <dgm:spPr/>
      <dgm:t>
        <a:bodyPr/>
        <a:lstStyle/>
        <a:p>
          <a:endParaRPr lang="en-US"/>
        </a:p>
      </dgm:t>
    </dgm:pt>
    <dgm:pt modelId="{B9A1B917-4774-4D7C-B269-52946E5DB768}" type="pres">
      <dgm:prSet presAssocID="{DA0555F5-F252-41F1-ADE6-32FE3D148E7F}" presName="node" presStyleLbl="node1" presStyleIdx="0" presStyleCnt="3">
        <dgm:presLayoutVars>
          <dgm:bulletEnabled val="1"/>
        </dgm:presLayoutVars>
      </dgm:prSet>
      <dgm:spPr/>
      <dgm:t>
        <a:bodyPr/>
        <a:lstStyle/>
        <a:p>
          <a:endParaRPr lang="en-US"/>
        </a:p>
      </dgm:t>
    </dgm:pt>
    <dgm:pt modelId="{CB4B7A69-14CA-4392-BCEA-EE425A7F6D5A}" type="pres">
      <dgm:prSet presAssocID="{CDBC8AFD-BC13-42D8-9761-5F58C074F968}" presName="parTrans" presStyleLbl="bgSibTrans2D1" presStyleIdx="1" presStyleCnt="3"/>
      <dgm:spPr/>
      <dgm:t>
        <a:bodyPr/>
        <a:lstStyle/>
        <a:p>
          <a:endParaRPr lang="en-US"/>
        </a:p>
      </dgm:t>
    </dgm:pt>
    <dgm:pt modelId="{F668FEBA-2903-4C4E-BE6F-A68B6DB501CD}" type="pres">
      <dgm:prSet presAssocID="{1E9F10A0-2305-4389-A6DB-93F8F330E26C}" presName="node" presStyleLbl="node1" presStyleIdx="1" presStyleCnt="3">
        <dgm:presLayoutVars>
          <dgm:bulletEnabled val="1"/>
        </dgm:presLayoutVars>
      </dgm:prSet>
      <dgm:spPr/>
      <dgm:t>
        <a:bodyPr/>
        <a:lstStyle/>
        <a:p>
          <a:endParaRPr lang="en-US"/>
        </a:p>
      </dgm:t>
    </dgm:pt>
    <dgm:pt modelId="{31929BF9-E9B1-4FDE-8A8B-5E2144270611}" type="pres">
      <dgm:prSet presAssocID="{1D29B0EE-E021-47E4-B2A1-23C510FCB94D}" presName="parTrans" presStyleLbl="bgSibTrans2D1" presStyleIdx="2" presStyleCnt="3"/>
      <dgm:spPr/>
      <dgm:t>
        <a:bodyPr/>
        <a:lstStyle/>
        <a:p>
          <a:endParaRPr lang="en-US"/>
        </a:p>
      </dgm:t>
    </dgm:pt>
    <dgm:pt modelId="{AEAF96D0-5B17-4ADC-ABBE-DA7BE2633B5A}" type="pres">
      <dgm:prSet presAssocID="{90C8E3A0-9A72-431D-8040-F2FB1CA5E071}" presName="node" presStyleLbl="node1" presStyleIdx="2" presStyleCnt="3">
        <dgm:presLayoutVars>
          <dgm:bulletEnabled val="1"/>
        </dgm:presLayoutVars>
      </dgm:prSet>
      <dgm:spPr/>
      <dgm:t>
        <a:bodyPr/>
        <a:lstStyle/>
        <a:p>
          <a:endParaRPr lang="en-US"/>
        </a:p>
      </dgm:t>
    </dgm:pt>
  </dgm:ptLst>
  <dgm:cxnLst>
    <dgm:cxn modelId="{C0C36759-D60D-4DEB-B88E-22E9237489BC}" type="presOf" srcId="{CA36C28F-BD5B-46E9-977A-7BAF2AA1BD1F}" destId="{D56D26C3-C615-4A76-B043-536B7F124681}" srcOrd="0" destOrd="0" presId="urn:microsoft.com/office/officeart/2005/8/layout/radial4"/>
    <dgm:cxn modelId="{006A4CC9-70C7-4283-9464-41BC3FD8179F}" type="presOf" srcId="{E1585853-E25B-428D-8775-20FCF082BCBD}" destId="{CA096CAA-C998-4542-BDFE-2D962AE055A7}" srcOrd="0" destOrd="0" presId="urn:microsoft.com/office/officeart/2005/8/layout/radial4"/>
    <dgm:cxn modelId="{0A84F87C-5E4B-4C55-B0CD-CBFD283A85D3}" type="presOf" srcId="{1E9F10A0-2305-4389-A6DB-93F8F330E26C}" destId="{F668FEBA-2903-4C4E-BE6F-A68B6DB501CD}" srcOrd="0" destOrd="0" presId="urn:microsoft.com/office/officeart/2005/8/layout/radial4"/>
    <dgm:cxn modelId="{74376E1F-3EF8-4D44-B1AC-31D067248FE0}" type="presOf" srcId="{90C8E3A0-9A72-431D-8040-F2FB1CA5E071}" destId="{AEAF96D0-5B17-4ADC-ABBE-DA7BE2633B5A}" srcOrd="0" destOrd="0" presId="urn:microsoft.com/office/officeart/2005/8/layout/radial4"/>
    <dgm:cxn modelId="{E47225EF-0DA2-4190-92CD-F0FBAF09EE47}" type="presOf" srcId="{DA0555F5-F252-41F1-ADE6-32FE3D148E7F}" destId="{B9A1B917-4774-4D7C-B269-52946E5DB768}" srcOrd="0" destOrd="0" presId="urn:microsoft.com/office/officeart/2005/8/layout/radial4"/>
    <dgm:cxn modelId="{3C4EF766-BA06-4E2C-A1D2-57554A34C4F7}" srcId="{CA36C28F-BD5B-46E9-977A-7BAF2AA1BD1F}" destId="{1E9F10A0-2305-4389-A6DB-93F8F330E26C}" srcOrd="1" destOrd="0" parTransId="{CDBC8AFD-BC13-42D8-9761-5F58C074F968}" sibTransId="{F89F802E-D754-4B73-BA87-73D3E9EE4598}"/>
    <dgm:cxn modelId="{06500BCB-0B86-440E-B133-4EC0702CDA93}" type="presOf" srcId="{1D29B0EE-E021-47E4-B2A1-23C510FCB94D}" destId="{31929BF9-E9B1-4FDE-8A8B-5E2144270611}" srcOrd="0" destOrd="0" presId="urn:microsoft.com/office/officeart/2005/8/layout/radial4"/>
    <dgm:cxn modelId="{0EAC922A-EBE3-4472-902F-1319381D959D}" srcId="{CA36C28F-BD5B-46E9-977A-7BAF2AA1BD1F}" destId="{90C8E3A0-9A72-431D-8040-F2FB1CA5E071}" srcOrd="2" destOrd="0" parTransId="{1D29B0EE-E021-47E4-B2A1-23C510FCB94D}" sibTransId="{2E7C608D-BEE8-4C6F-9C40-050CB4B42D36}"/>
    <dgm:cxn modelId="{0AFDC6BA-74C4-4B62-B87F-F156EBE05DA0}" srcId="{CA36C28F-BD5B-46E9-977A-7BAF2AA1BD1F}" destId="{DA0555F5-F252-41F1-ADE6-32FE3D148E7F}" srcOrd="0" destOrd="0" parTransId="{E1585853-E25B-428D-8775-20FCF082BCBD}" sibTransId="{C6D8791C-B727-4A04-8C6C-B605CB67EC04}"/>
    <dgm:cxn modelId="{05C43464-AAEF-4984-BC0F-EFD904DBADC5}" type="presOf" srcId="{CDBC8AFD-BC13-42D8-9761-5F58C074F968}" destId="{CB4B7A69-14CA-4392-BCEA-EE425A7F6D5A}" srcOrd="0" destOrd="0" presId="urn:microsoft.com/office/officeart/2005/8/layout/radial4"/>
    <dgm:cxn modelId="{5F31A440-DEE2-494E-97EC-078F7E921E14}" srcId="{E4609B67-4B8C-4655-A1D3-64DB52EB11B6}" destId="{CA36C28F-BD5B-46E9-977A-7BAF2AA1BD1F}" srcOrd="0" destOrd="0" parTransId="{5A5CAC0B-5856-49F1-A544-7FC51CEAD8E8}" sibTransId="{206E9467-F087-487A-B628-14F27BE59ACF}"/>
    <dgm:cxn modelId="{DFB32D06-0DE8-4D65-8CC7-D74F42F0F651}" type="presOf" srcId="{E4609B67-4B8C-4655-A1D3-64DB52EB11B6}" destId="{3C4ABC78-DBD9-4B9D-9705-5AB935769BD1}" srcOrd="0" destOrd="0" presId="urn:microsoft.com/office/officeart/2005/8/layout/radial4"/>
    <dgm:cxn modelId="{BE9798A0-E92A-4A25-9503-AFF751ABFB85}" type="presParOf" srcId="{3C4ABC78-DBD9-4B9D-9705-5AB935769BD1}" destId="{D56D26C3-C615-4A76-B043-536B7F124681}" srcOrd="0" destOrd="0" presId="urn:microsoft.com/office/officeart/2005/8/layout/radial4"/>
    <dgm:cxn modelId="{BEDCCA97-473E-489E-92B8-A4831A9E3E3F}" type="presParOf" srcId="{3C4ABC78-DBD9-4B9D-9705-5AB935769BD1}" destId="{CA096CAA-C998-4542-BDFE-2D962AE055A7}" srcOrd="1" destOrd="0" presId="urn:microsoft.com/office/officeart/2005/8/layout/radial4"/>
    <dgm:cxn modelId="{F667062E-BEC3-4626-B0B4-4C23676ED33B}" type="presParOf" srcId="{3C4ABC78-DBD9-4B9D-9705-5AB935769BD1}" destId="{B9A1B917-4774-4D7C-B269-52946E5DB768}" srcOrd="2" destOrd="0" presId="urn:microsoft.com/office/officeart/2005/8/layout/radial4"/>
    <dgm:cxn modelId="{B72D627A-7B58-4DF7-943D-31D50B4C29B5}" type="presParOf" srcId="{3C4ABC78-DBD9-4B9D-9705-5AB935769BD1}" destId="{CB4B7A69-14CA-4392-BCEA-EE425A7F6D5A}" srcOrd="3" destOrd="0" presId="urn:microsoft.com/office/officeart/2005/8/layout/radial4"/>
    <dgm:cxn modelId="{C1AAE7C0-A0A8-4420-859C-A6BA75C4B1FF}" type="presParOf" srcId="{3C4ABC78-DBD9-4B9D-9705-5AB935769BD1}" destId="{F668FEBA-2903-4C4E-BE6F-A68B6DB501CD}" srcOrd="4" destOrd="0" presId="urn:microsoft.com/office/officeart/2005/8/layout/radial4"/>
    <dgm:cxn modelId="{C8EEAEAA-B04B-41F8-AAE3-227093105563}" type="presParOf" srcId="{3C4ABC78-DBD9-4B9D-9705-5AB935769BD1}" destId="{31929BF9-E9B1-4FDE-8A8B-5E2144270611}" srcOrd="5" destOrd="0" presId="urn:microsoft.com/office/officeart/2005/8/layout/radial4"/>
    <dgm:cxn modelId="{295E5F0E-D44D-4B7D-A36E-490998E86416}" type="presParOf" srcId="{3C4ABC78-DBD9-4B9D-9705-5AB935769BD1}" destId="{AEAF96D0-5B17-4ADC-ABBE-DA7BE2633B5A}"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FE01BF3D-9DB0-40F3-9689-3A82699C1F42}" type="doc">
      <dgm:prSet loTypeId="urn:microsoft.com/office/officeart/2005/8/layout/arrow3" loCatId="relationship" qsTypeId="urn:microsoft.com/office/officeart/2005/8/quickstyle/3d2" qsCatId="3D" csTypeId="urn:microsoft.com/office/officeart/2005/8/colors/accent1_2" csCatId="accent1" phldr="1"/>
      <dgm:spPr/>
      <dgm:t>
        <a:bodyPr/>
        <a:lstStyle/>
        <a:p>
          <a:endParaRPr lang="en-US"/>
        </a:p>
      </dgm:t>
    </dgm:pt>
    <dgm:pt modelId="{B2F81094-86B0-4EA2-AD4F-1E8920D1254D}">
      <dgm:prSet phldrT="[Text]"/>
      <dgm:spPr/>
      <dgm:t>
        <a:bodyPr/>
        <a:lstStyle/>
        <a:p>
          <a:r>
            <a:rPr lang="en-US" smtClean="0"/>
            <a:t>Efficiency</a:t>
          </a:r>
          <a:endParaRPr lang="en-US" dirty="0"/>
        </a:p>
      </dgm:t>
    </dgm:pt>
    <dgm:pt modelId="{CAB34F63-0493-46D3-B1A1-41A432655950}" type="parTrans" cxnId="{7906255F-BD07-4B40-9D78-F947E06BA686}">
      <dgm:prSet/>
      <dgm:spPr/>
      <dgm:t>
        <a:bodyPr/>
        <a:lstStyle/>
        <a:p>
          <a:endParaRPr lang="en-US"/>
        </a:p>
      </dgm:t>
    </dgm:pt>
    <dgm:pt modelId="{2213715D-C482-45E9-9D96-B5F8CB909585}" type="sibTrans" cxnId="{7906255F-BD07-4B40-9D78-F947E06BA686}">
      <dgm:prSet/>
      <dgm:spPr/>
      <dgm:t>
        <a:bodyPr/>
        <a:lstStyle/>
        <a:p>
          <a:endParaRPr lang="en-US"/>
        </a:p>
      </dgm:t>
    </dgm:pt>
    <dgm:pt modelId="{7391FA2F-96F5-4BBC-BD46-55F737B00951}">
      <dgm:prSet phldrT="[Text]"/>
      <dgm:spPr/>
      <dgm:t>
        <a:bodyPr/>
        <a:lstStyle/>
        <a:p>
          <a:r>
            <a:rPr lang="en-US" dirty="0" smtClean="0"/>
            <a:t>Risk of </a:t>
          </a:r>
          <a:r>
            <a:rPr lang="en-US" smtClean="0"/>
            <a:t>infexibility</a:t>
          </a:r>
          <a:endParaRPr lang="en-US"/>
        </a:p>
      </dgm:t>
    </dgm:pt>
    <dgm:pt modelId="{6B1FFD2F-3A15-4AEA-94FB-7F08CC507940}" type="parTrans" cxnId="{B263043A-8A82-4DB4-8DF4-FE498C79DC81}">
      <dgm:prSet/>
      <dgm:spPr/>
      <dgm:t>
        <a:bodyPr/>
        <a:lstStyle/>
        <a:p>
          <a:endParaRPr lang="en-US"/>
        </a:p>
      </dgm:t>
    </dgm:pt>
    <dgm:pt modelId="{98BE0400-6D44-4F4B-B465-1D3E376FEEAB}" type="sibTrans" cxnId="{B263043A-8A82-4DB4-8DF4-FE498C79DC81}">
      <dgm:prSet/>
      <dgm:spPr/>
      <dgm:t>
        <a:bodyPr/>
        <a:lstStyle/>
        <a:p>
          <a:endParaRPr lang="en-US"/>
        </a:p>
      </dgm:t>
    </dgm:pt>
    <dgm:pt modelId="{64FF219F-9D35-4497-A42A-0A6D4222B85D}" type="pres">
      <dgm:prSet presAssocID="{FE01BF3D-9DB0-40F3-9689-3A82699C1F42}" presName="compositeShape" presStyleCnt="0">
        <dgm:presLayoutVars>
          <dgm:chMax val="2"/>
          <dgm:dir/>
          <dgm:resizeHandles val="exact"/>
        </dgm:presLayoutVars>
      </dgm:prSet>
      <dgm:spPr/>
      <dgm:t>
        <a:bodyPr/>
        <a:lstStyle/>
        <a:p>
          <a:endParaRPr lang="en-US"/>
        </a:p>
      </dgm:t>
    </dgm:pt>
    <dgm:pt modelId="{FD9B9EF0-9139-4D06-BDB6-9ED18ACFCEFA}" type="pres">
      <dgm:prSet presAssocID="{FE01BF3D-9DB0-40F3-9689-3A82699C1F42}" presName="divider" presStyleLbl="fgShp" presStyleIdx="0" presStyleCnt="1"/>
      <dgm:spPr/>
    </dgm:pt>
    <dgm:pt modelId="{A4A0AC7E-D2D0-4699-B5FE-00660D1AA3F9}" type="pres">
      <dgm:prSet presAssocID="{B2F81094-86B0-4EA2-AD4F-1E8920D1254D}" presName="downArrow" presStyleLbl="node1" presStyleIdx="0" presStyleCnt="2"/>
      <dgm:spPr/>
    </dgm:pt>
    <dgm:pt modelId="{65785325-B501-4609-96AB-53DA9DAF7CD0}" type="pres">
      <dgm:prSet presAssocID="{B2F81094-86B0-4EA2-AD4F-1E8920D1254D}" presName="downArrowText" presStyleLbl="revTx" presStyleIdx="0" presStyleCnt="2">
        <dgm:presLayoutVars>
          <dgm:bulletEnabled val="1"/>
        </dgm:presLayoutVars>
      </dgm:prSet>
      <dgm:spPr/>
      <dgm:t>
        <a:bodyPr/>
        <a:lstStyle/>
        <a:p>
          <a:endParaRPr lang="en-US"/>
        </a:p>
      </dgm:t>
    </dgm:pt>
    <dgm:pt modelId="{AE066563-8072-4565-9BBE-85286730E771}" type="pres">
      <dgm:prSet presAssocID="{7391FA2F-96F5-4BBC-BD46-55F737B00951}" presName="upArrow" presStyleLbl="node1" presStyleIdx="1" presStyleCnt="2"/>
      <dgm:spPr/>
    </dgm:pt>
    <dgm:pt modelId="{3BED4725-47D3-454D-B32B-FBDB2AA3EB50}" type="pres">
      <dgm:prSet presAssocID="{7391FA2F-96F5-4BBC-BD46-55F737B00951}" presName="upArrowText" presStyleLbl="revTx" presStyleIdx="1" presStyleCnt="2">
        <dgm:presLayoutVars>
          <dgm:bulletEnabled val="1"/>
        </dgm:presLayoutVars>
      </dgm:prSet>
      <dgm:spPr/>
      <dgm:t>
        <a:bodyPr/>
        <a:lstStyle/>
        <a:p>
          <a:endParaRPr lang="en-US"/>
        </a:p>
      </dgm:t>
    </dgm:pt>
  </dgm:ptLst>
  <dgm:cxnLst>
    <dgm:cxn modelId="{5167069F-A966-4DFD-981C-E4C3EC7C69D7}" type="presOf" srcId="{FE01BF3D-9DB0-40F3-9689-3A82699C1F42}" destId="{64FF219F-9D35-4497-A42A-0A6D4222B85D}" srcOrd="0" destOrd="0" presId="urn:microsoft.com/office/officeart/2005/8/layout/arrow3"/>
    <dgm:cxn modelId="{7906255F-BD07-4B40-9D78-F947E06BA686}" srcId="{FE01BF3D-9DB0-40F3-9689-3A82699C1F42}" destId="{B2F81094-86B0-4EA2-AD4F-1E8920D1254D}" srcOrd="0" destOrd="0" parTransId="{CAB34F63-0493-46D3-B1A1-41A432655950}" sibTransId="{2213715D-C482-45E9-9D96-B5F8CB909585}"/>
    <dgm:cxn modelId="{1B58143F-C8C3-42D6-972D-479C0123EC41}" type="presOf" srcId="{7391FA2F-96F5-4BBC-BD46-55F737B00951}" destId="{3BED4725-47D3-454D-B32B-FBDB2AA3EB50}" srcOrd="0" destOrd="0" presId="urn:microsoft.com/office/officeart/2005/8/layout/arrow3"/>
    <dgm:cxn modelId="{B263043A-8A82-4DB4-8DF4-FE498C79DC81}" srcId="{FE01BF3D-9DB0-40F3-9689-3A82699C1F42}" destId="{7391FA2F-96F5-4BBC-BD46-55F737B00951}" srcOrd="1" destOrd="0" parTransId="{6B1FFD2F-3A15-4AEA-94FB-7F08CC507940}" sibTransId="{98BE0400-6D44-4F4B-B465-1D3E376FEEAB}"/>
    <dgm:cxn modelId="{A80A477F-096B-46E0-9E4C-44308521E9AF}" type="presOf" srcId="{B2F81094-86B0-4EA2-AD4F-1E8920D1254D}" destId="{65785325-B501-4609-96AB-53DA9DAF7CD0}" srcOrd="0" destOrd="0" presId="urn:microsoft.com/office/officeart/2005/8/layout/arrow3"/>
    <dgm:cxn modelId="{4D85C98F-88BB-45C9-82AC-A2180607CD50}" type="presParOf" srcId="{64FF219F-9D35-4497-A42A-0A6D4222B85D}" destId="{FD9B9EF0-9139-4D06-BDB6-9ED18ACFCEFA}" srcOrd="0" destOrd="0" presId="urn:microsoft.com/office/officeart/2005/8/layout/arrow3"/>
    <dgm:cxn modelId="{5F874D31-0F6D-48F8-9E73-EAF080A9670B}" type="presParOf" srcId="{64FF219F-9D35-4497-A42A-0A6D4222B85D}" destId="{A4A0AC7E-D2D0-4699-B5FE-00660D1AA3F9}" srcOrd="1" destOrd="0" presId="urn:microsoft.com/office/officeart/2005/8/layout/arrow3"/>
    <dgm:cxn modelId="{8E79BB1E-74DA-41B8-A86D-F4DE63C4F76E}" type="presParOf" srcId="{64FF219F-9D35-4497-A42A-0A6D4222B85D}" destId="{65785325-B501-4609-96AB-53DA9DAF7CD0}" srcOrd="2" destOrd="0" presId="urn:microsoft.com/office/officeart/2005/8/layout/arrow3"/>
    <dgm:cxn modelId="{860DC282-811B-4BEE-835A-082FA44F4F49}" type="presParOf" srcId="{64FF219F-9D35-4497-A42A-0A6D4222B85D}" destId="{AE066563-8072-4565-9BBE-85286730E771}" srcOrd="3" destOrd="0" presId="urn:microsoft.com/office/officeart/2005/8/layout/arrow3"/>
    <dgm:cxn modelId="{09E1113B-A27C-4AF7-B9D4-1A5A391E63C8}" type="presParOf" srcId="{64FF219F-9D35-4497-A42A-0A6D4222B85D}" destId="{3BED4725-47D3-454D-B32B-FBDB2AA3EB50}" srcOrd="4" destOrd="0" presId="urn:microsoft.com/office/officeart/2005/8/layout/arrow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A1EE13-51B9-4BDD-AA35-E36E9F96BD28}" type="doc">
      <dgm:prSet loTypeId="urn:microsoft.com/office/officeart/2005/8/layout/arrow2" loCatId="process" qsTypeId="urn:microsoft.com/office/officeart/2005/8/quickstyle/simple1" qsCatId="simple" csTypeId="urn:microsoft.com/office/officeart/2005/8/colors/accent1_2" csCatId="accent1" phldr="1"/>
      <dgm:spPr/>
    </dgm:pt>
    <dgm:pt modelId="{F707EDC6-1AAF-46C9-A6FC-9C310FC50B46}">
      <dgm:prSet phldrT="[Text]"/>
      <dgm:spPr/>
      <dgm:t>
        <a:bodyPr/>
        <a:lstStyle/>
        <a:p>
          <a:r>
            <a:rPr lang="en-US" dirty="0" smtClean="0"/>
            <a:t>New Entrants</a:t>
          </a:r>
        </a:p>
        <a:p>
          <a:r>
            <a:rPr lang="en-US" dirty="0" smtClean="0"/>
            <a:t>Few Competitors	</a:t>
          </a:r>
          <a:endParaRPr lang="en-US" dirty="0"/>
        </a:p>
      </dgm:t>
    </dgm:pt>
    <dgm:pt modelId="{4BBD3CF5-6749-48C7-B86A-F26EB3BFB886}" type="parTrans" cxnId="{64D11323-42DD-48BC-BDF2-3D624659406C}">
      <dgm:prSet/>
      <dgm:spPr/>
      <dgm:t>
        <a:bodyPr/>
        <a:lstStyle/>
        <a:p>
          <a:endParaRPr lang="en-US"/>
        </a:p>
      </dgm:t>
    </dgm:pt>
    <dgm:pt modelId="{51733A0A-4F06-499F-8021-3305CC6970B2}" type="sibTrans" cxnId="{64D11323-42DD-48BC-BDF2-3D624659406C}">
      <dgm:prSet/>
      <dgm:spPr/>
      <dgm:t>
        <a:bodyPr/>
        <a:lstStyle/>
        <a:p>
          <a:endParaRPr lang="en-US"/>
        </a:p>
      </dgm:t>
    </dgm:pt>
    <dgm:pt modelId="{B04F8C69-8772-4909-8D71-B6F562759FF0}">
      <dgm:prSet phldrT="[Text]"/>
      <dgm:spPr/>
      <dgm:t>
        <a:bodyPr/>
        <a:lstStyle/>
        <a:p>
          <a:r>
            <a:rPr lang="en-US" dirty="0" smtClean="0"/>
            <a:t>Product Oriented</a:t>
          </a:r>
          <a:endParaRPr lang="en-US" dirty="0"/>
        </a:p>
      </dgm:t>
    </dgm:pt>
    <dgm:pt modelId="{F3F05952-34B6-4831-A202-17C7CF469981}" type="parTrans" cxnId="{F8FABB60-93B3-466C-91B2-77AA597E971D}">
      <dgm:prSet/>
      <dgm:spPr/>
      <dgm:t>
        <a:bodyPr/>
        <a:lstStyle/>
        <a:p>
          <a:endParaRPr lang="en-US"/>
        </a:p>
      </dgm:t>
    </dgm:pt>
    <dgm:pt modelId="{CF2C4869-B673-4895-8877-2BD14BAC27AE}" type="sibTrans" cxnId="{F8FABB60-93B3-466C-91B2-77AA597E971D}">
      <dgm:prSet/>
      <dgm:spPr/>
      <dgm:t>
        <a:bodyPr/>
        <a:lstStyle/>
        <a:p>
          <a:endParaRPr lang="en-US"/>
        </a:p>
      </dgm:t>
    </dgm:pt>
    <dgm:pt modelId="{052E343E-BD64-44B4-A59B-B3BF31972507}">
      <dgm:prSet/>
      <dgm:spPr/>
      <dgm:t>
        <a:bodyPr/>
        <a:lstStyle/>
        <a:p>
          <a:r>
            <a:rPr lang="en-US" dirty="0" smtClean="0"/>
            <a:t>Capacity Growth</a:t>
          </a:r>
        </a:p>
        <a:p>
          <a:r>
            <a:rPr lang="en-US" dirty="0" smtClean="0"/>
            <a:t>Sales Oriented</a:t>
          </a:r>
          <a:endParaRPr lang="en-US" dirty="0"/>
        </a:p>
      </dgm:t>
    </dgm:pt>
    <dgm:pt modelId="{D299E3B4-914D-4701-BD35-E2233BC1826F}" type="parTrans" cxnId="{9BA319CE-07D8-4FAB-9286-D84A73471D7B}">
      <dgm:prSet/>
      <dgm:spPr/>
      <dgm:t>
        <a:bodyPr/>
        <a:lstStyle/>
        <a:p>
          <a:endParaRPr lang="en-US"/>
        </a:p>
      </dgm:t>
    </dgm:pt>
    <dgm:pt modelId="{4D932732-7BEA-44B3-B06A-BE2F0B03818E}" type="sibTrans" cxnId="{9BA319CE-07D8-4FAB-9286-D84A73471D7B}">
      <dgm:prSet/>
      <dgm:spPr/>
      <dgm:t>
        <a:bodyPr/>
        <a:lstStyle/>
        <a:p>
          <a:endParaRPr lang="en-US"/>
        </a:p>
      </dgm:t>
    </dgm:pt>
    <dgm:pt modelId="{DAD72008-3676-4F3A-8D03-9BE9EE9074D3}">
      <dgm:prSet/>
      <dgm:spPr/>
      <dgm:t>
        <a:bodyPr/>
        <a:lstStyle/>
        <a:p>
          <a:r>
            <a:rPr lang="en-US" dirty="0" smtClean="0"/>
            <a:t>Maturity</a:t>
          </a:r>
          <a:endParaRPr lang="en-US" dirty="0"/>
        </a:p>
      </dgm:t>
    </dgm:pt>
    <dgm:pt modelId="{1460A426-01F8-4C1C-9171-322E44FEEDAF}" type="parTrans" cxnId="{5D499992-9E8A-4BC8-9AB9-B5C8A2111969}">
      <dgm:prSet/>
      <dgm:spPr/>
      <dgm:t>
        <a:bodyPr/>
        <a:lstStyle/>
        <a:p>
          <a:endParaRPr lang="en-US"/>
        </a:p>
      </dgm:t>
    </dgm:pt>
    <dgm:pt modelId="{D0FDFC3D-2390-4350-B5A6-BA06DC6FFB0F}" type="sibTrans" cxnId="{5D499992-9E8A-4BC8-9AB9-B5C8A2111969}">
      <dgm:prSet/>
      <dgm:spPr/>
      <dgm:t>
        <a:bodyPr/>
        <a:lstStyle/>
        <a:p>
          <a:endParaRPr lang="en-US"/>
        </a:p>
      </dgm:t>
    </dgm:pt>
    <dgm:pt modelId="{278D5980-8E35-418F-AFDC-419EEDC6D0AB}">
      <dgm:prSet/>
      <dgm:spPr/>
      <dgm:t>
        <a:bodyPr/>
        <a:lstStyle/>
        <a:p>
          <a:r>
            <a:rPr lang="en-US" dirty="0" smtClean="0"/>
            <a:t>Marketing Oriented</a:t>
          </a:r>
          <a:endParaRPr lang="en-US" dirty="0"/>
        </a:p>
      </dgm:t>
    </dgm:pt>
    <dgm:pt modelId="{0BFA859A-48A3-4DEE-864C-DBFCBF7B8137}" type="parTrans" cxnId="{43444BBD-64AB-4D71-B750-8F21A4E5C7F3}">
      <dgm:prSet/>
      <dgm:spPr/>
      <dgm:t>
        <a:bodyPr/>
        <a:lstStyle/>
        <a:p>
          <a:endParaRPr lang="en-US"/>
        </a:p>
      </dgm:t>
    </dgm:pt>
    <dgm:pt modelId="{B5064EF0-0DAB-47D5-BDE5-E14C7542FB8B}" type="sibTrans" cxnId="{43444BBD-64AB-4D71-B750-8F21A4E5C7F3}">
      <dgm:prSet/>
      <dgm:spPr/>
      <dgm:t>
        <a:bodyPr/>
        <a:lstStyle/>
        <a:p>
          <a:endParaRPr lang="en-US"/>
        </a:p>
      </dgm:t>
    </dgm:pt>
    <dgm:pt modelId="{C389F917-9789-440A-A890-4853326AECEB}" type="pres">
      <dgm:prSet presAssocID="{B4A1EE13-51B9-4BDD-AA35-E36E9F96BD28}" presName="arrowDiagram" presStyleCnt="0">
        <dgm:presLayoutVars>
          <dgm:chMax val="5"/>
          <dgm:dir/>
          <dgm:resizeHandles val="exact"/>
        </dgm:presLayoutVars>
      </dgm:prSet>
      <dgm:spPr/>
    </dgm:pt>
    <dgm:pt modelId="{12A62FB6-15CB-4302-B78E-56127A17F5EB}" type="pres">
      <dgm:prSet presAssocID="{B4A1EE13-51B9-4BDD-AA35-E36E9F96BD28}" presName="arrow" presStyleLbl="bgShp" presStyleIdx="0" presStyleCnt="1"/>
      <dgm:spPr/>
    </dgm:pt>
    <dgm:pt modelId="{01818D87-5AF2-4697-A9C2-BA5105CC9649}" type="pres">
      <dgm:prSet presAssocID="{B4A1EE13-51B9-4BDD-AA35-E36E9F96BD28}" presName="arrowDiagram5" presStyleCnt="0"/>
      <dgm:spPr/>
    </dgm:pt>
    <dgm:pt modelId="{E2FA0A20-1401-438B-9FA4-7034769EC3D0}" type="pres">
      <dgm:prSet presAssocID="{F707EDC6-1AAF-46C9-A6FC-9C310FC50B46}" presName="bullet5a" presStyleLbl="node1" presStyleIdx="0" presStyleCnt="5"/>
      <dgm:spPr/>
    </dgm:pt>
    <dgm:pt modelId="{C0DC9DF2-BE99-47BD-B085-99115FCE19E1}" type="pres">
      <dgm:prSet presAssocID="{F707EDC6-1AAF-46C9-A6FC-9C310FC50B46}" presName="textBox5a" presStyleLbl="revTx" presStyleIdx="0" presStyleCnt="5">
        <dgm:presLayoutVars>
          <dgm:bulletEnabled val="1"/>
        </dgm:presLayoutVars>
      </dgm:prSet>
      <dgm:spPr/>
      <dgm:t>
        <a:bodyPr/>
        <a:lstStyle/>
        <a:p>
          <a:endParaRPr lang="en-US"/>
        </a:p>
      </dgm:t>
    </dgm:pt>
    <dgm:pt modelId="{9267B041-FC98-44FD-BBC9-A3D932C38D19}" type="pres">
      <dgm:prSet presAssocID="{B04F8C69-8772-4909-8D71-B6F562759FF0}" presName="bullet5b" presStyleLbl="node1" presStyleIdx="1" presStyleCnt="5"/>
      <dgm:spPr/>
    </dgm:pt>
    <dgm:pt modelId="{CCB178BF-BF28-4DBC-BF3A-2A6B20CFEE9F}" type="pres">
      <dgm:prSet presAssocID="{B04F8C69-8772-4909-8D71-B6F562759FF0}" presName="textBox5b" presStyleLbl="revTx" presStyleIdx="1" presStyleCnt="5">
        <dgm:presLayoutVars>
          <dgm:bulletEnabled val="1"/>
        </dgm:presLayoutVars>
      </dgm:prSet>
      <dgm:spPr/>
      <dgm:t>
        <a:bodyPr/>
        <a:lstStyle/>
        <a:p>
          <a:endParaRPr lang="en-US"/>
        </a:p>
      </dgm:t>
    </dgm:pt>
    <dgm:pt modelId="{A31BEB99-8EDF-4570-B500-7A7A63610BFD}" type="pres">
      <dgm:prSet presAssocID="{052E343E-BD64-44B4-A59B-B3BF31972507}" presName="bullet5c" presStyleLbl="node1" presStyleIdx="2" presStyleCnt="5"/>
      <dgm:spPr/>
    </dgm:pt>
    <dgm:pt modelId="{CB296F3B-0572-4F9E-B9A0-1C8776E4B5C1}" type="pres">
      <dgm:prSet presAssocID="{052E343E-BD64-44B4-A59B-B3BF31972507}" presName="textBox5c" presStyleLbl="revTx" presStyleIdx="2" presStyleCnt="5">
        <dgm:presLayoutVars>
          <dgm:bulletEnabled val="1"/>
        </dgm:presLayoutVars>
      </dgm:prSet>
      <dgm:spPr/>
      <dgm:t>
        <a:bodyPr/>
        <a:lstStyle/>
        <a:p>
          <a:endParaRPr lang="en-US"/>
        </a:p>
      </dgm:t>
    </dgm:pt>
    <dgm:pt modelId="{BBDD6174-C92B-411A-8548-F7AA9717332B}" type="pres">
      <dgm:prSet presAssocID="{DAD72008-3676-4F3A-8D03-9BE9EE9074D3}" presName="bullet5d" presStyleLbl="node1" presStyleIdx="3" presStyleCnt="5"/>
      <dgm:spPr/>
    </dgm:pt>
    <dgm:pt modelId="{3E1EFE40-A36F-4E57-87CA-9C537A0D50F0}" type="pres">
      <dgm:prSet presAssocID="{DAD72008-3676-4F3A-8D03-9BE9EE9074D3}" presName="textBox5d" presStyleLbl="revTx" presStyleIdx="3" presStyleCnt="5">
        <dgm:presLayoutVars>
          <dgm:bulletEnabled val="1"/>
        </dgm:presLayoutVars>
      </dgm:prSet>
      <dgm:spPr/>
      <dgm:t>
        <a:bodyPr/>
        <a:lstStyle/>
        <a:p>
          <a:endParaRPr lang="en-US"/>
        </a:p>
      </dgm:t>
    </dgm:pt>
    <dgm:pt modelId="{5455C218-DC18-45E7-8A39-5E7E7BF021D8}" type="pres">
      <dgm:prSet presAssocID="{278D5980-8E35-418F-AFDC-419EEDC6D0AB}" presName="bullet5e" presStyleLbl="node1" presStyleIdx="4" presStyleCnt="5"/>
      <dgm:spPr/>
    </dgm:pt>
    <dgm:pt modelId="{D68EA9FB-1590-451E-93B6-025D2044D8A9}" type="pres">
      <dgm:prSet presAssocID="{278D5980-8E35-418F-AFDC-419EEDC6D0AB}" presName="textBox5e" presStyleLbl="revTx" presStyleIdx="4" presStyleCnt="5">
        <dgm:presLayoutVars>
          <dgm:bulletEnabled val="1"/>
        </dgm:presLayoutVars>
      </dgm:prSet>
      <dgm:spPr/>
      <dgm:t>
        <a:bodyPr/>
        <a:lstStyle/>
        <a:p>
          <a:endParaRPr lang="en-US"/>
        </a:p>
      </dgm:t>
    </dgm:pt>
  </dgm:ptLst>
  <dgm:cxnLst>
    <dgm:cxn modelId="{5D499992-9E8A-4BC8-9AB9-B5C8A2111969}" srcId="{B4A1EE13-51B9-4BDD-AA35-E36E9F96BD28}" destId="{DAD72008-3676-4F3A-8D03-9BE9EE9074D3}" srcOrd="3" destOrd="0" parTransId="{1460A426-01F8-4C1C-9171-322E44FEEDAF}" sibTransId="{D0FDFC3D-2390-4350-B5A6-BA06DC6FFB0F}"/>
    <dgm:cxn modelId="{64D11323-42DD-48BC-BDF2-3D624659406C}" srcId="{B4A1EE13-51B9-4BDD-AA35-E36E9F96BD28}" destId="{F707EDC6-1AAF-46C9-A6FC-9C310FC50B46}" srcOrd="0" destOrd="0" parTransId="{4BBD3CF5-6749-48C7-B86A-F26EB3BFB886}" sibTransId="{51733A0A-4F06-499F-8021-3305CC6970B2}"/>
    <dgm:cxn modelId="{43444BBD-64AB-4D71-B750-8F21A4E5C7F3}" srcId="{B4A1EE13-51B9-4BDD-AA35-E36E9F96BD28}" destId="{278D5980-8E35-418F-AFDC-419EEDC6D0AB}" srcOrd="4" destOrd="0" parTransId="{0BFA859A-48A3-4DEE-864C-DBFCBF7B8137}" sibTransId="{B5064EF0-0DAB-47D5-BDE5-E14C7542FB8B}"/>
    <dgm:cxn modelId="{E84A1746-7C87-4062-A556-2638156E028C}" type="presOf" srcId="{F707EDC6-1AAF-46C9-A6FC-9C310FC50B46}" destId="{C0DC9DF2-BE99-47BD-B085-99115FCE19E1}" srcOrd="0" destOrd="0" presId="urn:microsoft.com/office/officeart/2005/8/layout/arrow2"/>
    <dgm:cxn modelId="{1392C5C0-FBF7-4622-9B2F-4695C9A0562F}" type="presOf" srcId="{B04F8C69-8772-4909-8D71-B6F562759FF0}" destId="{CCB178BF-BF28-4DBC-BF3A-2A6B20CFEE9F}" srcOrd="0" destOrd="0" presId="urn:microsoft.com/office/officeart/2005/8/layout/arrow2"/>
    <dgm:cxn modelId="{F8FABB60-93B3-466C-91B2-77AA597E971D}" srcId="{B4A1EE13-51B9-4BDD-AA35-E36E9F96BD28}" destId="{B04F8C69-8772-4909-8D71-B6F562759FF0}" srcOrd="1" destOrd="0" parTransId="{F3F05952-34B6-4831-A202-17C7CF469981}" sibTransId="{CF2C4869-B673-4895-8877-2BD14BAC27AE}"/>
    <dgm:cxn modelId="{6EBD3791-8C53-4810-970F-03B21AA329CD}" type="presOf" srcId="{DAD72008-3676-4F3A-8D03-9BE9EE9074D3}" destId="{3E1EFE40-A36F-4E57-87CA-9C537A0D50F0}" srcOrd="0" destOrd="0" presId="urn:microsoft.com/office/officeart/2005/8/layout/arrow2"/>
    <dgm:cxn modelId="{6D20B15C-1F67-4926-9B15-8987A2C42527}" type="presOf" srcId="{052E343E-BD64-44B4-A59B-B3BF31972507}" destId="{CB296F3B-0572-4F9E-B9A0-1C8776E4B5C1}" srcOrd="0" destOrd="0" presId="urn:microsoft.com/office/officeart/2005/8/layout/arrow2"/>
    <dgm:cxn modelId="{C4564E12-CF1B-4CE2-8FD4-08D28B4E74A1}" type="presOf" srcId="{278D5980-8E35-418F-AFDC-419EEDC6D0AB}" destId="{D68EA9FB-1590-451E-93B6-025D2044D8A9}" srcOrd="0" destOrd="0" presId="urn:microsoft.com/office/officeart/2005/8/layout/arrow2"/>
    <dgm:cxn modelId="{FD47849D-588D-4EA7-BE02-CBA0B26002B3}" type="presOf" srcId="{B4A1EE13-51B9-4BDD-AA35-E36E9F96BD28}" destId="{C389F917-9789-440A-A890-4853326AECEB}" srcOrd="0" destOrd="0" presId="urn:microsoft.com/office/officeart/2005/8/layout/arrow2"/>
    <dgm:cxn modelId="{9BA319CE-07D8-4FAB-9286-D84A73471D7B}" srcId="{B4A1EE13-51B9-4BDD-AA35-E36E9F96BD28}" destId="{052E343E-BD64-44B4-A59B-B3BF31972507}" srcOrd="2" destOrd="0" parTransId="{D299E3B4-914D-4701-BD35-E2233BC1826F}" sibTransId="{4D932732-7BEA-44B3-B06A-BE2F0B03818E}"/>
    <dgm:cxn modelId="{8AD72A3E-B3B4-494A-8F5A-980A867A8C47}" type="presParOf" srcId="{C389F917-9789-440A-A890-4853326AECEB}" destId="{12A62FB6-15CB-4302-B78E-56127A17F5EB}" srcOrd="0" destOrd="0" presId="urn:microsoft.com/office/officeart/2005/8/layout/arrow2"/>
    <dgm:cxn modelId="{CDFC4D2A-5024-4730-B94D-216A3BC3119B}" type="presParOf" srcId="{C389F917-9789-440A-A890-4853326AECEB}" destId="{01818D87-5AF2-4697-A9C2-BA5105CC9649}" srcOrd="1" destOrd="0" presId="urn:microsoft.com/office/officeart/2005/8/layout/arrow2"/>
    <dgm:cxn modelId="{3A408569-27E3-4A88-BBFB-3455F8BDF787}" type="presParOf" srcId="{01818D87-5AF2-4697-A9C2-BA5105CC9649}" destId="{E2FA0A20-1401-438B-9FA4-7034769EC3D0}" srcOrd="0" destOrd="0" presId="urn:microsoft.com/office/officeart/2005/8/layout/arrow2"/>
    <dgm:cxn modelId="{081ACF38-AD9B-4C7F-8B09-300D46398D2E}" type="presParOf" srcId="{01818D87-5AF2-4697-A9C2-BA5105CC9649}" destId="{C0DC9DF2-BE99-47BD-B085-99115FCE19E1}" srcOrd="1" destOrd="0" presId="urn:microsoft.com/office/officeart/2005/8/layout/arrow2"/>
    <dgm:cxn modelId="{FB621D9C-9DA9-44DF-A657-FB97AA4FBCF1}" type="presParOf" srcId="{01818D87-5AF2-4697-A9C2-BA5105CC9649}" destId="{9267B041-FC98-44FD-BBC9-A3D932C38D19}" srcOrd="2" destOrd="0" presId="urn:microsoft.com/office/officeart/2005/8/layout/arrow2"/>
    <dgm:cxn modelId="{683ACD6C-AFD0-4566-9A85-AFD4D63E947B}" type="presParOf" srcId="{01818D87-5AF2-4697-A9C2-BA5105CC9649}" destId="{CCB178BF-BF28-4DBC-BF3A-2A6B20CFEE9F}" srcOrd="3" destOrd="0" presId="urn:microsoft.com/office/officeart/2005/8/layout/arrow2"/>
    <dgm:cxn modelId="{B7BEB022-4C52-4F19-BDFD-32C83D403637}" type="presParOf" srcId="{01818D87-5AF2-4697-A9C2-BA5105CC9649}" destId="{A31BEB99-8EDF-4570-B500-7A7A63610BFD}" srcOrd="4" destOrd="0" presId="urn:microsoft.com/office/officeart/2005/8/layout/arrow2"/>
    <dgm:cxn modelId="{1710BFFB-9632-4B41-8B72-17E8C1E45D86}" type="presParOf" srcId="{01818D87-5AF2-4697-A9C2-BA5105CC9649}" destId="{CB296F3B-0572-4F9E-B9A0-1C8776E4B5C1}" srcOrd="5" destOrd="0" presId="urn:microsoft.com/office/officeart/2005/8/layout/arrow2"/>
    <dgm:cxn modelId="{D605D651-F973-4F6D-8E03-70FB40294F61}" type="presParOf" srcId="{01818D87-5AF2-4697-A9C2-BA5105CC9649}" destId="{BBDD6174-C92B-411A-8548-F7AA9717332B}" srcOrd="6" destOrd="0" presId="urn:microsoft.com/office/officeart/2005/8/layout/arrow2"/>
    <dgm:cxn modelId="{4B9A0056-FD22-4440-A1BF-99817D3BF66A}" type="presParOf" srcId="{01818D87-5AF2-4697-A9C2-BA5105CC9649}" destId="{3E1EFE40-A36F-4E57-87CA-9C537A0D50F0}" srcOrd="7" destOrd="0" presId="urn:microsoft.com/office/officeart/2005/8/layout/arrow2"/>
    <dgm:cxn modelId="{E90718FB-C80E-4D36-8E24-2F35A1F3CE0D}" type="presParOf" srcId="{01818D87-5AF2-4697-A9C2-BA5105CC9649}" destId="{5455C218-DC18-45E7-8A39-5E7E7BF021D8}" srcOrd="8" destOrd="0" presId="urn:microsoft.com/office/officeart/2005/8/layout/arrow2"/>
    <dgm:cxn modelId="{972A8F60-3E73-4F5F-A968-E23CCCF8298C}" type="presParOf" srcId="{01818D87-5AF2-4697-A9C2-BA5105CC9649}" destId="{D68EA9FB-1590-451E-93B6-025D2044D8A9}" srcOrd="9" destOrd="0" presId="urn:microsoft.com/office/officeart/2005/8/layout/arrow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392772-AA8B-4AFF-9449-7D24E33113AD}"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D2F6EAED-8B46-46A5-B72A-732087577548}">
      <dgm:prSet phldrT="[Text]"/>
      <dgm:spPr/>
      <dgm:t>
        <a:bodyPr/>
        <a:lstStyle/>
        <a:p>
          <a:r>
            <a:rPr lang="en-US" dirty="0" smtClean="0"/>
            <a:t>Global</a:t>
          </a:r>
          <a:endParaRPr lang="en-US" dirty="0"/>
        </a:p>
      </dgm:t>
    </dgm:pt>
    <dgm:pt modelId="{2AAEB877-414B-428B-A346-7C5AE294BFA8}" type="parTrans" cxnId="{F1718686-EFCF-4ED9-9B21-EF564F18CD83}">
      <dgm:prSet/>
      <dgm:spPr/>
      <dgm:t>
        <a:bodyPr/>
        <a:lstStyle/>
        <a:p>
          <a:endParaRPr lang="en-US"/>
        </a:p>
      </dgm:t>
    </dgm:pt>
    <dgm:pt modelId="{F90A1E13-85BE-4A8A-B5B6-09374308E105}" type="sibTrans" cxnId="{F1718686-EFCF-4ED9-9B21-EF564F18CD83}">
      <dgm:prSet/>
      <dgm:spPr/>
      <dgm:t>
        <a:bodyPr/>
        <a:lstStyle/>
        <a:p>
          <a:endParaRPr lang="en-US"/>
        </a:p>
      </dgm:t>
    </dgm:pt>
    <dgm:pt modelId="{209431C6-B675-4EBA-98EF-BA38AC9D04A6}">
      <dgm:prSet phldrT="[Text]"/>
      <dgm:spPr/>
      <dgm:t>
        <a:bodyPr/>
        <a:lstStyle/>
        <a:p>
          <a:r>
            <a:rPr lang="en-US" dirty="0" smtClean="0"/>
            <a:t>Different maturity</a:t>
          </a:r>
          <a:endParaRPr lang="en-US" dirty="0"/>
        </a:p>
      </dgm:t>
    </dgm:pt>
    <dgm:pt modelId="{B739EDF6-711C-444D-9A8F-1D51E052DD0A}" type="parTrans" cxnId="{EA95A07F-4442-48E4-ABEC-F3E2B3EF86E6}">
      <dgm:prSet/>
      <dgm:spPr/>
      <dgm:t>
        <a:bodyPr/>
        <a:lstStyle/>
        <a:p>
          <a:endParaRPr lang="en-US"/>
        </a:p>
      </dgm:t>
    </dgm:pt>
    <dgm:pt modelId="{E4B983C2-80B5-4CC7-B51D-4E528BB44608}" type="sibTrans" cxnId="{EA95A07F-4442-48E4-ABEC-F3E2B3EF86E6}">
      <dgm:prSet/>
      <dgm:spPr/>
      <dgm:t>
        <a:bodyPr/>
        <a:lstStyle/>
        <a:p>
          <a:endParaRPr lang="en-US"/>
        </a:p>
      </dgm:t>
    </dgm:pt>
    <dgm:pt modelId="{CCA6FBFC-95D1-475C-92C6-1FB682AFFE1B}">
      <dgm:prSet phldrT="[Text]"/>
      <dgm:spPr/>
      <dgm:t>
        <a:bodyPr/>
        <a:lstStyle/>
        <a:p>
          <a:r>
            <a:rPr lang="en-US" dirty="0" smtClean="0"/>
            <a:t>Different rules</a:t>
          </a:r>
          <a:endParaRPr lang="en-US" dirty="0"/>
        </a:p>
      </dgm:t>
    </dgm:pt>
    <dgm:pt modelId="{E6A6B25C-2737-4C8C-984B-B4CC8EFB8569}" type="parTrans" cxnId="{37F8384D-2565-4216-B144-AC0359B9B49F}">
      <dgm:prSet/>
      <dgm:spPr/>
      <dgm:t>
        <a:bodyPr/>
        <a:lstStyle/>
        <a:p>
          <a:endParaRPr lang="en-US"/>
        </a:p>
      </dgm:t>
    </dgm:pt>
    <dgm:pt modelId="{2E3F1780-47C6-4EDB-A771-A47436B20826}" type="sibTrans" cxnId="{37F8384D-2565-4216-B144-AC0359B9B49F}">
      <dgm:prSet/>
      <dgm:spPr/>
      <dgm:t>
        <a:bodyPr/>
        <a:lstStyle/>
        <a:p>
          <a:endParaRPr lang="en-US"/>
        </a:p>
      </dgm:t>
    </dgm:pt>
    <dgm:pt modelId="{361BFD60-30B5-461A-919A-8101448975C2}">
      <dgm:prSet phldrT="[Text]"/>
      <dgm:spPr/>
      <dgm:t>
        <a:bodyPr/>
        <a:lstStyle/>
        <a:p>
          <a:r>
            <a:rPr lang="en-US" dirty="0" smtClean="0"/>
            <a:t>Industry</a:t>
          </a:r>
          <a:endParaRPr lang="en-US" dirty="0"/>
        </a:p>
      </dgm:t>
    </dgm:pt>
    <dgm:pt modelId="{7322EE49-623B-48C0-BE07-21186A4A4C0C}" type="parTrans" cxnId="{20ED6F7D-2A5A-4B24-BFDA-2C5AEDA72E8D}">
      <dgm:prSet/>
      <dgm:spPr/>
      <dgm:t>
        <a:bodyPr/>
        <a:lstStyle/>
        <a:p>
          <a:endParaRPr lang="en-US"/>
        </a:p>
      </dgm:t>
    </dgm:pt>
    <dgm:pt modelId="{8BC92514-97F6-4F68-85CA-1B3578BAA046}" type="sibTrans" cxnId="{20ED6F7D-2A5A-4B24-BFDA-2C5AEDA72E8D}">
      <dgm:prSet/>
      <dgm:spPr/>
      <dgm:t>
        <a:bodyPr/>
        <a:lstStyle/>
        <a:p>
          <a:endParaRPr lang="en-US"/>
        </a:p>
      </dgm:t>
    </dgm:pt>
    <dgm:pt modelId="{DEADA421-9469-4AC8-ABBC-6C73193D8D98}">
      <dgm:prSet phldrT="[Text]"/>
      <dgm:spPr/>
      <dgm:t>
        <a:bodyPr/>
        <a:lstStyle/>
        <a:p>
          <a:r>
            <a:rPr lang="en-US" dirty="0" smtClean="0"/>
            <a:t>Monopoly</a:t>
          </a:r>
          <a:endParaRPr lang="en-US" dirty="0"/>
        </a:p>
      </dgm:t>
    </dgm:pt>
    <dgm:pt modelId="{896E2CB8-E78E-4B6E-8F75-079EE9D14533}" type="parTrans" cxnId="{6DBBDD4F-A32B-41C1-B258-D4A6F3EC7E76}">
      <dgm:prSet/>
      <dgm:spPr/>
      <dgm:t>
        <a:bodyPr/>
        <a:lstStyle/>
        <a:p>
          <a:endParaRPr lang="en-US"/>
        </a:p>
      </dgm:t>
    </dgm:pt>
    <dgm:pt modelId="{882DB1CA-2668-4821-B19C-673438CD3E17}" type="sibTrans" cxnId="{6DBBDD4F-A32B-41C1-B258-D4A6F3EC7E76}">
      <dgm:prSet/>
      <dgm:spPr/>
      <dgm:t>
        <a:bodyPr/>
        <a:lstStyle/>
        <a:p>
          <a:endParaRPr lang="en-US"/>
        </a:p>
      </dgm:t>
    </dgm:pt>
    <dgm:pt modelId="{C07B8FE4-BC41-4E60-B21B-EB6516B26F99}">
      <dgm:prSet phldrT="[Text]"/>
      <dgm:spPr/>
      <dgm:t>
        <a:bodyPr/>
        <a:lstStyle/>
        <a:p>
          <a:r>
            <a:rPr lang="en-US" dirty="0" smtClean="0"/>
            <a:t>Development</a:t>
          </a:r>
          <a:endParaRPr lang="en-US" dirty="0"/>
        </a:p>
      </dgm:t>
    </dgm:pt>
    <dgm:pt modelId="{7D07F4AD-4E9E-4D7E-A0C3-65D756A0318E}" type="parTrans" cxnId="{CA38A948-80BA-4506-A036-469CCFD5AD09}">
      <dgm:prSet/>
      <dgm:spPr/>
      <dgm:t>
        <a:bodyPr/>
        <a:lstStyle/>
        <a:p>
          <a:endParaRPr lang="en-US"/>
        </a:p>
      </dgm:t>
    </dgm:pt>
    <dgm:pt modelId="{F6B3F570-F26D-41C0-95F2-21DC298856F1}" type="sibTrans" cxnId="{CA38A948-80BA-4506-A036-469CCFD5AD09}">
      <dgm:prSet/>
      <dgm:spPr/>
      <dgm:t>
        <a:bodyPr/>
        <a:lstStyle/>
        <a:p>
          <a:endParaRPr lang="en-US"/>
        </a:p>
      </dgm:t>
    </dgm:pt>
    <dgm:pt modelId="{83D905A9-2530-47C2-8F9B-DCD7465AF539}">
      <dgm:prSet phldrT="[Text]"/>
      <dgm:spPr/>
      <dgm:t>
        <a:bodyPr/>
        <a:lstStyle/>
        <a:p>
          <a:r>
            <a:rPr lang="en-US" dirty="0" smtClean="0"/>
            <a:t>History</a:t>
          </a:r>
          <a:endParaRPr lang="en-US" dirty="0"/>
        </a:p>
      </dgm:t>
    </dgm:pt>
    <dgm:pt modelId="{467DF8CA-F36E-4C57-BF1C-212244316907}" type="parTrans" cxnId="{7779BC92-B1FB-4F44-88BE-6E60A636B5EE}">
      <dgm:prSet/>
      <dgm:spPr/>
      <dgm:t>
        <a:bodyPr/>
        <a:lstStyle/>
        <a:p>
          <a:endParaRPr lang="en-US"/>
        </a:p>
      </dgm:t>
    </dgm:pt>
    <dgm:pt modelId="{4F4A0F20-6149-43D4-A80D-B30982E4111F}" type="sibTrans" cxnId="{7779BC92-B1FB-4F44-88BE-6E60A636B5EE}">
      <dgm:prSet/>
      <dgm:spPr/>
      <dgm:t>
        <a:bodyPr/>
        <a:lstStyle/>
        <a:p>
          <a:endParaRPr lang="en-US"/>
        </a:p>
      </dgm:t>
    </dgm:pt>
    <dgm:pt modelId="{B444A436-57C3-4D3F-B6EE-8E3352A0BC13}" type="pres">
      <dgm:prSet presAssocID="{03392772-AA8B-4AFF-9449-7D24E33113AD}" presName="outerComposite" presStyleCnt="0">
        <dgm:presLayoutVars>
          <dgm:chMax val="2"/>
          <dgm:animLvl val="lvl"/>
          <dgm:resizeHandles val="exact"/>
        </dgm:presLayoutVars>
      </dgm:prSet>
      <dgm:spPr/>
      <dgm:t>
        <a:bodyPr/>
        <a:lstStyle/>
        <a:p>
          <a:endParaRPr lang="en-US"/>
        </a:p>
      </dgm:t>
    </dgm:pt>
    <dgm:pt modelId="{667DEC58-10E2-4198-9AC2-A86CCAACEE1E}" type="pres">
      <dgm:prSet presAssocID="{03392772-AA8B-4AFF-9449-7D24E33113AD}" presName="dummyMaxCanvas" presStyleCnt="0"/>
      <dgm:spPr/>
    </dgm:pt>
    <dgm:pt modelId="{BF9BD85A-57CC-43E9-BDAB-7D54EC2B0BE3}" type="pres">
      <dgm:prSet presAssocID="{03392772-AA8B-4AFF-9449-7D24E33113AD}" presName="parentComposite" presStyleCnt="0"/>
      <dgm:spPr/>
    </dgm:pt>
    <dgm:pt modelId="{44393938-C121-448B-8226-EBF4231A5AAA}" type="pres">
      <dgm:prSet presAssocID="{03392772-AA8B-4AFF-9449-7D24E33113AD}" presName="parent1" presStyleLbl="alignAccFollowNode1" presStyleIdx="0" presStyleCnt="4">
        <dgm:presLayoutVars>
          <dgm:chMax val="4"/>
        </dgm:presLayoutVars>
      </dgm:prSet>
      <dgm:spPr/>
      <dgm:t>
        <a:bodyPr/>
        <a:lstStyle/>
        <a:p>
          <a:endParaRPr lang="en-US"/>
        </a:p>
      </dgm:t>
    </dgm:pt>
    <dgm:pt modelId="{01698C22-EA53-4B1E-90E4-23A5EB02B086}" type="pres">
      <dgm:prSet presAssocID="{03392772-AA8B-4AFF-9449-7D24E33113AD}" presName="parent2" presStyleLbl="alignAccFollowNode1" presStyleIdx="1" presStyleCnt="4">
        <dgm:presLayoutVars>
          <dgm:chMax val="4"/>
        </dgm:presLayoutVars>
      </dgm:prSet>
      <dgm:spPr/>
      <dgm:t>
        <a:bodyPr/>
        <a:lstStyle/>
        <a:p>
          <a:endParaRPr lang="en-US"/>
        </a:p>
      </dgm:t>
    </dgm:pt>
    <dgm:pt modelId="{6910039D-B1BF-496A-90AD-BEB527E69879}" type="pres">
      <dgm:prSet presAssocID="{03392772-AA8B-4AFF-9449-7D24E33113AD}" presName="childrenComposite" presStyleCnt="0"/>
      <dgm:spPr/>
    </dgm:pt>
    <dgm:pt modelId="{2056C012-EA0C-4433-817E-F9B8D953CC7D}" type="pres">
      <dgm:prSet presAssocID="{03392772-AA8B-4AFF-9449-7D24E33113AD}" presName="dummyMaxCanvas_ChildArea" presStyleCnt="0"/>
      <dgm:spPr/>
    </dgm:pt>
    <dgm:pt modelId="{165A2816-C32E-426F-89F9-963407FC31E3}" type="pres">
      <dgm:prSet presAssocID="{03392772-AA8B-4AFF-9449-7D24E33113AD}" presName="fulcrum" presStyleLbl="alignAccFollowNode1" presStyleIdx="2" presStyleCnt="4"/>
      <dgm:spPr/>
    </dgm:pt>
    <dgm:pt modelId="{EE66C871-23D4-4C5C-95C6-763A837B9EE4}" type="pres">
      <dgm:prSet presAssocID="{03392772-AA8B-4AFF-9449-7D24E33113AD}" presName="balance_23" presStyleLbl="alignAccFollowNode1" presStyleIdx="3" presStyleCnt="4">
        <dgm:presLayoutVars>
          <dgm:bulletEnabled val="1"/>
        </dgm:presLayoutVars>
      </dgm:prSet>
      <dgm:spPr/>
    </dgm:pt>
    <dgm:pt modelId="{63528736-39D5-4797-9FAC-314030C1F1A2}" type="pres">
      <dgm:prSet presAssocID="{03392772-AA8B-4AFF-9449-7D24E33113AD}" presName="right_23_1" presStyleLbl="node1" presStyleIdx="0" presStyleCnt="5">
        <dgm:presLayoutVars>
          <dgm:bulletEnabled val="1"/>
        </dgm:presLayoutVars>
      </dgm:prSet>
      <dgm:spPr/>
      <dgm:t>
        <a:bodyPr/>
        <a:lstStyle/>
        <a:p>
          <a:endParaRPr lang="en-US"/>
        </a:p>
      </dgm:t>
    </dgm:pt>
    <dgm:pt modelId="{6016AE13-D278-414E-91C2-E1D951BCA066}" type="pres">
      <dgm:prSet presAssocID="{03392772-AA8B-4AFF-9449-7D24E33113AD}" presName="right_23_2" presStyleLbl="node1" presStyleIdx="1" presStyleCnt="5">
        <dgm:presLayoutVars>
          <dgm:bulletEnabled val="1"/>
        </dgm:presLayoutVars>
      </dgm:prSet>
      <dgm:spPr/>
      <dgm:t>
        <a:bodyPr/>
        <a:lstStyle/>
        <a:p>
          <a:endParaRPr lang="en-US"/>
        </a:p>
      </dgm:t>
    </dgm:pt>
    <dgm:pt modelId="{6F0BD509-77DC-40A2-A18F-EAFE28C4105A}" type="pres">
      <dgm:prSet presAssocID="{03392772-AA8B-4AFF-9449-7D24E33113AD}" presName="right_23_3" presStyleLbl="node1" presStyleIdx="2" presStyleCnt="5">
        <dgm:presLayoutVars>
          <dgm:bulletEnabled val="1"/>
        </dgm:presLayoutVars>
      </dgm:prSet>
      <dgm:spPr/>
      <dgm:t>
        <a:bodyPr/>
        <a:lstStyle/>
        <a:p>
          <a:endParaRPr lang="en-US"/>
        </a:p>
      </dgm:t>
    </dgm:pt>
    <dgm:pt modelId="{2B41B300-4C6C-4D83-BF4E-6B9213BF0A03}" type="pres">
      <dgm:prSet presAssocID="{03392772-AA8B-4AFF-9449-7D24E33113AD}" presName="left_23_1" presStyleLbl="node1" presStyleIdx="3" presStyleCnt="5">
        <dgm:presLayoutVars>
          <dgm:bulletEnabled val="1"/>
        </dgm:presLayoutVars>
      </dgm:prSet>
      <dgm:spPr/>
      <dgm:t>
        <a:bodyPr/>
        <a:lstStyle/>
        <a:p>
          <a:endParaRPr lang="en-US"/>
        </a:p>
      </dgm:t>
    </dgm:pt>
    <dgm:pt modelId="{72AE2A2E-8EDB-48C9-95A1-A847CD93787E}" type="pres">
      <dgm:prSet presAssocID="{03392772-AA8B-4AFF-9449-7D24E33113AD}" presName="left_23_2" presStyleLbl="node1" presStyleIdx="4" presStyleCnt="5">
        <dgm:presLayoutVars>
          <dgm:bulletEnabled val="1"/>
        </dgm:presLayoutVars>
      </dgm:prSet>
      <dgm:spPr/>
      <dgm:t>
        <a:bodyPr/>
        <a:lstStyle/>
        <a:p>
          <a:endParaRPr lang="en-US"/>
        </a:p>
      </dgm:t>
    </dgm:pt>
  </dgm:ptLst>
  <dgm:cxnLst>
    <dgm:cxn modelId="{DA076841-8585-4091-9586-DD28C2650741}" type="presOf" srcId="{361BFD60-30B5-461A-919A-8101448975C2}" destId="{01698C22-EA53-4B1E-90E4-23A5EB02B086}" srcOrd="0" destOrd="0" presId="urn:microsoft.com/office/officeart/2005/8/layout/balance1"/>
    <dgm:cxn modelId="{EA6484C7-747C-4FAA-8E55-8753E9A8AF71}" type="presOf" srcId="{03392772-AA8B-4AFF-9449-7D24E33113AD}" destId="{B444A436-57C3-4D3F-B6EE-8E3352A0BC13}" srcOrd="0" destOrd="0" presId="urn:microsoft.com/office/officeart/2005/8/layout/balance1"/>
    <dgm:cxn modelId="{CE2B90F1-C9D8-4614-8632-B4C34C9C33E2}" type="presOf" srcId="{209431C6-B675-4EBA-98EF-BA38AC9D04A6}" destId="{2B41B300-4C6C-4D83-BF4E-6B9213BF0A03}" srcOrd="0" destOrd="0" presId="urn:microsoft.com/office/officeart/2005/8/layout/balance1"/>
    <dgm:cxn modelId="{660CBDAD-EEDC-459F-BA15-9B9F5BB5A59D}" type="presOf" srcId="{83D905A9-2530-47C2-8F9B-DCD7465AF539}" destId="{6F0BD509-77DC-40A2-A18F-EAFE28C4105A}" srcOrd="0" destOrd="0" presId="urn:microsoft.com/office/officeart/2005/8/layout/balance1"/>
    <dgm:cxn modelId="{CA38A948-80BA-4506-A036-469CCFD5AD09}" srcId="{361BFD60-30B5-461A-919A-8101448975C2}" destId="{C07B8FE4-BC41-4E60-B21B-EB6516B26F99}" srcOrd="1" destOrd="0" parTransId="{7D07F4AD-4E9E-4D7E-A0C3-65D756A0318E}" sibTransId="{F6B3F570-F26D-41C0-95F2-21DC298856F1}"/>
    <dgm:cxn modelId="{4010BCBB-B559-400F-8D6F-C9E8C82FB5FF}" type="presOf" srcId="{C07B8FE4-BC41-4E60-B21B-EB6516B26F99}" destId="{6016AE13-D278-414E-91C2-E1D951BCA066}" srcOrd="0" destOrd="0" presId="urn:microsoft.com/office/officeart/2005/8/layout/balance1"/>
    <dgm:cxn modelId="{6DBBDD4F-A32B-41C1-B258-D4A6F3EC7E76}" srcId="{361BFD60-30B5-461A-919A-8101448975C2}" destId="{DEADA421-9469-4AC8-ABBC-6C73193D8D98}" srcOrd="0" destOrd="0" parTransId="{896E2CB8-E78E-4B6E-8F75-079EE9D14533}" sibTransId="{882DB1CA-2668-4821-B19C-673438CD3E17}"/>
    <dgm:cxn modelId="{B7090E97-D575-40A3-A9DE-1AE077E03F5E}" type="presOf" srcId="{DEADA421-9469-4AC8-ABBC-6C73193D8D98}" destId="{63528736-39D5-4797-9FAC-314030C1F1A2}" srcOrd="0" destOrd="0" presId="urn:microsoft.com/office/officeart/2005/8/layout/balance1"/>
    <dgm:cxn modelId="{F1718686-EFCF-4ED9-9B21-EF564F18CD83}" srcId="{03392772-AA8B-4AFF-9449-7D24E33113AD}" destId="{D2F6EAED-8B46-46A5-B72A-732087577548}" srcOrd="0" destOrd="0" parTransId="{2AAEB877-414B-428B-A346-7C5AE294BFA8}" sibTransId="{F90A1E13-85BE-4A8A-B5B6-09374308E105}"/>
    <dgm:cxn modelId="{20ED6F7D-2A5A-4B24-BFDA-2C5AEDA72E8D}" srcId="{03392772-AA8B-4AFF-9449-7D24E33113AD}" destId="{361BFD60-30B5-461A-919A-8101448975C2}" srcOrd="1" destOrd="0" parTransId="{7322EE49-623B-48C0-BE07-21186A4A4C0C}" sibTransId="{8BC92514-97F6-4F68-85CA-1B3578BAA046}"/>
    <dgm:cxn modelId="{3254F639-D9EE-4F7C-851F-792A336642F2}" type="presOf" srcId="{D2F6EAED-8B46-46A5-B72A-732087577548}" destId="{44393938-C121-448B-8226-EBF4231A5AAA}" srcOrd="0" destOrd="0" presId="urn:microsoft.com/office/officeart/2005/8/layout/balance1"/>
    <dgm:cxn modelId="{FFEF2A7F-EE1B-41F0-A593-E9DE44E51609}" type="presOf" srcId="{CCA6FBFC-95D1-475C-92C6-1FB682AFFE1B}" destId="{72AE2A2E-8EDB-48C9-95A1-A847CD93787E}" srcOrd="0" destOrd="0" presId="urn:microsoft.com/office/officeart/2005/8/layout/balance1"/>
    <dgm:cxn modelId="{EA95A07F-4442-48E4-ABEC-F3E2B3EF86E6}" srcId="{D2F6EAED-8B46-46A5-B72A-732087577548}" destId="{209431C6-B675-4EBA-98EF-BA38AC9D04A6}" srcOrd="0" destOrd="0" parTransId="{B739EDF6-711C-444D-9A8F-1D51E052DD0A}" sibTransId="{E4B983C2-80B5-4CC7-B51D-4E528BB44608}"/>
    <dgm:cxn modelId="{37F8384D-2565-4216-B144-AC0359B9B49F}" srcId="{D2F6EAED-8B46-46A5-B72A-732087577548}" destId="{CCA6FBFC-95D1-475C-92C6-1FB682AFFE1B}" srcOrd="1" destOrd="0" parTransId="{E6A6B25C-2737-4C8C-984B-B4CC8EFB8569}" sibTransId="{2E3F1780-47C6-4EDB-A771-A47436B20826}"/>
    <dgm:cxn modelId="{7779BC92-B1FB-4F44-88BE-6E60A636B5EE}" srcId="{361BFD60-30B5-461A-919A-8101448975C2}" destId="{83D905A9-2530-47C2-8F9B-DCD7465AF539}" srcOrd="2" destOrd="0" parTransId="{467DF8CA-F36E-4C57-BF1C-212244316907}" sibTransId="{4F4A0F20-6149-43D4-A80D-B30982E4111F}"/>
    <dgm:cxn modelId="{5A36C4E6-A1A8-45F2-BAEE-96D24E61EFEB}" type="presParOf" srcId="{B444A436-57C3-4D3F-B6EE-8E3352A0BC13}" destId="{667DEC58-10E2-4198-9AC2-A86CCAACEE1E}" srcOrd="0" destOrd="0" presId="urn:microsoft.com/office/officeart/2005/8/layout/balance1"/>
    <dgm:cxn modelId="{994BB5B9-DD20-4360-980A-B5511ADB3C09}" type="presParOf" srcId="{B444A436-57C3-4D3F-B6EE-8E3352A0BC13}" destId="{BF9BD85A-57CC-43E9-BDAB-7D54EC2B0BE3}" srcOrd="1" destOrd="0" presId="urn:microsoft.com/office/officeart/2005/8/layout/balance1"/>
    <dgm:cxn modelId="{C8A4AFD6-086C-4145-B0BD-31D6EBC40EBA}" type="presParOf" srcId="{BF9BD85A-57CC-43E9-BDAB-7D54EC2B0BE3}" destId="{44393938-C121-448B-8226-EBF4231A5AAA}" srcOrd="0" destOrd="0" presId="urn:microsoft.com/office/officeart/2005/8/layout/balance1"/>
    <dgm:cxn modelId="{CD77AA00-A0AD-4878-8807-A196788AF720}" type="presParOf" srcId="{BF9BD85A-57CC-43E9-BDAB-7D54EC2B0BE3}" destId="{01698C22-EA53-4B1E-90E4-23A5EB02B086}" srcOrd="1" destOrd="0" presId="urn:microsoft.com/office/officeart/2005/8/layout/balance1"/>
    <dgm:cxn modelId="{167E5CBA-5B79-446D-997B-1D9F8438FAFC}" type="presParOf" srcId="{B444A436-57C3-4D3F-B6EE-8E3352A0BC13}" destId="{6910039D-B1BF-496A-90AD-BEB527E69879}" srcOrd="2" destOrd="0" presId="urn:microsoft.com/office/officeart/2005/8/layout/balance1"/>
    <dgm:cxn modelId="{D86DE783-2099-4FFB-9B58-0B87A381ECAB}" type="presParOf" srcId="{6910039D-B1BF-496A-90AD-BEB527E69879}" destId="{2056C012-EA0C-4433-817E-F9B8D953CC7D}" srcOrd="0" destOrd="0" presId="urn:microsoft.com/office/officeart/2005/8/layout/balance1"/>
    <dgm:cxn modelId="{2DFCCCE0-99E4-47B4-A339-CBB47E59B3AB}" type="presParOf" srcId="{6910039D-B1BF-496A-90AD-BEB527E69879}" destId="{165A2816-C32E-426F-89F9-963407FC31E3}" srcOrd="1" destOrd="0" presId="urn:microsoft.com/office/officeart/2005/8/layout/balance1"/>
    <dgm:cxn modelId="{CDED46B7-9CDD-4A3D-993E-13046BC33900}" type="presParOf" srcId="{6910039D-B1BF-496A-90AD-BEB527E69879}" destId="{EE66C871-23D4-4C5C-95C6-763A837B9EE4}" srcOrd="2" destOrd="0" presId="urn:microsoft.com/office/officeart/2005/8/layout/balance1"/>
    <dgm:cxn modelId="{CA55100E-3DD9-45D6-8650-91F4AC4377F4}" type="presParOf" srcId="{6910039D-B1BF-496A-90AD-BEB527E69879}" destId="{63528736-39D5-4797-9FAC-314030C1F1A2}" srcOrd="3" destOrd="0" presId="urn:microsoft.com/office/officeart/2005/8/layout/balance1"/>
    <dgm:cxn modelId="{0296D18E-8017-4883-9204-0D5651C14516}" type="presParOf" srcId="{6910039D-B1BF-496A-90AD-BEB527E69879}" destId="{6016AE13-D278-414E-91C2-E1D951BCA066}" srcOrd="4" destOrd="0" presId="urn:microsoft.com/office/officeart/2005/8/layout/balance1"/>
    <dgm:cxn modelId="{FB40ECD1-2FBD-475D-9CCB-C294ADBC8025}" type="presParOf" srcId="{6910039D-B1BF-496A-90AD-BEB527E69879}" destId="{6F0BD509-77DC-40A2-A18F-EAFE28C4105A}" srcOrd="5" destOrd="0" presId="urn:microsoft.com/office/officeart/2005/8/layout/balance1"/>
    <dgm:cxn modelId="{CB0951C4-D649-462A-939D-372105E6FACD}" type="presParOf" srcId="{6910039D-B1BF-496A-90AD-BEB527E69879}" destId="{2B41B300-4C6C-4D83-BF4E-6B9213BF0A03}" srcOrd="6" destOrd="0" presId="urn:microsoft.com/office/officeart/2005/8/layout/balance1"/>
    <dgm:cxn modelId="{FC1AD6B9-C775-4E51-B97C-F4ADB9DAAE73}" type="presParOf" srcId="{6910039D-B1BF-496A-90AD-BEB527E69879}" destId="{72AE2A2E-8EDB-48C9-95A1-A847CD93787E}" srcOrd="7" destOrd="0" presId="urn:microsoft.com/office/officeart/2005/8/layout/balance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11BED24-0506-4E94-A7A2-833968596833}" type="doc">
      <dgm:prSet loTypeId="urn:microsoft.com/office/officeart/2005/8/layout/hList7" loCatId="list" qsTypeId="urn:microsoft.com/office/officeart/2005/8/quickstyle/3d2" qsCatId="3D" csTypeId="urn:microsoft.com/office/officeart/2005/8/colors/accent1_2" csCatId="accent1" phldr="1"/>
      <dgm:spPr/>
    </dgm:pt>
    <dgm:pt modelId="{F1D31C1D-0E5D-4112-BC22-393951C14523}">
      <dgm:prSet phldrT="[Text]"/>
      <dgm:spPr/>
      <dgm:t>
        <a:bodyPr/>
        <a:lstStyle/>
        <a:p>
          <a:r>
            <a:rPr lang="en-US" dirty="0" smtClean="0"/>
            <a:t>Success</a:t>
          </a:r>
          <a:endParaRPr lang="en-US" dirty="0"/>
        </a:p>
      </dgm:t>
    </dgm:pt>
    <dgm:pt modelId="{E15F4DED-5384-45E8-9C3B-932C45730196}" type="parTrans" cxnId="{BC42C46F-971C-4DF2-84A6-0635716F9033}">
      <dgm:prSet/>
      <dgm:spPr/>
      <dgm:t>
        <a:bodyPr/>
        <a:lstStyle/>
        <a:p>
          <a:endParaRPr lang="en-US"/>
        </a:p>
      </dgm:t>
    </dgm:pt>
    <dgm:pt modelId="{993367D1-8E15-4703-8203-1DF9D9901842}" type="sibTrans" cxnId="{BC42C46F-971C-4DF2-84A6-0635716F9033}">
      <dgm:prSet/>
      <dgm:spPr/>
      <dgm:t>
        <a:bodyPr/>
        <a:lstStyle/>
        <a:p>
          <a:endParaRPr lang="en-US"/>
        </a:p>
      </dgm:t>
    </dgm:pt>
    <dgm:pt modelId="{74214FBA-8744-4617-BEB8-17D12D996137}">
      <dgm:prSet phldrT="[Text]"/>
      <dgm:spPr/>
      <dgm:t>
        <a:bodyPr/>
        <a:lstStyle/>
        <a:p>
          <a:r>
            <a:rPr lang="en-US" dirty="0" smtClean="0"/>
            <a:t>My way is the best</a:t>
          </a:r>
          <a:endParaRPr lang="en-US" dirty="0"/>
        </a:p>
      </dgm:t>
    </dgm:pt>
    <dgm:pt modelId="{65178378-5A9A-40D6-890B-DD23910B075D}" type="parTrans" cxnId="{C9986252-A68C-4AC4-A179-1DBF33130E52}">
      <dgm:prSet/>
      <dgm:spPr/>
      <dgm:t>
        <a:bodyPr/>
        <a:lstStyle/>
        <a:p>
          <a:endParaRPr lang="en-US"/>
        </a:p>
      </dgm:t>
    </dgm:pt>
    <dgm:pt modelId="{9D94B6B8-0A69-4606-B4A9-BF3591665FD3}" type="sibTrans" cxnId="{C9986252-A68C-4AC4-A179-1DBF33130E52}">
      <dgm:prSet/>
      <dgm:spPr/>
      <dgm:t>
        <a:bodyPr/>
        <a:lstStyle/>
        <a:p>
          <a:endParaRPr lang="en-US"/>
        </a:p>
      </dgm:t>
    </dgm:pt>
    <dgm:pt modelId="{F637ABA0-376C-40C3-AB84-DE0ABC755E8B}">
      <dgm:prSet phldrT="[Text]"/>
      <dgm:spPr/>
      <dgm:t>
        <a:bodyPr/>
        <a:lstStyle/>
        <a:p>
          <a:r>
            <a:rPr lang="en-US" dirty="0" smtClean="0"/>
            <a:t>Shock</a:t>
          </a:r>
          <a:endParaRPr lang="en-US" dirty="0"/>
        </a:p>
      </dgm:t>
    </dgm:pt>
    <dgm:pt modelId="{47943917-02C4-404C-9BEB-B6479FD64694}" type="parTrans" cxnId="{F9F407F6-285D-4A82-9713-AB079807C1B1}">
      <dgm:prSet/>
      <dgm:spPr/>
      <dgm:t>
        <a:bodyPr/>
        <a:lstStyle/>
        <a:p>
          <a:endParaRPr lang="en-US"/>
        </a:p>
      </dgm:t>
    </dgm:pt>
    <dgm:pt modelId="{8735CA2A-19A6-48C1-A07F-25811818C60A}" type="sibTrans" cxnId="{F9F407F6-285D-4A82-9713-AB079807C1B1}">
      <dgm:prSet/>
      <dgm:spPr/>
      <dgm:t>
        <a:bodyPr/>
        <a:lstStyle/>
        <a:p>
          <a:endParaRPr lang="en-US"/>
        </a:p>
      </dgm:t>
    </dgm:pt>
    <dgm:pt modelId="{4D260DCA-EEF6-4D25-8332-28703F216A6E}">
      <dgm:prSet/>
      <dgm:spPr/>
      <dgm:t>
        <a:bodyPr/>
        <a:lstStyle/>
        <a:p>
          <a:r>
            <a:rPr lang="en-US" dirty="0" smtClean="0"/>
            <a:t>Listen to the market</a:t>
          </a:r>
          <a:endParaRPr lang="en-US" dirty="0"/>
        </a:p>
      </dgm:t>
    </dgm:pt>
    <dgm:pt modelId="{5AF17B7C-989D-4FD5-A3EA-EC4937407F58}" type="parTrans" cxnId="{376028AF-41CD-4E86-8711-CB08B1F271C1}">
      <dgm:prSet/>
      <dgm:spPr/>
      <dgm:t>
        <a:bodyPr/>
        <a:lstStyle/>
        <a:p>
          <a:endParaRPr lang="en-US"/>
        </a:p>
      </dgm:t>
    </dgm:pt>
    <dgm:pt modelId="{14300825-B0EA-4B27-AFA9-40246C7B96F9}" type="sibTrans" cxnId="{376028AF-41CD-4E86-8711-CB08B1F271C1}">
      <dgm:prSet/>
      <dgm:spPr/>
      <dgm:t>
        <a:bodyPr/>
        <a:lstStyle/>
        <a:p>
          <a:endParaRPr lang="en-US"/>
        </a:p>
      </dgm:t>
    </dgm:pt>
    <dgm:pt modelId="{0D3AD1F5-B79D-4A86-8DB4-0707ABBDE72B}" type="pres">
      <dgm:prSet presAssocID="{511BED24-0506-4E94-A7A2-833968596833}" presName="Name0" presStyleCnt="0">
        <dgm:presLayoutVars>
          <dgm:dir/>
          <dgm:resizeHandles val="exact"/>
        </dgm:presLayoutVars>
      </dgm:prSet>
      <dgm:spPr/>
    </dgm:pt>
    <dgm:pt modelId="{F5B8DE70-D188-4263-8BE1-E07CD2C1C1E2}" type="pres">
      <dgm:prSet presAssocID="{511BED24-0506-4E94-A7A2-833968596833}" presName="fgShape" presStyleLbl="fgShp" presStyleIdx="0" presStyleCnt="1"/>
      <dgm:spPr/>
    </dgm:pt>
    <dgm:pt modelId="{DF50E8A2-79EA-4269-B3E7-E7830290D590}" type="pres">
      <dgm:prSet presAssocID="{511BED24-0506-4E94-A7A2-833968596833}" presName="linComp" presStyleCnt="0"/>
      <dgm:spPr/>
    </dgm:pt>
    <dgm:pt modelId="{A6E9ADF1-06A0-455A-8084-F8F175EDECE3}" type="pres">
      <dgm:prSet presAssocID="{F1D31C1D-0E5D-4112-BC22-393951C14523}" presName="compNode" presStyleCnt="0"/>
      <dgm:spPr/>
    </dgm:pt>
    <dgm:pt modelId="{7086081C-0ABA-40A2-B7FC-9D64B0D5B86D}" type="pres">
      <dgm:prSet presAssocID="{F1D31C1D-0E5D-4112-BC22-393951C14523}" presName="bkgdShape" presStyleLbl="node1" presStyleIdx="0" presStyleCnt="4"/>
      <dgm:spPr/>
      <dgm:t>
        <a:bodyPr/>
        <a:lstStyle/>
        <a:p>
          <a:endParaRPr lang="en-US"/>
        </a:p>
      </dgm:t>
    </dgm:pt>
    <dgm:pt modelId="{CD2317E0-D301-47E4-9575-98ECD5560CF2}" type="pres">
      <dgm:prSet presAssocID="{F1D31C1D-0E5D-4112-BC22-393951C14523}" presName="nodeTx" presStyleLbl="node1" presStyleIdx="0" presStyleCnt="4">
        <dgm:presLayoutVars>
          <dgm:bulletEnabled val="1"/>
        </dgm:presLayoutVars>
      </dgm:prSet>
      <dgm:spPr/>
      <dgm:t>
        <a:bodyPr/>
        <a:lstStyle/>
        <a:p>
          <a:endParaRPr lang="en-US"/>
        </a:p>
      </dgm:t>
    </dgm:pt>
    <dgm:pt modelId="{DA3360C2-2469-4D68-86B2-F7D0788471D7}" type="pres">
      <dgm:prSet presAssocID="{F1D31C1D-0E5D-4112-BC22-393951C14523}" presName="invisiNode" presStyleLbl="node1" presStyleIdx="0" presStyleCnt="4"/>
      <dgm:spPr/>
    </dgm:pt>
    <dgm:pt modelId="{6FDDD19D-AE1E-455A-A666-6DB02EF1FCC8}" type="pres">
      <dgm:prSet presAssocID="{F1D31C1D-0E5D-4112-BC22-393951C14523}" presName="imagNode" presStyleLbl="fgImgPlace1" presStyleIdx="0" presStyleCnt="4"/>
      <dgm:spPr>
        <a:blipFill rotWithShape="0">
          <a:blip xmlns:r="http://schemas.openxmlformats.org/officeDocument/2006/relationships" r:embed="rId1"/>
          <a:stretch>
            <a:fillRect/>
          </a:stretch>
        </a:blipFill>
      </dgm:spPr>
    </dgm:pt>
    <dgm:pt modelId="{F68497CE-895E-40F5-8A8C-08002CD4AA24}" type="pres">
      <dgm:prSet presAssocID="{993367D1-8E15-4703-8203-1DF9D9901842}" presName="sibTrans" presStyleLbl="sibTrans2D1" presStyleIdx="0" presStyleCnt="0"/>
      <dgm:spPr/>
      <dgm:t>
        <a:bodyPr/>
        <a:lstStyle/>
        <a:p>
          <a:endParaRPr lang="en-US"/>
        </a:p>
      </dgm:t>
    </dgm:pt>
    <dgm:pt modelId="{699D446E-CAA1-400C-A26D-BE731A73D01E}" type="pres">
      <dgm:prSet presAssocID="{74214FBA-8744-4617-BEB8-17D12D996137}" presName="compNode" presStyleCnt="0"/>
      <dgm:spPr/>
    </dgm:pt>
    <dgm:pt modelId="{4DCBF938-A5B7-40E5-ABB4-CFD9752148E8}" type="pres">
      <dgm:prSet presAssocID="{74214FBA-8744-4617-BEB8-17D12D996137}" presName="bkgdShape" presStyleLbl="node1" presStyleIdx="1" presStyleCnt="4"/>
      <dgm:spPr/>
      <dgm:t>
        <a:bodyPr/>
        <a:lstStyle/>
        <a:p>
          <a:endParaRPr lang="en-US"/>
        </a:p>
      </dgm:t>
    </dgm:pt>
    <dgm:pt modelId="{01870A00-2188-4C75-AB67-C34C3EF9DB95}" type="pres">
      <dgm:prSet presAssocID="{74214FBA-8744-4617-BEB8-17D12D996137}" presName="nodeTx" presStyleLbl="node1" presStyleIdx="1" presStyleCnt="4">
        <dgm:presLayoutVars>
          <dgm:bulletEnabled val="1"/>
        </dgm:presLayoutVars>
      </dgm:prSet>
      <dgm:spPr/>
      <dgm:t>
        <a:bodyPr/>
        <a:lstStyle/>
        <a:p>
          <a:endParaRPr lang="en-US"/>
        </a:p>
      </dgm:t>
    </dgm:pt>
    <dgm:pt modelId="{A26E1917-CE4A-4F4B-989E-10709AA24B5A}" type="pres">
      <dgm:prSet presAssocID="{74214FBA-8744-4617-BEB8-17D12D996137}" presName="invisiNode" presStyleLbl="node1" presStyleIdx="1" presStyleCnt="4"/>
      <dgm:spPr/>
    </dgm:pt>
    <dgm:pt modelId="{7C0504CD-33E1-417E-9F0C-9ACCAD609803}" type="pres">
      <dgm:prSet presAssocID="{74214FBA-8744-4617-BEB8-17D12D996137}" presName="imagNode" presStyleLbl="fgImgPlace1" presStyleIdx="1" presStyleCnt="4"/>
      <dgm:spPr>
        <a:blipFill rotWithShape="0">
          <a:blip xmlns:r="http://schemas.openxmlformats.org/officeDocument/2006/relationships" r:embed="rId2"/>
          <a:stretch>
            <a:fillRect/>
          </a:stretch>
        </a:blipFill>
      </dgm:spPr>
    </dgm:pt>
    <dgm:pt modelId="{E1C012B7-DDAD-47B8-BCB9-A8C3FC8743C3}" type="pres">
      <dgm:prSet presAssocID="{9D94B6B8-0A69-4606-B4A9-BF3591665FD3}" presName="sibTrans" presStyleLbl="sibTrans2D1" presStyleIdx="0" presStyleCnt="0"/>
      <dgm:spPr/>
      <dgm:t>
        <a:bodyPr/>
        <a:lstStyle/>
        <a:p>
          <a:endParaRPr lang="en-US"/>
        </a:p>
      </dgm:t>
    </dgm:pt>
    <dgm:pt modelId="{1921A91C-0172-4FFF-B9DC-C51A6615EAF4}" type="pres">
      <dgm:prSet presAssocID="{F637ABA0-376C-40C3-AB84-DE0ABC755E8B}" presName="compNode" presStyleCnt="0"/>
      <dgm:spPr/>
    </dgm:pt>
    <dgm:pt modelId="{3A7531E1-3B24-4CE5-94E0-93C47DE17084}" type="pres">
      <dgm:prSet presAssocID="{F637ABA0-376C-40C3-AB84-DE0ABC755E8B}" presName="bkgdShape" presStyleLbl="node1" presStyleIdx="2" presStyleCnt="4"/>
      <dgm:spPr/>
      <dgm:t>
        <a:bodyPr/>
        <a:lstStyle/>
        <a:p>
          <a:endParaRPr lang="en-US"/>
        </a:p>
      </dgm:t>
    </dgm:pt>
    <dgm:pt modelId="{18E3A3F0-FBED-4D21-9AA2-D07493D424E5}" type="pres">
      <dgm:prSet presAssocID="{F637ABA0-376C-40C3-AB84-DE0ABC755E8B}" presName="nodeTx" presStyleLbl="node1" presStyleIdx="2" presStyleCnt="4">
        <dgm:presLayoutVars>
          <dgm:bulletEnabled val="1"/>
        </dgm:presLayoutVars>
      </dgm:prSet>
      <dgm:spPr/>
      <dgm:t>
        <a:bodyPr/>
        <a:lstStyle/>
        <a:p>
          <a:endParaRPr lang="en-US"/>
        </a:p>
      </dgm:t>
    </dgm:pt>
    <dgm:pt modelId="{38E83554-1EC2-47A9-8F72-1C6079B210EB}" type="pres">
      <dgm:prSet presAssocID="{F637ABA0-376C-40C3-AB84-DE0ABC755E8B}" presName="invisiNode" presStyleLbl="node1" presStyleIdx="2" presStyleCnt="4"/>
      <dgm:spPr/>
    </dgm:pt>
    <dgm:pt modelId="{D5B3657A-F9E5-40AA-BF9D-F0CEF4970BEB}" type="pres">
      <dgm:prSet presAssocID="{F637ABA0-376C-40C3-AB84-DE0ABC755E8B}" presName="imagNode" presStyleLbl="fgImgPlace1" presStyleIdx="2" presStyleCnt="4"/>
      <dgm:spPr>
        <a:blipFill rotWithShape="0">
          <a:blip xmlns:r="http://schemas.openxmlformats.org/officeDocument/2006/relationships" r:embed="rId3"/>
          <a:stretch>
            <a:fillRect/>
          </a:stretch>
        </a:blipFill>
      </dgm:spPr>
    </dgm:pt>
    <dgm:pt modelId="{8D9EDB24-6219-4AD7-BCBE-6D0836FEB428}" type="pres">
      <dgm:prSet presAssocID="{8735CA2A-19A6-48C1-A07F-25811818C60A}" presName="sibTrans" presStyleLbl="sibTrans2D1" presStyleIdx="0" presStyleCnt="0"/>
      <dgm:spPr/>
      <dgm:t>
        <a:bodyPr/>
        <a:lstStyle/>
        <a:p>
          <a:endParaRPr lang="en-US"/>
        </a:p>
      </dgm:t>
    </dgm:pt>
    <dgm:pt modelId="{5FF84A56-E996-4311-9E8C-E4F3BFCBBBEB}" type="pres">
      <dgm:prSet presAssocID="{4D260DCA-EEF6-4D25-8332-28703F216A6E}" presName="compNode" presStyleCnt="0"/>
      <dgm:spPr/>
    </dgm:pt>
    <dgm:pt modelId="{61B55474-FD62-487D-9FA2-CAA38DDAD5A2}" type="pres">
      <dgm:prSet presAssocID="{4D260DCA-EEF6-4D25-8332-28703F216A6E}" presName="bkgdShape" presStyleLbl="node1" presStyleIdx="3" presStyleCnt="4"/>
      <dgm:spPr/>
      <dgm:t>
        <a:bodyPr/>
        <a:lstStyle/>
        <a:p>
          <a:endParaRPr lang="en-US"/>
        </a:p>
      </dgm:t>
    </dgm:pt>
    <dgm:pt modelId="{E2DE2577-83AC-4F08-935D-8D362B137577}" type="pres">
      <dgm:prSet presAssocID="{4D260DCA-EEF6-4D25-8332-28703F216A6E}" presName="nodeTx" presStyleLbl="node1" presStyleIdx="3" presStyleCnt="4">
        <dgm:presLayoutVars>
          <dgm:bulletEnabled val="1"/>
        </dgm:presLayoutVars>
      </dgm:prSet>
      <dgm:spPr/>
      <dgm:t>
        <a:bodyPr/>
        <a:lstStyle/>
        <a:p>
          <a:endParaRPr lang="en-US"/>
        </a:p>
      </dgm:t>
    </dgm:pt>
    <dgm:pt modelId="{3E4533C2-921F-4D89-B74B-9330F17B9B62}" type="pres">
      <dgm:prSet presAssocID="{4D260DCA-EEF6-4D25-8332-28703F216A6E}" presName="invisiNode" presStyleLbl="node1" presStyleIdx="3" presStyleCnt="4"/>
      <dgm:spPr/>
    </dgm:pt>
    <dgm:pt modelId="{0CED9F51-07A4-4A6D-A752-238B37201D5A}" type="pres">
      <dgm:prSet presAssocID="{4D260DCA-EEF6-4D25-8332-28703F216A6E}" presName="imagNode" presStyleLbl="fgImgPlace1" presStyleIdx="3" presStyleCnt="4"/>
      <dgm:spPr>
        <a:blipFill rotWithShape="0">
          <a:blip xmlns:r="http://schemas.openxmlformats.org/officeDocument/2006/relationships" r:embed="rId4"/>
          <a:stretch>
            <a:fillRect/>
          </a:stretch>
        </a:blipFill>
      </dgm:spPr>
    </dgm:pt>
  </dgm:ptLst>
  <dgm:cxnLst>
    <dgm:cxn modelId="{F9F407F6-285D-4A82-9713-AB079807C1B1}" srcId="{511BED24-0506-4E94-A7A2-833968596833}" destId="{F637ABA0-376C-40C3-AB84-DE0ABC755E8B}" srcOrd="2" destOrd="0" parTransId="{47943917-02C4-404C-9BEB-B6479FD64694}" sibTransId="{8735CA2A-19A6-48C1-A07F-25811818C60A}"/>
    <dgm:cxn modelId="{BAA6CF7D-F865-4FDA-A256-E35F1B910939}" type="presOf" srcId="{8735CA2A-19A6-48C1-A07F-25811818C60A}" destId="{8D9EDB24-6219-4AD7-BCBE-6D0836FEB428}" srcOrd="0" destOrd="0" presId="urn:microsoft.com/office/officeart/2005/8/layout/hList7"/>
    <dgm:cxn modelId="{FA97EA57-FDB7-48F7-9815-1A15B20B7668}" type="presOf" srcId="{F1D31C1D-0E5D-4112-BC22-393951C14523}" destId="{7086081C-0ABA-40A2-B7FC-9D64B0D5B86D}" srcOrd="0" destOrd="0" presId="urn:microsoft.com/office/officeart/2005/8/layout/hList7"/>
    <dgm:cxn modelId="{C9986252-A68C-4AC4-A179-1DBF33130E52}" srcId="{511BED24-0506-4E94-A7A2-833968596833}" destId="{74214FBA-8744-4617-BEB8-17D12D996137}" srcOrd="1" destOrd="0" parTransId="{65178378-5A9A-40D6-890B-DD23910B075D}" sibTransId="{9D94B6B8-0A69-4606-B4A9-BF3591665FD3}"/>
    <dgm:cxn modelId="{950AFC30-6945-488B-8011-A40B4CE1281A}" type="presOf" srcId="{993367D1-8E15-4703-8203-1DF9D9901842}" destId="{F68497CE-895E-40F5-8A8C-08002CD4AA24}" srcOrd="0" destOrd="0" presId="urn:microsoft.com/office/officeart/2005/8/layout/hList7"/>
    <dgm:cxn modelId="{72A1CE49-72AD-426B-9A27-AFEA1D638523}" type="presOf" srcId="{F637ABA0-376C-40C3-AB84-DE0ABC755E8B}" destId="{3A7531E1-3B24-4CE5-94E0-93C47DE17084}" srcOrd="0" destOrd="0" presId="urn:microsoft.com/office/officeart/2005/8/layout/hList7"/>
    <dgm:cxn modelId="{9D332AB3-9B86-4576-B094-91E51AFE4663}" type="presOf" srcId="{9D94B6B8-0A69-4606-B4A9-BF3591665FD3}" destId="{E1C012B7-DDAD-47B8-BCB9-A8C3FC8743C3}" srcOrd="0" destOrd="0" presId="urn:microsoft.com/office/officeart/2005/8/layout/hList7"/>
    <dgm:cxn modelId="{332E3A03-D48E-4681-8E21-67A57079C065}" type="presOf" srcId="{F637ABA0-376C-40C3-AB84-DE0ABC755E8B}" destId="{18E3A3F0-FBED-4D21-9AA2-D07493D424E5}" srcOrd="1" destOrd="0" presId="urn:microsoft.com/office/officeart/2005/8/layout/hList7"/>
    <dgm:cxn modelId="{5C3AAF10-F6CA-4DB4-ABF5-8AA9331BA12D}" type="presOf" srcId="{4D260DCA-EEF6-4D25-8332-28703F216A6E}" destId="{E2DE2577-83AC-4F08-935D-8D362B137577}" srcOrd="1" destOrd="0" presId="urn:microsoft.com/office/officeart/2005/8/layout/hList7"/>
    <dgm:cxn modelId="{376028AF-41CD-4E86-8711-CB08B1F271C1}" srcId="{511BED24-0506-4E94-A7A2-833968596833}" destId="{4D260DCA-EEF6-4D25-8332-28703F216A6E}" srcOrd="3" destOrd="0" parTransId="{5AF17B7C-989D-4FD5-A3EA-EC4937407F58}" sibTransId="{14300825-B0EA-4B27-AFA9-40246C7B96F9}"/>
    <dgm:cxn modelId="{91A87EE5-9F7C-4461-8D30-C22FA00FA029}" type="presOf" srcId="{74214FBA-8744-4617-BEB8-17D12D996137}" destId="{01870A00-2188-4C75-AB67-C34C3EF9DB95}" srcOrd="1" destOrd="0" presId="urn:microsoft.com/office/officeart/2005/8/layout/hList7"/>
    <dgm:cxn modelId="{7367D49E-FEBF-4FD2-B426-A2A7E34070C0}" type="presOf" srcId="{4D260DCA-EEF6-4D25-8332-28703F216A6E}" destId="{61B55474-FD62-487D-9FA2-CAA38DDAD5A2}" srcOrd="0" destOrd="0" presId="urn:microsoft.com/office/officeart/2005/8/layout/hList7"/>
    <dgm:cxn modelId="{CC847BD6-8CCE-4513-829B-72BAD20D7101}" type="presOf" srcId="{F1D31C1D-0E5D-4112-BC22-393951C14523}" destId="{CD2317E0-D301-47E4-9575-98ECD5560CF2}" srcOrd="1" destOrd="0" presId="urn:microsoft.com/office/officeart/2005/8/layout/hList7"/>
    <dgm:cxn modelId="{A7E104F1-B51E-4527-A612-0C19A70D23AC}" type="presOf" srcId="{511BED24-0506-4E94-A7A2-833968596833}" destId="{0D3AD1F5-B79D-4A86-8DB4-0707ABBDE72B}" srcOrd="0" destOrd="0" presId="urn:microsoft.com/office/officeart/2005/8/layout/hList7"/>
    <dgm:cxn modelId="{BC42C46F-971C-4DF2-84A6-0635716F9033}" srcId="{511BED24-0506-4E94-A7A2-833968596833}" destId="{F1D31C1D-0E5D-4112-BC22-393951C14523}" srcOrd="0" destOrd="0" parTransId="{E15F4DED-5384-45E8-9C3B-932C45730196}" sibTransId="{993367D1-8E15-4703-8203-1DF9D9901842}"/>
    <dgm:cxn modelId="{0502B0AA-906C-494D-BB47-CB5B2B03002A}" type="presOf" srcId="{74214FBA-8744-4617-BEB8-17D12D996137}" destId="{4DCBF938-A5B7-40E5-ABB4-CFD9752148E8}" srcOrd="0" destOrd="0" presId="urn:microsoft.com/office/officeart/2005/8/layout/hList7"/>
    <dgm:cxn modelId="{764A8D3D-AC88-47AE-AF36-A8D8AF707EA7}" type="presParOf" srcId="{0D3AD1F5-B79D-4A86-8DB4-0707ABBDE72B}" destId="{F5B8DE70-D188-4263-8BE1-E07CD2C1C1E2}" srcOrd="0" destOrd="0" presId="urn:microsoft.com/office/officeart/2005/8/layout/hList7"/>
    <dgm:cxn modelId="{C726E472-A056-479A-8B6C-A41D8E73DB5A}" type="presParOf" srcId="{0D3AD1F5-B79D-4A86-8DB4-0707ABBDE72B}" destId="{DF50E8A2-79EA-4269-B3E7-E7830290D590}" srcOrd="1" destOrd="0" presId="urn:microsoft.com/office/officeart/2005/8/layout/hList7"/>
    <dgm:cxn modelId="{8C68BBFF-E7C5-4832-964F-DBDB23703565}" type="presParOf" srcId="{DF50E8A2-79EA-4269-B3E7-E7830290D590}" destId="{A6E9ADF1-06A0-455A-8084-F8F175EDECE3}" srcOrd="0" destOrd="0" presId="urn:microsoft.com/office/officeart/2005/8/layout/hList7"/>
    <dgm:cxn modelId="{D42FE24F-22A3-4FE4-9768-088A0B62371F}" type="presParOf" srcId="{A6E9ADF1-06A0-455A-8084-F8F175EDECE3}" destId="{7086081C-0ABA-40A2-B7FC-9D64B0D5B86D}" srcOrd="0" destOrd="0" presId="urn:microsoft.com/office/officeart/2005/8/layout/hList7"/>
    <dgm:cxn modelId="{2C17D08A-ABAF-4EB7-84AD-B516C0D36DBF}" type="presParOf" srcId="{A6E9ADF1-06A0-455A-8084-F8F175EDECE3}" destId="{CD2317E0-D301-47E4-9575-98ECD5560CF2}" srcOrd="1" destOrd="0" presId="urn:microsoft.com/office/officeart/2005/8/layout/hList7"/>
    <dgm:cxn modelId="{06BC5051-0B02-4542-8A02-AB714A146716}" type="presParOf" srcId="{A6E9ADF1-06A0-455A-8084-F8F175EDECE3}" destId="{DA3360C2-2469-4D68-86B2-F7D0788471D7}" srcOrd="2" destOrd="0" presId="urn:microsoft.com/office/officeart/2005/8/layout/hList7"/>
    <dgm:cxn modelId="{56AFEE04-D586-4342-A21E-43A0EDFF9C0C}" type="presParOf" srcId="{A6E9ADF1-06A0-455A-8084-F8F175EDECE3}" destId="{6FDDD19D-AE1E-455A-A666-6DB02EF1FCC8}" srcOrd="3" destOrd="0" presId="urn:microsoft.com/office/officeart/2005/8/layout/hList7"/>
    <dgm:cxn modelId="{83BE5DE3-AAC0-4DA6-9DA9-550487CBCF38}" type="presParOf" srcId="{DF50E8A2-79EA-4269-B3E7-E7830290D590}" destId="{F68497CE-895E-40F5-8A8C-08002CD4AA24}" srcOrd="1" destOrd="0" presId="urn:microsoft.com/office/officeart/2005/8/layout/hList7"/>
    <dgm:cxn modelId="{1C0963AE-08B8-41FB-B369-086A02E63061}" type="presParOf" srcId="{DF50E8A2-79EA-4269-B3E7-E7830290D590}" destId="{699D446E-CAA1-400C-A26D-BE731A73D01E}" srcOrd="2" destOrd="0" presId="urn:microsoft.com/office/officeart/2005/8/layout/hList7"/>
    <dgm:cxn modelId="{D39B0707-CEF9-45E0-8B46-0DD48D6621A3}" type="presParOf" srcId="{699D446E-CAA1-400C-A26D-BE731A73D01E}" destId="{4DCBF938-A5B7-40E5-ABB4-CFD9752148E8}" srcOrd="0" destOrd="0" presId="urn:microsoft.com/office/officeart/2005/8/layout/hList7"/>
    <dgm:cxn modelId="{D16029AA-04EE-4329-81DC-0B2D6506051C}" type="presParOf" srcId="{699D446E-CAA1-400C-A26D-BE731A73D01E}" destId="{01870A00-2188-4C75-AB67-C34C3EF9DB95}" srcOrd="1" destOrd="0" presId="urn:microsoft.com/office/officeart/2005/8/layout/hList7"/>
    <dgm:cxn modelId="{DB8C9D5B-E1D9-456A-82F6-703F349ABCA6}" type="presParOf" srcId="{699D446E-CAA1-400C-A26D-BE731A73D01E}" destId="{A26E1917-CE4A-4F4B-989E-10709AA24B5A}" srcOrd="2" destOrd="0" presId="urn:microsoft.com/office/officeart/2005/8/layout/hList7"/>
    <dgm:cxn modelId="{80590FF5-18DA-49AE-AC6E-FFFE1578D7AD}" type="presParOf" srcId="{699D446E-CAA1-400C-A26D-BE731A73D01E}" destId="{7C0504CD-33E1-417E-9F0C-9ACCAD609803}" srcOrd="3" destOrd="0" presId="urn:microsoft.com/office/officeart/2005/8/layout/hList7"/>
    <dgm:cxn modelId="{3FE7E35A-9B00-4C16-830C-D27D7E757B7E}" type="presParOf" srcId="{DF50E8A2-79EA-4269-B3E7-E7830290D590}" destId="{E1C012B7-DDAD-47B8-BCB9-A8C3FC8743C3}" srcOrd="3" destOrd="0" presId="urn:microsoft.com/office/officeart/2005/8/layout/hList7"/>
    <dgm:cxn modelId="{DFAA9131-CF41-432E-9D2C-78F9076FF988}" type="presParOf" srcId="{DF50E8A2-79EA-4269-B3E7-E7830290D590}" destId="{1921A91C-0172-4FFF-B9DC-C51A6615EAF4}" srcOrd="4" destOrd="0" presId="urn:microsoft.com/office/officeart/2005/8/layout/hList7"/>
    <dgm:cxn modelId="{9399C37F-6EE2-49E2-872A-6A4EF4B10C5A}" type="presParOf" srcId="{1921A91C-0172-4FFF-B9DC-C51A6615EAF4}" destId="{3A7531E1-3B24-4CE5-94E0-93C47DE17084}" srcOrd="0" destOrd="0" presId="urn:microsoft.com/office/officeart/2005/8/layout/hList7"/>
    <dgm:cxn modelId="{3BC7679D-82FA-4325-A893-A85E186DD57B}" type="presParOf" srcId="{1921A91C-0172-4FFF-B9DC-C51A6615EAF4}" destId="{18E3A3F0-FBED-4D21-9AA2-D07493D424E5}" srcOrd="1" destOrd="0" presId="urn:microsoft.com/office/officeart/2005/8/layout/hList7"/>
    <dgm:cxn modelId="{88D4FEBD-6A58-467E-8573-F2BD9897CDF1}" type="presParOf" srcId="{1921A91C-0172-4FFF-B9DC-C51A6615EAF4}" destId="{38E83554-1EC2-47A9-8F72-1C6079B210EB}" srcOrd="2" destOrd="0" presId="urn:microsoft.com/office/officeart/2005/8/layout/hList7"/>
    <dgm:cxn modelId="{DE62CA73-9250-4495-ACF8-16D403C9DB40}" type="presParOf" srcId="{1921A91C-0172-4FFF-B9DC-C51A6615EAF4}" destId="{D5B3657A-F9E5-40AA-BF9D-F0CEF4970BEB}" srcOrd="3" destOrd="0" presId="urn:microsoft.com/office/officeart/2005/8/layout/hList7"/>
    <dgm:cxn modelId="{76A0B151-60C7-4B72-97E7-788DCA0BBA3E}" type="presParOf" srcId="{DF50E8A2-79EA-4269-B3E7-E7830290D590}" destId="{8D9EDB24-6219-4AD7-BCBE-6D0836FEB428}" srcOrd="5" destOrd="0" presId="urn:microsoft.com/office/officeart/2005/8/layout/hList7"/>
    <dgm:cxn modelId="{26C9E08E-3E13-48CF-8C50-6B9E1AFAD505}" type="presParOf" srcId="{DF50E8A2-79EA-4269-B3E7-E7830290D590}" destId="{5FF84A56-E996-4311-9E8C-E4F3BFCBBBEB}" srcOrd="6" destOrd="0" presId="urn:microsoft.com/office/officeart/2005/8/layout/hList7"/>
    <dgm:cxn modelId="{5FFBA21A-6478-45C9-81D9-ECF1DE9DD083}" type="presParOf" srcId="{5FF84A56-E996-4311-9E8C-E4F3BFCBBBEB}" destId="{61B55474-FD62-487D-9FA2-CAA38DDAD5A2}" srcOrd="0" destOrd="0" presId="urn:microsoft.com/office/officeart/2005/8/layout/hList7"/>
    <dgm:cxn modelId="{57702D28-8811-4B97-89FA-5A43B6AF8D41}" type="presParOf" srcId="{5FF84A56-E996-4311-9E8C-E4F3BFCBBBEB}" destId="{E2DE2577-83AC-4F08-935D-8D362B137577}" srcOrd="1" destOrd="0" presId="urn:microsoft.com/office/officeart/2005/8/layout/hList7"/>
    <dgm:cxn modelId="{CF40070F-A8BB-4414-9E45-FB4BC45E6C17}" type="presParOf" srcId="{5FF84A56-E996-4311-9E8C-E4F3BFCBBBEB}" destId="{3E4533C2-921F-4D89-B74B-9330F17B9B62}" srcOrd="2" destOrd="0" presId="urn:microsoft.com/office/officeart/2005/8/layout/hList7"/>
    <dgm:cxn modelId="{F6C2CB7E-57C5-434A-B743-DAF492304DF8}" type="presParOf" srcId="{5FF84A56-E996-4311-9E8C-E4F3BFCBBBEB}" destId="{0CED9F51-07A4-4A6D-A752-238B37201D5A}" srcOrd="3" destOrd="0" presId="urn:microsoft.com/office/officeart/2005/8/layout/hList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C442C6-35A6-42AC-873A-49AC4902969C}" type="doc">
      <dgm:prSet loTypeId="urn:microsoft.com/office/officeart/2005/8/layout/arrow3" loCatId="relationship" qsTypeId="urn:microsoft.com/office/officeart/2005/8/quickstyle/3d2" qsCatId="3D" csTypeId="urn:microsoft.com/office/officeart/2005/8/colors/accent1_2" csCatId="accent1" phldr="1"/>
      <dgm:spPr/>
      <dgm:t>
        <a:bodyPr/>
        <a:lstStyle/>
        <a:p>
          <a:endParaRPr lang="en-US"/>
        </a:p>
      </dgm:t>
    </dgm:pt>
    <dgm:pt modelId="{87B63260-3A61-4BD5-8EFF-2893A7B173C5}">
      <dgm:prSet phldrT="[Text]"/>
      <dgm:spPr/>
      <dgm:t>
        <a:bodyPr/>
        <a:lstStyle/>
        <a:p>
          <a:r>
            <a:rPr lang="en-US" dirty="0" smtClean="0"/>
            <a:t>What are strategies</a:t>
          </a:r>
          <a:endParaRPr lang="en-US" dirty="0"/>
        </a:p>
      </dgm:t>
    </dgm:pt>
    <dgm:pt modelId="{CFB4248C-04B6-4253-8EBE-5BBEFA37E57D}" type="parTrans" cxnId="{1977AFDE-57DF-4A08-BAA5-A089E6A3EF9F}">
      <dgm:prSet/>
      <dgm:spPr/>
      <dgm:t>
        <a:bodyPr/>
        <a:lstStyle/>
        <a:p>
          <a:endParaRPr lang="en-US"/>
        </a:p>
      </dgm:t>
    </dgm:pt>
    <dgm:pt modelId="{92B02A60-3A04-4B52-8F7B-038665AF8403}" type="sibTrans" cxnId="{1977AFDE-57DF-4A08-BAA5-A089E6A3EF9F}">
      <dgm:prSet/>
      <dgm:spPr/>
      <dgm:t>
        <a:bodyPr/>
        <a:lstStyle/>
        <a:p>
          <a:endParaRPr lang="en-US"/>
        </a:p>
      </dgm:t>
    </dgm:pt>
    <dgm:pt modelId="{08C32C9C-D9CB-4296-8834-06D8598970EB}">
      <dgm:prSet phldrT="[Text]"/>
      <dgm:spPr/>
      <dgm:t>
        <a:bodyPr/>
        <a:lstStyle/>
        <a:p>
          <a:r>
            <a:rPr lang="en-US" dirty="0" smtClean="0"/>
            <a:t>How they implemented over an org</a:t>
          </a:r>
          <a:endParaRPr lang="en-US" dirty="0"/>
        </a:p>
      </dgm:t>
    </dgm:pt>
    <dgm:pt modelId="{F0D00F13-AF50-4EC5-934F-B2DA0F1834EA}" type="parTrans" cxnId="{72A81E39-9672-4CBB-9A54-F0B11EC54C67}">
      <dgm:prSet/>
      <dgm:spPr/>
      <dgm:t>
        <a:bodyPr/>
        <a:lstStyle/>
        <a:p>
          <a:endParaRPr lang="en-US"/>
        </a:p>
      </dgm:t>
    </dgm:pt>
    <dgm:pt modelId="{8574645B-891A-4DE9-9092-FB671865D486}" type="sibTrans" cxnId="{72A81E39-9672-4CBB-9A54-F0B11EC54C67}">
      <dgm:prSet/>
      <dgm:spPr/>
      <dgm:t>
        <a:bodyPr/>
        <a:lstStyle/>
        <a:p>
          <a:endParaRPr lang="en-US"/>
        </a:p>
      </dgm:t>
    </dgm:pt>
    <dgm:pt modelId="{5FC693AF-F075-495C-82DD-22B82B710590}" type="pres">
      <dgm:prSet presAssocID="{1DC442C6-35A6-42AC-873A-49AC4902969C}" presName="compositeShape" presStyleCnt="0">
        <dgm:presLayoutVars>
          <dgm:chMax val="2"/>
          <dgm:dir/>
          <dgm:resizeHandles val="exact"/>
        </dgm:presLayoutVars>
      </dgm:prSet>
      <dgm:spPr/>
      <dgm:t>
        <a:bodyPr/>
        <a:lstStyle/>
        <a:p>
          <a:endParaRPr lang="en-US"/>
        </a:p>
      </dgm:t>
    </dgm:pt>
    <dgm:pt modelId="{93A38F3A-D1D1-4DFC-BB62-6018D064BA22}" type="pres">
      <dgm:prSet presAssocID="{1DC442C6-35A6-42AC-873A-49AC4902969C}" presName="divider" presStyleLbl="fgShp" presStyleIdx="0" presStyleCnt="1"/>
      <dgm:spPr/>
    </dgm:pt>
    <dgm:pt modelId="{22EC9548-1D88-4DCB-9938-0BCD10589A9C}" type="pres">
      <dgm:prSet presAssocID="{87B63260-3A61-4BD5-8EFF-2893A7B173C5}" presName="downArrow" presStyleLbl="node1" presStyleIdx="0" presStyleCnt="2"/>
      <dgm:spPr/>
    </dgm:pt>
    <dgm:pt modelId="{649E3DA9-3DFA-48E1-89FD-5CACE6138F34}" type="pres">
      <dgm:prSet presAssocID="{87B63260-3A61-4BD5-8EFF-2893A7B173C5}" presName="downArrowText" presStyleLbl="revTx" presStyleIdx="0" presStyleCnt="2">
        <dgm:presLayoutVars>
          <dgm:bulletEnabled val="1"/>
        </dgm:presLayoutVars>
      </dgm:prSet>
      <dgm:spPr/>
      <dgm:t>
        <a:bodyPr/>
        <a:lstStyle/>
        <a:p>
          <a:endParaRPr lang="en-US"/>
        </a:p>
      </dgm:t>
    </dgm:pt>
    <dgm:pt modelId="{3AEE7A13-E87E-4BCB-9193-1BFC483AE697}" type="pres">
      <dgm:prSet presAssocID="{08C32C9C-D9CB-4296-8834-06D8598970EB}" presName="upArrow" presStyleLbl="node1" presStyleIdx="1" presStyleCnt="2"/>
      <dgm:spPr/>
    </dgm:pt>
    <dgm:pt modelId="{83119FB6-3CA9-4E91-A8E8-520F061E9728}" type="pres">
      <dgm:prSet presAssocID="{08C32C9C-D9CB-4296-8834-06D8598970EB}" presName="upArrowText" presStyleLbl="revTx" presStyleIdx="1" presStyleCnt="2">
        <dgm:presLayoutVars>
          <dgm:bulletEnabled val="1"/>
        </dgm:presLayoutVars>
      </dgm:prSet>
      <dgm:spPr/>
      <dgm:t>
        <a:bodyPr/>
        <a:lstStyle/>
        <a:p>
          <a:endParaRPr lang="en-US"/>
        </a:p>
      </dgm:t>
    </dgm:pt>
  </dgm:ptLst>
  <dgm:cxnLst>
    <dgm:cxn modelId="{F2569ABE-C655-431C-B170-EBE9BD719B9C}" type="presOf" srcId="{08C32C9C-D9CB-4296-8834-06D8598970EB}" destId="{83119FB6-3CA9-4E91-A8E8-520F061E9728}" srcOrd="0" destOrd="0" presId="urn:microsoft.com/office/officeart/2005/8/layout/arrow3"/>
    <dgm:cxn modelId="{5DFC042C-A6E3-4BAC-935B-5BEF6FFB164C}" type="presOf" srcId="{1DC442C6-35A6-42AC-873A-49AC4902969C}" destId="{5FC693AF-F075-495C-82DD-22B82B710590}" srcOrd="0" destOrd="0" presId="urn:microsoft.com/office/officeart/2005/8/layout/arrow3"/>
    <dgm:cxn modelId="{9C27C590-1D0C-4F02-B37D-6DFA559CEDCC}" type="presOf" srcId="{87B63260-3A61-4BD5-8EFF-2893A7B173C5}" destId="{649E3DA9-3DFA-48E1-89FD-5CACE6138F34}" srcOrd="0" destOrd="0" presId="urn:microsoft.com/office/officeart/2005/8/layout/arrow3"/>
    <dgm:cxn modelId="{1977AFDE-57DF-4A08-BAA5-A089E6A3EF9F}" srcId="{1DC442C6-35A6-42AC-873A-49AC4902969C}" destId="{87B63260-3A61-4BD5-8EFF-2893A7B173C5}" srcOrd="0" destOrd="0" parTransId="{CFB4248C-04B6-4253-8EBE-5BBEFA37E57D}" sibTransId="{92B02A60-3A04-4B52-8F7B-038665AF8403}"/>
    <dgm:cxn modelId="{72A81E39-9672-4CBB-9A54-F0B11EC54C67}" srcId="{1DC442C6-35A6-42AC-873A-49AC4902969C}" destId="{08C32C9C-D9CB-4296-8834-06D8598970EB}" srcOrd="1" destOrd="0" parTransId="{F0D00F13-AF50-4EC5-934F-B2DA0F1834EA}" sibTransId="{8574645B-891A-4DE9-9092-FB671865D486}"/>
    <dgm:cxn modelId="{2C862ADE-87F9-4D09-90D6-152F32A423CE}" type="presParOf" srcId="{5FC693AF-F075-495C-82DD-22B82B710590}" destId="{93A38F3A-D1D1-4DFC-BB62-6018D064BA22}" srcOrd="0" destOrd="0" presId="urn:microsoft.com/office/officeart/2005/8/layout/arrow3"/>
    <dgm:cxn modelId="{EB701974-B6B4-4911-8EE1-62073A15A011}" type="presParOf" srcId="{5FC693AF-F075-495C-82DD-22B82B710590}" destId="{22EC9548-1D88-4DCB-9938-0BCD10589A9C}" srcOrd="1" destOrd="0" presId="urn:microsoft.com/office/officeart/2005/8/layout/arrow3"/>
    <dgm:cxn modelId="{7251898B-A7DE-4103-8B98-5F120B3E60BA}" type="presParOf" srcId="{5FC693AF-F075-495C-82DD-22B82B710590}" destId="{649E3DA9-3DFA-48E1-89FD-5CACE6138F34}" srcOrd="2" destOrd="0" presId="urn:microsoft.com/office/officeart/2005/8/layout/arrow3"/>
    <dgm:cxn modelId="{8C031D11-0B5B-4ECD-BCDC-161342C26146}" type="presParOf" srcId="{5FC693AF-F075-495C-82DD-22B82B710590}" destId="{3AEE7A13-E87E-4BCB-9193-1BFC483AE697}" srcOrd="3" destOrd="0" presId="urn:microsoft.com/office/officeart/2005/8/layout/arrow3"/>
    <dgm:cxn modelId="{01C20213-F811-4C3B-B5DC-58D314A5AF03}" type="presParOf" srcId="{5FC693AF-F075-495C-82DD-22B82B710590}" destId="{83119FB6-3CA9-4E91-A8E8-520F061E9728}" srcOrd="4" destOrd="0" presId="urn:microsoft.com/office/officeart/2005/8/layout/arrow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188256F-A63F-426A-A81B-773285CE6B22}" type="doc">
      <dgm:prSet loTypeId="urn:microsoft.com/office/officeart/2005/8/layout/hierarchy4" loCatId="hierarchy" qsTypeId="urn:microsoft.com/office/officeart/2005/8/quickstyle/simple3" qsCatId="simple" csTypeId="urn:microsoft.com/office/officeart/2005/8/colors/accent1_2" csCatId="accent1" phldr="1"/>
      <dgm:spPr/>
      <dgm:t>
        <a:bodyPr/>
        <a:lstStyle/>
        <a:p>
          <a:endParaRPr lang="en-US"/>
        </a:p>
      </dgm:t>
    </dgm:pt>
    <dgm:pt modelId="{3094A4E3-35E1-4B64-9D9D-5565FA169737}">
      <dgm:prSet phldrT="[Text]"/>
      <dgm:spPr/>
      <dgm:t>
        <a:bodyPr/>
        <a:lstStyle/>
        <a:p>
          <a:r>
            <a:rPr lang="en-US" dirty="0" smtClean="0"/>
            <a:t>A strategy is a fundamental pattern of present and planned objectives, resource deployments, and interactions of an organisation with markets, competitors, and other environmental factors.</a:t>
          </a:r>
          <a:endParaRPr lang="en-US" dirty="0"/>
        </a:p>
      </dgm:t>
    </dgm:pt>
    <dgm:pt modelId="{E5868DAC-A5D8-4E0E-9338-67EFF6570126}" type="parTrans" cxnId="{413DC866-B85B-4988-86FD-E57E5922F7F2}">
      <dgm:prSet/>
      <dgm:spPr/>
      <dgm:t>
        <a:bodyPr/>
        <a:lstStyle/>
        <a:p>
          <a:endParaRPr lang="en-US"/>
        </a:p>
      </dgm:t>
    </dgm:pt>
    <dgm:pt modelId="{BD285E33-2C52-44B4-BCD1-4A5C9DE4B612}" type="sibTrans" cxnId="{413DC866-B85B-4988-86FD-E57E5922F7F2}">
      <dgm:prSet/>
      <dgm:spPr/>
      <dgm:t>
        <a:bodyPr/>
        <a:lstStyle/>
        <a:p>
          <a:endParaRPr lang="en-US"/>
        </a:p>
      </dgm:t>
    </dgm:pt>
    <dgm:pt modelId="{95D7B6F2-4726-4284-AA63-6257CD35BF7B}">
      <dgm:prSet phldrT="[Text]"/>
      <dgm:spPr/>
      <dgm:t>
        <a:bodyPr/>
        <a:lstStyle/>
        <a:p>
          <a:r>
            <a:rPr lang="en-US" dirty="0" smtClean="0"/>
            <a:t>What</a:t>
          </a:r>
          <a:endParaRPr lang="en-US" dirty="0"/>
        </a:p>
      </dgm:t>
    </dgm:pt>
    <dgm:pt modelId="{CC2742BA-131C-41AA-8046-475AFEE87B04}" type="parTrans" cxnId="{4F5A17F9-B825-41E1-96A5-76EA7A3C0CC5}">
      <dgm:prSet/>
      <dgm:spPr/>
      <dgm:t>
        <a:bodyPr/>
        <a:lstStyle/>
        <a:p>
          <a:endParaRPr lang="en-US"/>
        </a:p>
      </dgm:t>
    </dgm:pt>
    <dgm:pt modelId="{4DD3CF65-5FE3-430D-B28B-5D47AE966D8F}" type="sibTrans" cxnId="{4F5A17F9-B825-41E1-96A5-76EA7A3C0CC5}">
      <dgm:prSet/>
      <dgm:spPr/>
      <dgm:t>
        <a:bodyPr/>
        <a:lstStyle/>
        <a:p>
          <a:endParaRPr lang="en-US"/>
        </a:p>
      </dgm:t>
    </dgm:pt>
    <dgm:pt modelId="{731278D6-6BBE-477A-9E10-2B379A44EEBC}">
      <dgm:prSet phldrT="[Text]"/>
      <dgm:spPr/>
      <dgm:t>
        <a:bodyPr/>
        <a:lstStyle/>
        <a:p>
          <a:r>
            <a:rPr lang="en-US" dirty="0" smtClean="0"/>
            <a:t>Objectives</a:t>
          </a:r>
          <a:endParaRPr lang="en-US" dirty="0"/>
        </a:p>
      </dgm:t>
    </dgm:pt>
    <dgm:pt modelId="{4F9C5867-AD74-4B55-A108-9C5D46320F3B}" type="parTrans" cxnId="{CB4CE7D9-D999-44CE-832B-2888F1C06969}">
      <dgm:prSet/>
      <dgm:spPr/>
      <dgm:t>
        <a:bodyPr/>
        <a:lstStyle/>
        <a:p>
          <a:endParaRPr lang="en-US"/>
        </a:p>
      </dgm:t>
    </dgm:pt>
    <dgm:pt modelId="{47529080-29EB-42C6-9E51-FD26D5D9532F}" type="sibTrans" cxnId="{CB4CE7D9-D999-44CE-832B-2888F1C06969}">
      <dgm:prSet/>
      <dgm:spPr/>
      <dgm:t>
        <a:bodyPr/>
        <a:lstStyle/>
        <a:p>
          <a:endParaRPr lang="en-US"/>
        </a:p>
      </dgm:t>
    </dgm:pt>
    <dgm:pt modelId="{AE145983-9810-47A2-8440-C8C98034A313}">
      <dgm:prSet phldrT="[Text]"/>
      <dgm:spPr/>
      <dgm:t>
        <a:bodyPr/>
        <a:lstStyle/>
        <a:p>
          <a:r>
            <a:rPr lang="en-US" dirty="0" smtClean="0"/>
            <a:t>How</a:t>
          </a:r>
          <a:endParaRPr lang="en-US" dirty="0"/>
        </a:p>
      </dgm:t>
    </dgm:pt>
    <dgm:pt modelId="{160B4C28-55F7-4C30-976C-7710D5FF30D3}" type="parTrans" cxnId="{428969B2-7367-4360-864D-E264CBE11637}">
      <dgm:prSet/>
      <dgm:spPr/>
      <dgm:t>
        <a:bodyPr/>
        <a:lstStyle/>
        <a:p>
          <a:endParaRPr lang="en-US"/>
        </a:p>
      </dgm:t>
    </dgm:pt>
    <dgm:pt modelId="{3B4962D0-8762-47F8-9AB6-82963E19FC85}" type="sibTrans" cxnId="{428969B2-7367-4360-864D-E264CBE11637}">
      <dgm:prSet/>
      <dgm:spPr/>
      <dgm:t>
        <a:bodyPr/>
        <a:lstStyle/>
        <a:p>
          <a:endParaRPr lang="en-US"/>
        </a:p>
      </dgm:t>
    </dgm:pt>
    <dgm:pt modelId="{433CA3D6-193D-407D-B01C-1F210C6BCA8D}">
      <dgm:prSet phldrT="[Text]"/>
      <dgm:spPr/>
      <dgm:t>
        <a:bodyPr/>
        <a:lstStyle/>
        <a:p>
          <a:r>
            <a:rPr lang="en-US" dirty="0" smtClean="0"/>
            <a:t>To implement</a:t>
          </a:r>
          <a:endParaRPr lang="en-US" dirty="0"/>
        </a:p>
      </dgm:t>
    </dgm:pt>
    <dgm:pt modelId="{A8D6A956-A870-4586-A8AA-01B091222F9C}" type="parTrans" cxnId="{E5CC6E79-8A25-43DB-919B-D1A26392B09D}">
      <dgm:prSet/>
      <dgm:spPr/>
      <dgm:t>
        <a:bodyPr/>
        <a:lstStyle/>
        <a:p>
          <a:endParaRPr lang="en-US"/>
        </a:p>
      </dgm:t>
    </dgm:pt>
    <dgm:pt modelId="{E043C80E-982E-4F96-BB23-3E0DC339BD2D}" type="sibTrans" cxnId="{E5CC6E79-8A25-43DB-919B-D1A26392B09D}">
      <dgm:prSet/>
      <dgm:spPr/>
      <dgm:t>
        <a:bodyPr/>
        <a:lstStyle/>
        <a:p>
          <a:endParaRPr lang="en-US"/>
        </a:p>
      </dgm:t>
    </dgm:pt>
    <dgm:pt modelId="{B9997E4E-2EB3-43EF-9A35-33247DA52BD1}">
      <dgm:prSet/>
      <dgm:spPr/>
      <dgm:t>
        <a:bodyPr/>
        <a:lstStyle/>
        <a:p>
          <a:r>
            <a:rPr lang="en-US" dirty="0" smtClean="0"/>
            <a:t>Where</a:t>
          </a:r>
          <a:endParaRPr lang="en-US" dirty="0"/>
        </a:p>
      </dgm:t>
    </dgm:pt>
    <dgm:pt modelId="{099AC3D2-D7AD-4FA4-A8E1-706827B8C152}" type="parTrans" cxnId="{0E205276-54EF-46F9-9606-727943B0410F}">
      <dgm:prSet/>
      <dgm:spPr/>
      <dgm:t>
        <a:bodyPr/>
        <a:lstStyle/>
        <a:p>
          <a:endParaRPr lang="en-GB"/>
        </a:p>
      </dgm:t>
    </dgm:pt>
    <dgm:pt modelId="{5E53F9D4-ADD9-4C65-8011-150F21448051}" type="sibTrans" cxnId="{0E205276-54EF-46F9-9606-727943B0410F}">
      <dgm:prSet/>
      <dgm:spPr/>
      <dgm:t>
        <a:bodyPr/>
        <a:lstStyle/>
        <a:p>
          <a:endParaRPr lang="en-GB"/>
        </a:p>
      </dgm:t>
    </dgm:pt>
    <dgm:pt modelId="{A608A7C4-5959-4B92-9DDD-D40FF243E784}">
      <dgm:prSet/>
      <dgm:spPr/>
      <dgm:t>
        <a:bodyPr/>
        <a:lstStyle/>
        <a:p>
          <a:r>
            <a:rPr lang="en-US" dirty="0" smtClean="0"/>
            <a:t>To focus</a:t>
          </a:r>
          <a:endParaRPr lang="en-US" dirty="0"/>
        </a:p>
      </dgm:t>
    </dgm:pt>
    <dgm:pt modelId="{E8E303DA-2D91-4B63-A1B4-F160E919C425}" type="parTrans" cxnId="{656EB87A-80FF-422C-8960-F3D26675D102}">
      <dgm:prSet/>
      <dgm:spPr/>
      <dgm:t>
        <a:bodyPr/>
        <a:lstStyle/>
        <a:p>
          <a:endParaRPr lang="en-GB"/>
        </a:p>
      </dgm:t>
    </dgm:pt>
    <dgm:pt modelId="{19F8F511-8D72-4994-906E-DC2AA651C258}" type="sibTrans" cxnId="{656EB87A-80FF-422C-8960-F3D26675D102}">
      <dgm:prSet/>
      <dgm:spPr/>
      <dgm:t>
        <a:bodyPr/>
        <a:lstStyle/>
        <a:p>
          <a:endParaRPr lang="en-GB"/>
        </a:p>
      </dgm:t>
    </dgm:pt>
    <dgm:pt modelId="{7FE45DA3-2040-4BD9-8381-F06DEC18CA65}" type="pres">
      <dgm:prSet presAssocID="{3188256F-A63F-426A-A81B-773285CE6B22}" presName="Name0" presStyleCnt="0">
        <dgm:presLayoutVars>
          <dgm:chPref val="1"/>
          <dgm:dir/>
          <dgm:animOne val="branch"/>
          <dgm:animLvl val="lvl"/>
          <dgm:resizeHandles/>
        </dgm:presLayoutVars>
      </dgm:prSet>
      <dgm:spPr/>
      <dgm:t>
        <a:bodyPr/>
        <a:lstStyle/>
        <a:p>
          <a:endParaRPr lang="en-US"/>
        </a:p>
      </dgm:t>
    </dgm:pt>
    <dgm:pt modelId="{C7166F03-12A9-41A8-ADA6-902683E0E292}" type="pres">
      <dgm:prSet presAssocID="{3094A4E3-35E1-4B64-9D9D-5565FA169737}" presName="vertOne" presStyleCnt="0"/>
      <dgm:spPr/>
      <dgm:t>
        <a:bodyPr/>
        <a:lstStyle/>
        <a:p>
          <a:endParaRPr lang="en-GB"/>
        </a:p>
      </dgm:t>
    </dgm:pt>
    <dgm:pt modelId="{892F606D-7B58-410D-A435-05700057A140}" type="pres">
      <dgm:prSet presAssocID="{3094A4E3-35E1-4B64-9D9D-5565FA169737}" presName="txOne" presStyleLbl="node0" presStyleIdx="0" presStyleCnt="1">
        <dgm:presLayoutVars>
          <dgm:chPref val="3"/>
        </dgm:presLayoutVars>
      </dgm:prSet>
      <dgm:spPr/>
      <dgm:t>
        <a:bodyPr/>
        <a:lstStyle/>
        <a:p>
          <a:endParaRPr lang="en-US"/>
        </a:p>
      </dgm:t>
    </dgm:pt>
    <dgm:pt modelId="{5C3171DC-8C6A-4783-9B0F-54979A52F0C5}" type="pres">
      <dgm:prSet presAssocID="{3094A4E3-35E1-4B64-9D9D-5565FA169737}" presName="parTransOne" presStyleCnt="0"/>
      <dgm:spPr/>
      <dgm:t>
        <a:bodyPr/>
        <a:lstStyle/>
        <a:p>
          <a:endParaRPr lang="en-GB"/>
        </a:p>
      </dgm:t>
    </dgm:pt>
    <dgm:pt modelId="{01A48871-78EB-42D8-B2B3-D7E3DA26302A}" type="pres">
      <dgm:prSet presAssocID="{3094A4E3-35E1-4B64-9D9D-5565FA169737}" presName="horzOne" presStyleCnt="0"/>
      <dgm:spPr/>
      <dgm:t>
        <a:bodyPr/>
        <a:lstStyle/>
        <a:p>
          <a:endParaRPr lang="en-GB"/>
        </a:p>
      </dgm:t>
    </dgm:pt>
    <dgm:pt modelId="{A970224E-DB73-477F-BA82-78DF1A3C2C8A}" type="pres">
      <dgm:prSet presAssocID="{95D7B6F2-4726-4284-AA63-6257CD35BF7B}" presName="vertTwo" presStyleCnt="0"/>
      <dgm:spPr/>
      <dgm:t>
        <a:bodyPr/>
        <a:lstStyle/>
        <a:p>
          <a:endParaRPr lang="en-GB"/>
        </a:p>
      </dgm:t>
    </dgm:pt>
    <dgm:pt modelId="{B39262A2-52E2-4E97-BFCA-CD6904B590AC}" type="pres">
      <dgm:prSet presAssocID="{95D7B6F2-4726-4284-AA63-6257CD35BF7B}" presName="txTwo" presStyleLbl="node2" presStyleIdx="0" presStyleCnt="3">
        <dgm:presLayoutVars>
          <dgm:chPref val="3"/>
        </dgm:presLayoutVars>
      </dgm:prSet>
      <dgm:spPr/>
      <dgm:t>
        <a:bodyPr/>
        <a:lstStyle/>
        <a:p>
          <a:endParaRPr lang="en-US"/>
        </a:p>
      </dgm:t>
    </dgm:pt>
    <dgm:pt modelId="{31FE3ECE-4665-4752-8949-431FEE00C2C6}" type="pres">
      <dgm:prSet presAssocID="{95D7B6F2-4726-4284-AA63-6257CD35BF7B}" presName="parTransTwo" presStyleCnt="0"/>
      <dgm:spPr/>
      <dgm:t>
        <a:bodyPr/>
        <a:lstStyle/>
        <a:p>
          <a:endParaRPr lang="en-GB"/>
        </a:p>
      </dgm:t>
    </dgm:pt>
    <dgm:pt modelId="{0C6BD9AC-24CC-4BC4-BB29-F7D851AA0A68}" type="pres">
      <dgm:prSet presAssocID="{95D7B6F2-4726-4284-AA63-6257CD35BF7B}" presName="horzTwo" presStyleCnt="0"/>
      <dgm:spPr/>
      <dgm:t>
        <a:bodyPr/>
        <a:lstStyle/>
        <a:p>
          <a:endParaRPr lang="en-GB"/>
        </a:p>
      </dgm:t>
    </dgm:pt>
    <dgm:pt modelId="{8A34AB37-6490-4394-B3E2-DCD4D8F5117C}" type="pres">
      <dgm:prSet presAssocID="{731278D6-6BBE-477A-9E10-2B379A44EEBC}" presName="vertThree" presStyleCnt="0"/>
      <dgm:spPr/>
      <dgm:t>
        <a:bodyPr/>
        <a:lstStyle/>
        <a:p>
          <a:endParaRPr lang="en-GB"/>
        </a:p>
      </dgm:t>
    </dgm:pt>
    <dgm:pt modelId="{7CEBECE1-FBCA-41ED-91E4-8AD0D868B44E}" type="pres">
      <dgm:prSet presAssocID="{731278D6-6BBE-477A-9E10-2B379A44EEBC}" presName="txThree" presStyleLbl="node3" presStyleIdx="0" presStyleCnt="3">
        <dgm:presLayoutVars>
          <dgm:chPref val="3"/>
        </dgm:presLayoutVars>
      </dgm:prSet>
      <dgm:spPr/>
      <dgm:t>
        <a:bodyPr/>
        <a:lstStyle/>
        <a:p>
          <a:endParaRPr lang="en-US"/>
        </a:p>
      </dgm:t>
    </dgm:pt>
    <dgm:pt modelId="{FA977BC3-B927-4F39-B978-EBB76DE8848F}" type="pres">
      <dgm:prSet presAssocID="{731278D6-6BBE-477A-9E10-2B379A44EEBC}" presName="horzThree" presStyleCnt="0"/>
      <dgm:spPr/>
      <dgm:t>
        <a:bodyPr/>
        <a:lstStyle/>
        <a:p>
          <a:endParaRPr lang="en-GB"/>
        </a:p>
      </dgm:t>
    </dgm:pt>
    <dgm:pt modelId="{0764A8A0-E22B-435E-B18D-760A79063761}" type="pres">
      <dgm:prSet presAssocID="{4DD3CF65-5FE3-430D-B28B-5D47AE966D8F}" presName="sibSpaceTwo" presStyleCnt="0"/>
      <dgm:spPr/>
      <dgm:t>
        <a:bodyPr/>
        <a:lstStyle/>
        <a:p>
          <a:endParaRPr lang="en-GB"/>
        </a:p>
      </dgm:t>
    </dgm:pt>
    <dgm:pt modelId="{1512A4B1-5EA6-400A-BB14-5C10EF7C5687}" type="pres">
      <dgm:prSet presAssocID="{B9997E4E-2EB3-43EF-9A35-33247DA52BD1}" presName="vertTwo" presStyleCnt="0"/>
      <dgm:spPr/>
      <dgm:t>
        <a:bodyPr/>
        <a:lstStyle/>
        <a:p>
          <a:endParaRPr lang="en-GB"/>
        </a:p>
      </dgm:t>
    </dgm:pt>
    <dgm:pt modelId="{103DAB2F-1E7B-4FA0-8AAB-ECF74CC80AE0}" type="pres">
      <dgm:prSet presAssocID="{B9997E4E-2EB3-43EF-9A35-33247DA52BD1}" presName="txTwo" presStyleLbl="node2" presStyleIdx="1" presStyleCnt="3">
        <dgm:presLayoutVars>
          <dgm:chPref val="3"/>
        </dgm:presLayoutVars>
      </dgm:prSet>
      <dgm:spPr/>
      <dgm:t>
        <a:bodyPr/>
        <a:lstStyle/>
        <a:p>
          <a:endParaRPr lang="en-US"/>
        </a:p>
      </dgm:t>
    </dgm:pt>
    <dgm:pt modelId="{5120E665-7232-4FDE-AF85-9C60E5AE49CC}" type="pres">
      <dgm:prSet presAssocID="{B9997E4E-2EB3-43EF-9A35-33247DA52BD1}" presName="parTransTwo" presStyleCnt="0"/>
      <dgm:spPr/>
      <dgm:t>
        <a:bodyPr/>
        <a:lstStyle/>
        <a:p>
          <a:endParaRPr lang="en-GB"/>
        </a:p>
      </dgm:t>
    </dgm:pt>
    <dgm:pt modelId="{BF82F51E-B885-4F8E-A546-DA730CC51523}" type="pres">
      <dgm:prSet presAssocID="{B9997E4E-2EB3-43EF-9A35-33247DA52BD1}" presName="horzTwo" presStyleCnt="0"/>
      <dgm:spPr/>
      <dgm:t>
        <a:bodyPr/>
        <a:lstStyle/>
        <a:p>
          <a:endParaRPr lang="en-GB"/>
        </a:p>
      </dgm:t>
    </dgm:pt>
    <dgm:pt modelId="{01F7C97E-977F-440A-B96C-58E2746CFFE0}" type="pres">
      <dgm:prSet presAssocID="{A608A7C4-5959-4B92-9DDD-D40FF243E784}" presName="vertThree" presStyleCnt="0"/>
      <dgm:spPr/>
      <dgm:t>
        <a:bodyPr/>
        <a:lstStyle/>
        <a:p>
          <a:endParaRPr lang="en-GB"/>
        </a:p>
      </dgm:t>
    </dgm:pt>
    <dgm:pt modelId="{62B58A91-EF02-4DB6-95E6-BFE5518B0B41}" type="pres">
      <dgm:prSet presAssocID="{A608A7C4-5959-4B92-9DDD-D40FF243E784}" presName="txThree" presStyleLbl="node3" presStyleIdx="1" presStyleCnt="3">
        <dgm:presLayoutVars>
          <dgm:chPref val="3"/>
        </dgm:presLayoutVars>
      </dgm:prSet>
      <dgm:spPr/>
      <dgm:t>
        <a:bodyPr/>
        <a:lstStyle/>
        <a:p>
          <a:endParaRPr lang="en-US"/>
        </a:p>
      </dgm:t>
    </dgm:pt>
    <dgm:pt modelId="{197DAC82-6A35-47B9-92B7-62ED7006DF30}" type="pres">
      <dgm:prSet presAssocID="{A608A7C4-5959-4B92-9DDD-D40FF243E784}" presName="horzThree" presStyleCnt="0"/>
      <dgm:spPr/>
      <dgm:t>
        <a:bodyPr/>
        <a:lstStyle/>
        <a:p>
          <a:endParaRPr lang="en-GB"/>
        </a:p>
      </dgm:t>
    </dgm:pt>
    <dgm:pt modelId="{3AFB1674-7EB4-4E5F-88A7-AD9AA82D54E0}" type="pres">
      <dgm:prSet presAssocID="{5E53F9D4-ADD9-4C65-8011-150F21448051}" presName="sibSpaceTwo" presStyleCnt="0"/>
      <dgm:spPr/>
      <dgm:t>
        <a:bodyPr/>
        <a:lstStyle/>
        <a:p>
          <a:endParaRPr lang="en-GB"/>
        </a:p>
      </dgm:t>
    </dgm:pt>
    <dgm:pt modelId="{64932377-6949-45C5-9CB5-9C1883777261}" type="pres">
      <dgm:prSet presAssocID="{AE145983-9810-47A2-8440-C8C98034A313}" presName="vertTwo" presStyleCnt="0"/>
      <dgm:spPr/>
      <dgm:t>
        <a:bodyPr/>
        <a:lstStyle/>
        <a:p>
          <a:endParaRPr lang="en-GB"/>
        </a:p>
      </dgm:t>
    </dgm:pt>
    <dgm:pt modelId="{A58DDF97-FD99-4DF8-94F1-FE3591F66376}" type="pres">
      <dgm:prSet presAssocID="{AE145983-9810-47A2-8440-C8C98034A313}" presName="txTwo" presStyleLbl="node2" presStyleIdx="2" presStyleCnt="3">
        <dgm:presLayoutVars>
          <dgm:chPref val="3"/>
        </dgm:presLayoutVars>
      </dgm:prSet>
      <dgm:spPr/>
      <dgm:t>
        <a:bodyPr/>
        <a:lstStyle/>
        <a:p>
          <a:endParaRPr lang="en-US"/>
        </a:p>
      </dgm:t>
    </dgm:pt>
    <dgm:pt modelId="{5C573D63-8B59-4A57-87B6-0E8B04D2B2D1}" type="pres">
      <dgm:prSet presAssocID="{AE145983-9810-47A2-8440-C8C98034A313}" presName="parTransTwo" presStyleCnt="0"/>
      <dgm:spPr/>
      <dgm:t>
        <a:bodyPr/>
        <a:lstStyle/>
        <a:p>
          <a:endParaRPr lang="en-GB"/>
        </a:p>
      </dgm:t>
    </dgm:pt>
    <dgm:pt modelId="{AFB78C14-7FC1-47AB-9C04-5E142DB8E78A}" type="pres">
      <dgm:prSet presAssocID="{AE145983-9810-47A2-8440-C8C98034A313}" presName="horzTwo" presStyleCnt="0"/>
      <dgm:spPr/>
      <dgm:t>
        <a:bodyPr/>
        <a:lstStyle/>
        <a:p>
          <a:endParaRPr lang="en-GB"/>
        </a:p>
      </dgm:t>
    </dgm:pt>
    <dgm:pt modelId="{329C3D26-4689-42AD-BAE8-C91E97ACB335}" type="pres">
      <dgm:prSet presAssocID="{433CA3D6-193D-407D-B01C-1F210C6BCA8D}" presName="vertThree" presStyleCnt="0"/>
      <dgm:spPr/>
      <dgm:t>
        <a:bodyPr/>
        <a:lstStyle/>
        <a:p>
          <a:endParaRPr lang="en-GB"/>
        </a:p>
      </dgm:t>
    </dgm:pt>
    <dgm:pt modelId="{A04ADA7A-9543-488F-95B6-30FA952FEDC7}" type="pres">
      <dgm:prSet presAssocID="{433CA3D6-193D-407D-B01C-1F210C6BCA8D}" presName="txThree" presStyleLbl="node3" presStyleIdx="2" presStyleCnt="3">
        <dgm:presLayoutVars>
          <dgm:chPref val="3"/>
        </dgm:presLayoutVars>
      </dgm:prSet>
      <dgm:spPr/>
      <dgm:t>
        <a:bodyPr/>
        <a:lstStyle/>
        <a:p>
          <a:endParaRPr lang="en-US"/>
        </a:p>
      </dgm:t>
    </dgm:pt>
    <dgm:pt modelId="{865E5F8C-9CA3-430D-A905-32B5B2057686}" type="pres">
      <dgm:prSet presAssocID="{433CA3D6-193D-407D-B01C-1F210C6BCA8D}" presName="horzThree" presStyleCnt="0"/>
      <dgm:spPr/>
      <dgm:t>
        <a:bodyPr/>
        <a:lstStyle/>
        <a:p>
          <a:endParaRPr lang="en-GB"/>
        </a:p>
      </dgm:t>
    </dgm:pt>
  </dgm:ptLst>
  <dgm:cxnLst>
    <dgm:cxn modelId="{4B1F5D8D-541E-47D9-8855-DAC81D3DF121}" type="presOf" srcId="{B9997E4E-2EB3-43EF-9A35-33247DA52BD1}" destId="{103DAB2F-1E7B-4FA0-8AAB-ECF74CC80AE0}" srcOrd="0" destOrd="0" presId="urn:microsoft.com/office/officeart/2005/8/layout/hierarchy4"/>
    <dgm:cxn modelId="{7DD81FF0-2AC0-4204-A818-119C474262D0}" type="presOf" srcId="{3188256F-A63F-426A-A81B-773285CE6B22}" destId="{7FE45DA3-2040-4BD9-8381-F06DEC18CA65}" srcOrd="0" destOrd="0" presId="urn:microsoft.com/office/officeart/2005/8/layout/hierarchy4"/>
    <dgm:cxn modelId="{4F5A17F9-B825-41E1-96A5-76EA7A3C0CC5}" srcId="{3094A4E3-35E1-4B64-9D9D-5565FA169737}" destId="{95D7B6F2-4726-4284-AA63-6257CD35BF7B}" srcOrd="0" destOrd="0" parTransId="{CC2742BA-131C-41AA-8046-475AFEE87B04}" sibTransId="{4DD3CF65-5FE3-430D-B28B-5D47AE966D8F}"/>
    <dgm:cxn modelId="{AE9A193E-BF85-4465-A0D3-6864A5346FFF}" type="presOf" srcId="{95D7B6F2-4726-4284-AA63-6257CD35BF7B}" destId="{B39262A2-52E2-4E97-BFCA-CD6904B590AC}" srcOrd="0" destOrd="0" presId="urn:microsoft.com/office/officeart/2005/8/layout/hierarchy4"/>
    <dgm:cxn modelId="{CB4CE7D9-D999-44CE-832B-2888F1C06969}" srcId="{95D7B6F2-4726-4284-AA63-6257CD35BF7B}" destId="{731278D6-6BBE-477A-9E10-2B379A44EEBC}" srcOrd="0" destOrd="0" parTransId="{4F9C5867-AD74-4B55-A108-9C5D46320F3B}" sibTransId="{47529080-29EB-42C6-9E51-FD26D5D9532F}"/>
    <dgm:cxn modelId="{1FE07BCA-E430-4B4A-BFC2-BC07C956CB5F}" type="presOf" srcId="{731278D6-6BBE-477A-9E10-2B379A44EEBC}" destId="{7CEBECE1-FBCA-41ED-91E4-8AD0D868B44E}" srcOrd="0" destOrd="0" presId="urn:microsoft.com/office/officeart/2005/8/layout/hierarchy4"/>
    <dgm:cxn modelId="{0E205276-54EF-46F9-9606-727943B0410F}" srcId="{3094A4E3-35E1-4B64-9D9D-5565FA169737}" destId="{B9997E4E-2EB3-43EF-9A35-33247DA52BD1}" srcOrd="1" destOrd="0" parTransId="{099AC3D2-D7AD-4FA4-A8E1-706827B8C152}" sibTransId="{5E53F9D4-ADD9-4C65-8011-150F21448051}"/>
    <dgm:cxn modelId="{D8760460-8CB7-4B28-831A-6F3FE59AEB6B}" type="presOf" srcId="{3094A4E3-35E1-4B64-9D9D-5565FA169737}" destId="{892F606D-7B58-410D-A435-05700057A140}" srcOrd="0" destOrd="0" presId="urn:microsoft.com/office/officeart/2005/8/layout/hierarchy4"/>
    <dgm:cxn modelId="{413DC866-B85B-4988-86FD-E57E5922F7F2}" srcId="{3188256F-A63F-426A-A81B-773285CE6B22}" destId="{3094A4E3-35E1-4B64-9D9D-5565FA169737}" srcOrd="0" destOrd="0" parTransId="{E5868DAC-A5D8-4E0E-9338-67EFF6570126}" sibTransId="{BD285E33-2C52-44B4-BCD1-4A5C9DE4B612}"/>
    <dgm:cxn modelId="{175DAAD8-6C56-408D-A71F-BC532F9997CE}" type="presOf" srcId="{A608A7C4-5959-4B92-9DDD-D40FF243E784}" destId="{62B58A91-EF02-4DB6-95E6-BFE5518B0B41}" srcOrd="0" destOrd="0" presId="urn:microsoft.com/office/officeart/2005/8/layout/hierarchy4"/>
    <dgm:cxn modelId="{656EB87A-80FF-422C-8960-F3D26675D102}" srcId="{B9997E4E-2EB3-43EF-9A35-33247DA52BD1}" destId="{A608A7C4-5959-4B92-9DDD-D40FF243E784}" srcOrd="0" destOrd="0" parTransId="{E8E303DA-2D91-4B63-A1B4-F160E919C425}" sibTransId="{19F8F511-8D72-4994-906E-DC2AA651C258}"/>
    <dgm:cxn modelId="{E5CC6E79-8A25-43DB-919B-D1A26392B09D}" srcId="{AE145983-9810-47A2-8440-C8C98034A313}" destId="{433CA3D6-193D-407D-B01C-1F210C6BCA8D}" srcOrd="0" destOrd="0" parTransId="{A8D6A956-A870-4586-A8AA-01B091222F9C}" sibTransId="{E043C80E-982E-4F96-BB23-3E0DC339BD2D}"/>
    <dgm:cxn modelId="{428969B2-7367-4360-864D-E264CBE11637}" srcId="{3094A4E3-35E1-4B64-9D9D-5565FA169737}" destId="{AE145983-9810-47A2-8440-C8C98034A313}" srcOrd="2" destOrd="0" parTransId="{160B4C28-55F7-4C30-976C-7710D5FF30D3}" sibTransId="{3B4962D0-8762-47F8-9AB6-82963E19FC85}"/>
    <dgm:cxn modelId="{6897BBE1-F0F2-4B65-84BA-ACFA418E35FC}" type="presOf" srcId="{433CA3D6-193D-407D-B01C-1F210C6BCA8D}" destId="{A04ADA7A-9543-488F-95B6-30FA952FEDC7}" srcOrd="0" destOrd="0" presId="urn:microsoft.com/office/officeart/2005/8/layout/hierarchy4"/>
    <dgm:cxn modelId="{BBE7B044-B5F0-41A7-84D7-C6DCC7B4FF8B}" type="presOf" srcId="{AE145983-9810-47A2-8440-C8C98034A313}" destId="{A58DDF97-FD99-4DF8-94F1-FE3591F66376}" srcOrd="0" destOrd="0" presId="urn:microsoft.com/office/officeart/2005/8/layout/hierarchy4"/>
    <dgm:cxn modelId="{E91D724D-AC7A-44D0-889A-118BC4F415AD}" type="presParOf" srcId="{7FE45DA3-2040-4BD9-8381-F06DEC18CA65}" destId="{C7166F03-12A9-41A8-ADA6-902683E0E292}" srcOrd="0" destOrd="0" presId="urn:microsoft.com/office/officeart/2005/8/layout/hierarchy4"/>
    <dgm:cxn modelId="{1E3CF62A-6E41-4128-829D-908B3059073E}" type="presParOf" srcId="{C7166F03-12A9-41A8-ADA6-902683E0E292}" destId="{892F606D-7B58-410D-A435-05700057A140}" srcOrd="0" destOrd="0" presId="urn:microsoft.com/office/officeart/2005/8/layout/hierarchy4"/>
    <dgm:cxn modelId="{4A11877F-87EB-434F-BBB8-88FC8A303571}" type="presParOf" srcId="{C7166F03-12A9-41A8-ADA6-902683E0E292}" destId="{5C3171DC-8C6A-4783-9B0F-54979A52F0C5}" srcOrd="1" destOrd="0" presId="urn:microsoft.com/office/officeart/2005/8/layout/hierarchy4"/>
    <dgm:cxn modelId="{988AB42D-D7DF-421F-AF91-12979366EEDF}" type="presParOf" srcId="{C7166F03-12A9-41A8-ADA6-902683E0E292}" destId="{01A48871-78EB-42D8-B2B3-D7E3DA26302A}" srcOrd="2" destOrd="0" presId="urn:microsoft.com/office/officeart/2005/8/layout/hierarchy4"/>
    <dgm:cxn modelId="{DE0D6865-B6AB-4598-8572-41F8D310D07D}" type="presParOf" srcId="{01A48871-78EB-42D8-B2B3-D7E3DA26302A}" destId="{A970224E-DB73-477F-BA82-78DF1A3C2C8A}" srcOrd="0" destOrd="0" presId="urn:microsoft.com/office/officeart/2005/8/layout/hierarchy4"/>
    <dgm:cxn modelId="{C361F341-A485-42E5-B9D5-9150E7BAC632}" type="presParOf" srcId="{A970224E-DB73-477F-BA82-78DF1A3C2C8A}" destId="{B39262A2-52E2-4E97-BFCA-CD6904B590AC}" srcOrd="0" destOrd="0" presId="urn:microsoft.com/office/officeart/2005/8/layout/hierarchy4"/>
    <dgm:cxn modelId="{4E1A7441-CE9F-467D-8DE0-4D7CFE8C7892}" type="presParOf" srcId="{A970224E-DB73-477F-BA82-78DF1A3C2C8A}" destId="{31FE3ECE-4665-4752-8949-431FEE00C2C6}" srcOrd="1" destOrd="0" presId="urn:microsoft.com/office/officeart/2005/8/layout/hierarchy4"/>
    <dgm:cxn modelId="{3DC6AF29-5561-4AEA-9BBC-0FE5C835AC3E}" type="presParOf" srcId="{A970224E-DB73-477F-BA82-78DF1A3C2C8A}" destId="{0C6BD9AC-24CC-4BC4-BB29-F7D851AA0A68}" srcOrd="2" destOrd="0" presId="urn:microsoft.com/office/officeart/2005/8/layout/hierarchy4"/>
    <dgm:cxn modelId="{0534B272-27B6-4EC2-B007-AA156A9380E8}" type="presParOf" srcId="{0C6BD9AC-24CC-4BC4-BB29-F7D851AA0A68}" destId="{8A34AB37-6490-4394-B3E2-DCD4D8F5117C}" srcOrd="0" destOrd="0" presId="urn:microsoft.com/office/officeart/2005/8/layout/hierarchy4"/>
    <dgm:cxn modelId="{E5EDA594-8071-43A5-8969-617D5771521F}" type="presParOf" srcId="{8A34AB37-6490-4394-B3E2-DCD4D8F5117C}" destId="{7CEBECE1-FBCA-41ED-91E4-8AD0D868B44E}" srcOrd="0" destOrd="0" presId="urn:microsoft.com/office/officeart/2005/8/layout/hierarchy4"/>
    <dgm:cxn modelId="{DA18B7E9-894F-472F-BCFD-01E3A38A3018}" type="presParOf" srcId="{8A34AB37-6490-4394-B3E2-DCD4D8F5117C}" destId="{FA977BC3-B927-4F39-B978-EBB76DE8848F}" srcOrd="1" destOrd="0" presId="urn:microsoft.com/office/officeart/2005/8/layout/hierarchy4"/>
    <dgm:cxn modelId="{4F2D6E60-F03C-4BB3-A970-ED49D762EF96}" type="presParOf" srcId="{01A48871-78EB-42D8-B2B3-D7E3DA26302A}" destId="{0764A8A0-E22B-435E-B18D-760A79063761}" srcOrd="1" destOrd="0" presId="urn:microsoft.com/office/officeart/2005/8/layout/hierarchy4"/>
    <dgm:cxn modelId="{EEA3C11C-FA1B-4F4F-8D41-5E77E7E2092A}" type="presParOf" srcId="{01A48871-78EB-42D8-B2B3-D7E3DA26302A}" destId="{1512A4B1-5EA6-400A-BB14-5C10EF7C5687}" srcOrd="2" destOrd="0" presId="urn:microsoft.com/office/officeart/2005/8/layout/hierarchy4"/>
    <dgm:cxn modelId="{1DC62688-AA15-47D3-968A-235A4A3F445A}" type="presParOf" srcId="{1512A4B1-5EA6-400A-BB14-5C10EF7C5687}" destId="{103DAB2F-1E7B-4FA0-8AAB-ECF74CC80AE0}" srcOrd="0" destOrd="0" presId="urn:microsoft.com/office/officeart/2005/8/layout/hierarchy4"/>
    <dgm:cxn modelId="{1286A7AB-BF85-4622-A3BB-FF84239FE21A}" type="presParOf" srcId="{1512A4B1-5EA6-400A-BB14-5C10EF7C5687}" destId="{5120E665-7232-4FDE-AF85-9C60E5AE49CC}" srcOrd="1" destOrd="0" presId="urn:microsoft.com/office/officeart/2005/8/layout/hierarchy4"/>
    <dgm:cxn modelId="{5B918443-F860-4DE4-B2C2-70AB003255F0}" type="presParOf" srcId="{1512A4B1-5EA6-400A-BB14-5C10EF7C5687}" destId="{BF82F51E-B885-4F8E-A546-DA730CC51523}" srcOrd="2" destOrd="0" presId="urn:microsoft.com/office/officeart/2005/8/layout/hierarchy4"/>
    <dgm:cxn modelId="{7DC0DC5D-E2D5-472E-89F9-6C976DB9EF60}" type="presParOf" srcId="{BF82F51E-B885-4F8E-A546-DA730CC51523}" destId="{01F7C97E-977F-440A-B96C-58E2746CFFE0}" srcOrd="0" destOrd="0" presId="urn:microsoft.com/office/officeart/2005/8/layout/hierarchy4"/>
    <dgm:cxn modelId="{A7BE05DF-C547-4456-9534-66FF703500C4}" type="presParOf" srcId="{01F7C97E-977F-440A-B96C-58E2746CFFE0}" destId="{62B58A91-EF02-4DB6-95E6-BFE5518B0B41}" srcOrd="0" destOrd="0" presId="urn:microsoft.com/office/officeart/2005/8/layout/hierarchy4"/>
    <dgm:cxn modelId="{3EE4409B-B367-4ABA-BA3C-09F906819537}" type="presParOf" srcId="{01F7C97E-977F-440A-B96C-58E2746CFFE0}" destId="{197DAC82-6A35-47B9-92B7-62ED7006DF30}" srcOrd="1" destOrd="0" presId="urn:microsoft.com/office/officeart/2005/8/layout/hierarchy4"/>
    <dgm:cxn modelId="{A5B51EC2-AAA3-48B5-A882-1A465EC58B31}" type="presParOf" srcId="{01A48871-78EB-42D8-B2B3-D7E3DA26302A}" destId="{3AFB1674-7EB4-4E5F-88A7-AD9AA82D54E0}" srcOrd="3" destOrd="0" presId="urn:microsoft.com/office/officeart/2005/8/layout/hierarchy4"/>
    <dgm:cxn modelId="{AD6984BA-FEC3-4251-B815-E0C79B310E6B}" type="presParOf" srcId="{01A48871-78EB-42D8-B2B3-D7E3DA26302A}" destId="{64932377-6949-45C5-9CB5-9C1883777261}" srcOrd="4" destOrd="0" presId="urn:microsoft.com/office/officeart/2005/8/layout/hierarchy4"/>
    <dgm:cxn modelId="{DEE79343-52F6-4B11-97BE-02550BD0E0F9}" type="presParOf" srcId="{64932377-6949-45C5-9CB5-9C1883777261}" destId="{A58DDF97-FD99-4DF8-94F1-FE3591F66376}" srcOrd="0" destOrd="0" presId="urn:microsoft.com/office/officeart/2005/8/layout/hierarchy4"/>
    <dgm:cxn modelId="{1516B973-C7BA-4043-A108-919742780BAB}" type="presParOf" srcId="{64932377-6949-45C5-9CB5-9C1883777261}" destId="{5C573D63-8B59-4A57-87B6-0E8B04D2B2D1}" srcOrd="1" destOrd="0" presId="urn:microsoft.com/office/officeart/2005/8/layout/hierarchy4"/>
    <dgm:cxn modelId="{681BF675-AA0B-43BB-AFB6-1A507319F7FA}" type="presParOf" srcId="{64932377-6949-45C5-9CB5-9C1883777261}" destId="{AFB78C14-7FC1-47AB-9C04-5E142DB8E78A}" srcOrd="2" destOrd="0" presId="urn:microsoft.com/office/officeart/2005/8/layout/hierarchy4"/>
    <dgm:cxn modelId="{70720399-728F-40AE-8B19-10BDFB861D94}" type="presParOf" srcId="{AFB78C14-7FC1-47AB-9C04-5E142DB8E78A}" destId="{329C3D26-4689-42AD-BAE8-C91E97ACB335}" srcOrd="0" destOrd="0" presId="urn:microsoft.com/office/officeart/2005/8/layout/hierarchy4"/>
    <dgm:cxn modelId="{C9EA8798-B638-435D-86F1-813D53C2CC94}" type="presParOf" srcId="{329C3D26-4689-42AD-BAE8-C91E97ACB335}" destId="{A04ADA7A-9543-488F-95B6-30FA952FEDC7}" srcOrd="0" destOrd="0" presId="urn:microsoft.com/office/officeart/2005/8/layout/hierarchy4"/>
    <dgm:cxn modelId="{C19C2D71-1D20-4018-820F-3D143C25ED9D}" type="presParOf" srcId="{329C3D26-4689-42AD-BAE8-C91E97ACB335}" destId="{865E5F8C-9CA3-430D-A905-32B5B2057686}"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0D5FF0A-1C31-4AD7-9744-6E72C4F3B921}" type="doc">
      <dgm:prSet loTypeId="urn:microsoft.com/office/officeart/2005/8/layout/hList7" loCatId="list" qsTypeId="urn:microsoft.com/office/officeart/2005/8/quickstyle/3d2" qsCatId="3D" csTypeId="urn:microsoft.com/office/officeart/2005/8/colors/accent1_2" csCatId="accent1" phldr="1"/>
      <dgm:spPr/>
    </dgm:pt>
    <dgm:pt modelId="{05253341-B906-44DC-ACF3-64321CA48098}">
      <dgm:prSet phldrT="[Text]"/>
      <dgm:spPr/>
      <dgm:t>
        <a:bodyPr/>
        <a:lstStyle/>
        <a:p>
          <a:r>
            <a:rPr lang="en-US" b="1" u="sng" dirty="0" smtClean="0"/>
            <a:t>Scope</a:t>
          </a:r>
        </a:p>
        <a:p>
          <a:r>
            <a:rPr lang="en-US" dirty="0" smtClean="0"/>
            <a:t>Number and types of industries, product lines, and market segments</a:t>
          </a:r>
          <a:endParaRPr lang="en-US" dirty="0"/>
        </a:p>
      </dgm:t>
    </dgm:pt>
    <dgm:pt modelId="{430FAC52-8A13-41E4-BD93-9A834AE5CB4C}" type="parTrans" cxnId="{37C3E2AB-97FE-4B28-9114-E5C3859D229E}">
      <dgm:prSet/>
      <dgm:spPr/>
    </dgm:pt>
    <dgm:pt modelId="{51346F61-9B90-4ECE-AD56-5607655A802E}" type="sibTrans" cxnId="{37C3E2AB-97FE-4B28-9114-E5C3859D229E}">
      <dgm:prSet/>
      <dgm:spPr/>
    </dgm:pt>
    <dgm:pt modelId="{F70311E1-28A9-43DA-A426-A0D0FBBF6743}">
      <dgm:prSet phldrT="[Text]"/>
      <dgm:spPr/>
      <dgm:t>
        <a:bodyPr/>
        <a:lstStyle/>
        <a:p>
          <a:r>
            <a:rPr lang="en-US" b="1" u="sng" dirty="0" smtClean="0"/>
            <a:t>Objectives</a:t>
          </a:r>
        </a:p>
        <a:p>
          <a:r>
            <a:rPr lang="en-US" dirty="0" smtClean="0"/>
            <a:t>KPIs as volume growth, profit contribution, or return on investment</a:t>
          </a:r>
          <a:endParaRPr lang="en-US" dirty="0"/>
        </a:p>
      </dgm:t>
    </dgm:pt>
    <dgm:pt modelId="{A8B80E22-9A99-4800-B624-93742C786252}" type="parTrans" cxnId="{F6CED4A2-BDC1-40A8-9F43-B204076B8C7F}">
      <dgm:prSet/>
      <dgm:spPr/>
    </dgm:pt>
    <dgm:pt modelId="{95F44141-4DA0-48B3-B45D-8E3E7F8E2B2B}" type="sibTrans" cxnId="{F6CED4A2-BDC1-40A8-9F43-B204076B8C7F}">
      <dgm:prSet/>
      <dgm:spPr/>
    </dgm:pt>
    <dgm:pt modelId="{A1F84BF3-77EA-4DA9-AF8B-472355861298}">
      <dgm:prSet phldrT="[Text]"/>
      <dgm:spPr/>
      <dgm:t>
        <a:bodyPr/>
        <a:lstStyle/>
        <a:p>
          <a:r>
            <a:rPr lang="en-US" b="1" u="sng" dirty="0" smtClean="0"/>
            <a:t>Sustain Competitive Advantage</a:t>
          </a:r>
        </a:p>
        <a:p>
          <a:r>
            <a:rPr lang="en-US" dirty="0" smtClean="0"/>
            <a:t>Position to develop and sustain advantage competitors?</a:t>
          </a:r>
          <a:endParaRPr lang="en-US" dirty="0"/>
        </a:p>
      </dgm:t>
    </dgm:pt>
    <dgm:pt modelId="{284E7187-F0A2-4285-A81B-2F417DD4C5EB}" type="parTrans" cxnId="{908ED4E5-62CA-4CA3-A472-43128D2BBF98}">
      <dgm:prSet/>
      <dgm:spPr/>
    </dgm:pt>
    <dgm:pt modelId="{CD7C20CE-5DD0-47D8-98CF-4CC57012D0FC}" type="sibTrans" cxnId="{908ED4E5-62CA-4CA3-A472-43128D2BBF98}">
      <dgm:prSet/>
      <dgm:spPr/>
    </dgm:pt>
    <dgm:pt modelId="{E99C43FE-2D19-4CA1-B231-A06742F2C25F}">
      <dgm:prSet/>
      <dgm:spPr/>
      <dgm:t>
        <a:bodyPr/>
        <a:lstStyle/>
        <a:p>
          <a:r>
            <a:rPr lang="en-US" b="1" u="sng" dirty="0" smtClean="0"/>
            <a:t>Resources Deployment</a:t>
          </a:r>
        </a:p>
        <a:p>
          <a:r>
            <a:rPr lang="en-US" dirty="0" smtClean="0"/>
            <a:t>Deciding how resources are to be obtained and allocated</a:t>
          </a:r>
          <a:endParaRPr lang="en-US" dirty="0"/>
        </a:p>
      </dgm:t>
    </dgm:pt>
    <dgm:pt modelId="{CC5CA5B6-BD9C-4598-AC90-BD788B7A9E4F}" type="parTrans" cxnId="{1D5A09F9-501B-4563-ACA6-5E0FCEE456B3}">
      <dgm:prSet/>
      <dgm:spPr/>
    </dgm:pt>
    <dgm:pt modelId="{53EB59F6-8BF8-4A7D-AF56-D937C9803834}" type="sibTrans" cxnId="{1D5A09F9-501B-4563-ACA6-5E0FCEE456B3}">
      <dgm:prSet/>
      <dgm:spPr/>
    </dgm:pt>
    <dgm:pt modelId="{A4556E2A-636F-4DC2-BE84-6CF5EC5931E1}">
      <dgm:prSet/>
      <dgm:spPr/>
      <dgm:t>
        <a:bodyPr/>
        <a:lstStyle/>
        <a:p>
          <a:r>
            <a:rPr lang="en-US" b="1" u="sng" dirty="0" smtClean="0"/>
            <a:t>Synergy</a:t>
          </a:r>
        </a:p>
        <a:p>
          <a:r>
            <a:rPr lang="en-US" dirty="0" smtClean="0"/>
            <a:t>When the firm’s businesses, product-markets, resource deployments, and competencies reinforce one another</a:t>
          </a:r>
          <a:endParaRPr lang="en-US" dirty="0"/>
        </a:p>
      </dgm:t>
    </dgm:pt>
    <dgm:pt modelId="{26E58EC8-8D90-4E82-BC93-57829B1006D3}" type="parTrans" cxnId="{7463332C-6247-460C-8E5D-89B705BC4C51}">
      <dgm:prSet/>
      <dgm:spPr/>
    </dgm:pt>
    <dgm:pt modelId="{A422466E-8359-4423-98BF-3DC6832416B9}" type="sibTrans" cxnId="{7463332C-6247-460C-8E5D-89B705BC4C51}">
      <dgm:prSet/>
      <dgm:spPr/>
    </dgm:pt>
    <dgm:pt modelId="{FC9A8428-351C-49F6-A10D-3D512D538032}" type="pres">
      <dgm:prSet presAssocID="{60D5FF0A-1C31-4AD7-9744-6E72C4F3B921}" presName="Name0" presStyleCnt="0">
        <dgm:presLayoutVars>
          <dgm:dir/>
          <dgm:resizeHandles val="exact"/>
        </dgm:presLayoutVars>
      </dgm:prSet>
      <dgm:spPr/>
    </dgm:pt>
    <dgm:pt modelId="{8EAA2FF0-7C55-448F-878F-4B88B72B50D9}" type="pres">
      <dgm:prSet presAssocID="{60D5FF0A-1C31-4AD7-9744-6E72C4F3B921}" presName="fgShape" presStyleLbl="fgShp" presStyleIdx="0" presStyleCnt="1"/>
      <dgm:spPr/>
    </dgm:pt>
    <dgm:pt modelId="{22213247-BDD5-4B7B-9E86-3BFC7838B15E}" type="pres">
      <dgm:prSet presAssocID="{60D5FF0A-1C31-4AD7-9744-6E72C4F3B921}" presName="linComp" presStyleCnt="0"/>
      <dgm:spPr/>
    </dgm:pt>
    <dgm:pt modelId="{AE9551A8-3F9D-402F-87BA-B4EFDD73BAAD}" type="pres">
      <dgm:prSet presAssocID="{05253341-B906-44DC-ACF3-64321CA48098}" presName="compNode" presStyleCnt="0"/>
      <dgm:spPr/>
    </dgm:pt>
    <dgm:pt modelId="{7C162046-6F53-4269-8897-D356194065DC}" type="pres">
      <dgm:prSet presAssocID="{05253341-B906-44DC-ACF3-64321CA48098}" presName="bkgdShape" presStyleLbl="node1" presStyleIdx="0" presStyleCnt="5"/>
      <dgm:spPr/>
      <dgm:t>
        <a:bodyPr/>
        <a:lstStyle/>
        <a:p>
          <a:endParaRPr lang="en-US"/>
        </a:p>
      </dgm:t>
    </dgm:pt>
    <dgm:pt modelId="{F6DDBDED-1A3F-48AB-A11C-92BDFBD4CB67}" type="pres">
      <dgm:prSet presAssocID="{05253341-B906-44DC-ACF3-64321CA48098}" presName="nodeTx" presStyleLbl="node1" presStyleIdx="0" presStyleCnt="5">
        <dgm:presLayoutVars>
          <dgm:bulletEnabled val="1"/>
        </dgm:presLayoutVars>
      </dgm:prSet>
      <dgm:spPr/>
      <dgm:t>
        <a:bodyPr/>
        <a:lstStyle/>
        <a:p>
          <a:endParaRPr lang="en-US"/>
        </a:p>
      </dgm:t>
    </dgm:pt>
    <dgm:pt modelId="{2A3639CA-578F-4B03-A129-6B8C0B651978}" type="pres">
      <dgm:prSet presAssocID="{05253341-B906-44DC-ACF3-64321CA48098}" presName="invisiNode" presStyleLbl="node1" presStyleIdx="0" presStyleCnt="5"/>
      <dgm:spPr/>
    </dgm:pt>
    <dgm:pt modelId="{EFE70BFE-6035-487A-8CDF-273C60F18FFD}" type="pres">
      <dgm:prSet presAssocID="{05253341-B906-44DC-ACF3-64321CA48098}" presName="imagNode" presStyleLbl="fgImgPlace1" presStyleIdx="0" presStyleCnt="5"/>
      <dgm:spPr>
        <a:blipFill rotWithShape="0">
          <a:blip xmlns:r="http://schemas.openxmlformats.org/officeDocument/2006/relationships" r:embed="rId1"/>
          <a:stretch>
            <a:fillRect/>
          </a:stretch>
        </a:blipFill>
      </dgm:spPr>
    </dgm:pt>
    <dgm:pt modelId="{17A505BB-F2E5-4B36-9C82-102C8235DA28}" type="pres">
      <dgm:prSet presAssocID="{51346F61-9B90-4ECE-AD56-5607655A802E}" presName="sibTrans" presStyleLbl="sibTrans2D1" presStyleIdx="0" presStyleCnt="0"/>
      <dgm:spPr/>
    </dgm:pt>
    <dgm:pt modelId="{5E59FE94-7E26-446E-A8BD-8EA27FDC291E}" type="pres">
      <dgm:prSet presAssocID="{F70311E1-28A9-43DA-A426-A0D0FBBF6743}" presName="compNode" presStyleCnt="0"/>
      <dgm:spPr/>
    </dgm:pt>
    <dgm:pt modelId="{B0250DA8-5128-4B2D-8707-A6495DA7135A}" type="pres">
      <dgm:prSet presAssocID="{F70311E1-28A9-43DA-A426-A0D0FBBF6743}" presName="bkgdShape" presStyleLbl="node1" presStyleIdx="1" presStyleCnt="5"/>
      <dgm:spPr/>
      <dgm:t>
        <a:bodyPr/>
        <a:lstStyle/>
        <a:p>
          <a:endParaRPr lang="en-US"/>
        </a:p>
      </dgm:t>
    </dgm:pt>
    <dgm:pt modelId="{0F152D0A-7101-47FA-84BD-6B88478765EB}" type="pres">
      <dgm:prSet presAssocID="{F70311E1-28A9-43DA-A426-A0D0FBBF6743}" presName="nodeTx" presStyleLbl="node1" presStyleIdx="1" presStyleCnt="5">
        <dgm:presLayoutVars>
          <dgm:bulletEnabled val="1"/>
        </dgm:presLayoutVars>
      </dgm:prSet>
      <dgm:spPr/>
      <dgm:t>
        <a:bodyPr/>
        <a:lstStyle/>
        <a:p>
          <a:endParaRPr lang="en-US"/>
        </a:p>
      </dgm:t>
    </dgm:pt>
    <dgm:pt modelId="{BF815A17-BE8B-4DD7-B6F1-A958EF9B0B5A}" type="pres">
      <dgm:prSet presAssocID="{F70311E1-28A9-43DA-A426-A0D0FBBF6743}" presName="invisiNode" presStyleLbl="node1" presStyleIdx="1" presStyleCnt="5"/>
      <dgm:spPr/>
    </dgm:pt>
    <dgm:pt modelId="{DD7D7532-D5D9-4BF5-AAA6-3691DE3A1D26}" type="pres">
      <dgm:prSet presAssocID="{F70311E1-28A9-43DA-A426-A0D0FBBF6743}" presName="imagNode" presStyleLbl="fgImgPlace1" presStyleIdx="1" presStyleCnt="5"/>
      <dgm:spPr>
        <a:blipFill rotWithShape="0">
          <a:blip xmlns:r="http://schemas.openxmlformats.org/officeDocument/2006/relationships" r:embed="rId2"/>
          <a:stretch>
            <a:fillRect/>
          </a:stretch>
        </a:blipFill>
      </dgm:spPr>
    </dgm:pt>
    <dgm:pt modelId="{240705C2-F200-416F-BA95-4DC0C4D8F7F4}" type="pres">
      <dgm:prSet presAssocID="{95F44141-4DA0-48B3-B45D-8E3E7F8E2B2B}" presName="sibTrans" presStyleLbl="sibTrans2D1" presStyleIdx="0" presStyleCnt="0"/>
      <dgm:spPr/>
    </dgm:pt>
    <dgm:pt modelId="{D266BC02-3CCC-479A-9FA9-8C930306D569}" type="pres">
      <dgm:prSet presAssocID="{A1F84BF3-77EA-4DA9-AF8B-472355861298}" presName="compNode" presStyleCnt="0"/>
      <dgm:spPr/>
    </dgm:pt>
    <dgm:pt modelId="{F7D31437-C7CB-4A68-BFD2-AB5D50BDD15D}" type="pres">
      <dgm:prSet presAssocID="{A1F84BF3-77EA-4DA9-AF8B-472355861298}" presName="bkgdShape" presStyleLbl="node1" presStyleIdx="2" presStyleCnt="5"/>
      <dgm:spPr/>
      <dgm:t>
        <a:bodyPr/>
        <a:lstStyle/>
        <a:p>
          <a:endParaRPr lang="en-US"/>
        </a:p>
      </dgm:t>
    </dgm:pt>
    <dgm:pt modelId="{5805A7D3-C58C-4B16-9650-A924B0FB3E4F}" type="pres">
      <dgm:prSet presAssocID="{A1F84BF3-77EA-4DA9-AF8B-472355861298}" presName="nodeTx" presStyleLbl="node1" presStyleIdx="2" presStyleCnt="5">
        <dgm:presLayoutVars>
          <dgm:bulletEnabled val="1"/>
        </dgm:presLayoutVars>
      </dgm:prSet>
      <dgm:spPr/>
      <dgm:t>
        <a:bodyPr/>
        <a:lstStyle/>
        <a:p>
          <a:endParaRPr lang="en-US"/>
        </a:p>
      </dgm:t>
    </dgm:pt>
    <dgm:pt modelId="{3E4D94B3-4522-4FC9-9628-B50DB3FB8D75}" type="pres">
      <dgm:prSet presAssocID="{A1F84BF3-77EA-4DA9-AF8B-472355861298}" presName="invisiNode" presStyleLbl="node1" presStyleIdx="2" presStyleCnt="5"/>
      <dgm:spPr/>
    </dgm:pt>
    <dgm:pt modelId="{2BBD08D7-A056-4D52-8E3F-8603AFF9F168}" type="pres">
      <dgm:prSet presAssocID="{A1F84BF3-77EA-4DA9-AF8B-472355861298}" presName="imagNode" presStyleLbl="fgImgPlace1" presStyleIdx="2" presStyleCnt="5"/>
      <dgm:spPr>
        <a:blipFill rotWithShape="0">
          <a:blip xmlns:r="http://schemas.openxmlformats.org/officeDocument/2006/relationships" r:embed="rId3"/>
          <a:stretch>
            <a:fillRect/>
          </a:stretch>
        </a:blipFill>
      </dgm:spPr>
    </dgm:pt>
    <dgm:pt modelId="{3A7D659E-194A-4A07-9F43-E3C8426A7E2F}" type="pres">
      <dgm:prSet presAssocID="{CD7C20CE-5DD0-47D8-98CF-4CC57012D0FC}" presName="sibTrans" presStyleLbl="sibTrans2D1" presStyleIdx="0" presStyleCnt="0"/>
      <dgm:spPr/>
    </dgm:pt>
    <dgm:pt modelId="{E0414C92-670B-4C0A-9D52-C3F1234E672C}" type="pres">
      <dgm:prSet presAssocID="{E99C43FE-2D19-4CA1-B231-A06742F2C25F}" presName="compNode" presStyleCnt="0"/>
      <dgm:spPr/>
    </dgm:pt>
    <dgm:pt modelId="{999548F0-9158-412F-9FCA-11718F8DBB13}" type="pres">
      <dgm:prSet presAssocID="{E99C43FE-2D19-4CA1-B231-A06742F2C25F}" presName="bkgdShape" presStyleLbl="node1" presStyleIdx="3" presStyleCnt="5"/>
      <dgm:spPr/>
      <dgm:t>
        <a:bodyPr/>
        <a:lstStyle/>
        <a:p>
          <a:endParaRPr lang="en-US"/>
        </a:p>
      </dgm:t>
    </dgm:pt>
    <dgm:pt modelId="{936A176A-1028-4436-867F-AF3A284671FD}" type="pres">
      <dgm:prSet presAssocID="{E99C43FE-2D19-4CA1-B231-A06742F2C25F}" presName="nodeTx" presStyleLbl="node1" presStyleIdx="3" presStyleCnt="5">
        <dgm:presLayoutVars>
          <dgm:bulletEnabled val="1"/>
        </dgm:presLayoutVars>
      </dgm:prSet>
      <dgm:spPr/>
      <dgm:t>
        <a:bodyPr/>
        <a:lstStyle/>
        <a:p>
          <a:endParaRPr lang="en-US"/>
        </a:p>
      </dgm:t>
    </dgm:pt>
    <dgm:pt modelId="{591EAAE4-4AEF-4922-BBDA-F1F63891B403}" type="pres">
      <dgm:prSet presAssocID="{E99C43FE-2D19-4CA1-B231-A06742F2C25F}" presName="invisiNode" presStyleLbl="node1" presStyleIdx="3" presStyleCnt="5"/>
      <dgm:spPr/>
    </dgm:pt>
    <dgm:pt modelId="{DF3A73A1-F169-4492-A1F1-D0463AA500D9}" type="pres">
      <dgm:prSet presAssocID="{E99C43FE-2D19-4CA1-B231-A06742F2C25F}" presName="imagNode" presStyleLbl="fgImgPlace1" presStyleIdx="3" presStyleCnt="5"/>
      <dgm:spPr>
        <a:blipFill rotWithShape="0">
          <a:blip xmlns:r="http://schemas.openxmlformats.org/officeDocument/2006/relationships" r:embed="rId4"/>
          <a:stretch>
            <a:fillRect/>
          </a:stretch>
        </a:blipFill>
      </dgm:spPr>
    </dgm:pt>
    <dgm:pt modelId="{CEAEF4B2-819B-48E2-911B-31CBB5D119F2}" type="pres">
      <dgm:prSet presAssocID="{53EB59F6-8BF8-4A7D-AF56-D937C9803834}" presName="sibTrans" presStyleLbl="sibTrans2D1" presStyleIdx="0" presStyleCnt="0"/>
      <dgm:spPr/>
    </dgm:pt>
    <dgm:pt modelId="{AA9F251C-2D4D-460D-89C2-F88ABCDCE620}" type="pres">
      <dgm:prSet presAssocID="{A4556E2A-636F-4DC2-BE84-6CF5EC5931E1}" presName="compNode" presStyleCnt="0"/>
      <dgm:spPr/>
    </dgm:pt>
    <dgm:pt modelId="{DF84ECD6-742A-4493-A217-13B175946BCF}" type="pres">
      <dgm:prSet presAssocID="{A4556E2A-636F-4DC2-BE84-6CF5EC5931E1}" presName="bkgdShape" presStyleLbl="node1" presStyleIdx="4" presStyleCnt="5"/>
      <dgm:spPr/>
      <dgm:t>
        <a:bodyPr/>
        <a:lstStyle/>
        <a:p>
          <a:endParaRPr lang="en-US"/>
        </a:p>
      </dgm:t>
    </dgm:pt>
    <dgm:pt modelId="{68BBA314-E4C8-419E-A05A-C87EFB29E503}" type="pres">
      <dgm:prSet presAssocID="{A4556E2A-636F-4DC2-BE84-6CF5EC5931E1}" presName="nodeTx" presStyleLbl="node1" presStyleIdx="4" presStyleCnt="5">
        <dgm:presLayoutVars>
          <dgm:bulletEnabled val="1"/>
        </dgm:presLayoutVars>
      </dgm:prSet>
      <dgm:spPr/>
      <dgm:t>
        <a:bodyPr/>
        <a:lstStyle/>
        <a:p>
          <a:endParaRPr lang="en-US"/>
        </a:p>
      </dgm:t>
    </dgm:pt>
    <dgm:pt modelId="{8DE7F2DD-0731-4A50-A542-66378727530B}" type="pres">
      <dgm:prSet presAssocID="{A4556E2A-636F-4DC2-BE84-6CF5EC5931E1}" presName="invisiNode" presStyleLbl="node1" presStyleIdx="4" presStyleCnt="5"/>
      <dgm:spPr/>
    </dgm:pt>
    <dgm:pt modelId="{A0726796-C305-4625-904F-AAB51A8A43BB}" type="pres">
      <dgm:prSet presAssocID="{A4556E2A-636F-4DC2-BE84-6CF5EC5931E1}" presName="imagNode" presStyleLbl="fgImgPlace1" presStyleIdx="4" presStyleCnt="5"/>
      <dgm:spPr>
        <a:blipFill rotWithShape="0">
          <a:blip xmlns:r="http://schemas.openxmlformats.org/officeDocument/2006/relationships" r:embed="rId5"/>
          <a:stretch>
            <a:fillRect/>
          </a:stretch>
        </a:blipFill>
      </dgm:spPr>
    </dgm:pt>
  </dgm:ptLst>
  <dgm:cxnLst>
    <dgm:cxn modelId="{66362D7E-179E-4947-85BE-6B274382C7D6}" type="presOf" srcId="{E99C43FE-2D19-4CA1-B231-A06742F2C25F}" destId="{936A176A-1028-4436-867F-AF3A284671FD}" srcOrd="1" destOrd="0" presId="urn:microsoft.com/office/officeart/2005/8/layout/hList7"/>
    <dgm:cxn modelId="{7463332C-6247-460C-8E5D-89B705BC4C51}" srcId="{60D5FF0A-1C31-4AD7-9744-6E72C4F3B921}" destId="{A4556E2A-636F-4DC2-BE84-6CF5EC5931E1}" srcOrd="4" destOrd="0" parTransId="{26E58EC8-8D90-4E82-BC93-57829B1006D3}" sibTransId="{A422466E-8359-4423-98BF-3DC6832416B9}"/>
    <dgm:cxn modelId="{F6CED4A2-BDC1-40A8-9F43-B204076B8C7F}" srcId="{60D5FF0A-1C31-4AD7-9744-6E72C4F3B921}" destId="{F70311E1-28A9-43DA-A426-A0D0FBBF6743}" srcOrd="1" destOrd="0" parTransId="{A8B80E22-9A99-4800-B624-93742C786252}" sibTransId="{95F44141-4DA0-48B3-B45D-8E3E7F8E2B2B}"/>
    <dgm:cxn modelId="{37C3E2AB-97FE-4B28-9114-E5C3859D229E}" srcId="{60D5FF0A-1C31-4AD7-9744-6E72C4F3B921}" destId="{05253341-B906-44DC-ACF3-64321CA48098}" srcOrd="0" destOrd="0" parTransId="{430FAC52-8A13-41E4-BD93-9A834AE5CB4C}" sibTransId="{51346F61-9B90-4ECE-AD56-5607655A802E}"/>
    <dgm:cxn modelId="{641448E7-A5A8-4557-AF4B-D934A1B07970}" type="presOf" srcId="{F70311E1-28A9-43DA-A426-A0D0FBBF6743}" destId="{0F152D0A-7101-47FA-84BD-6B88478765EB}" srcOrd="1" destOrd="0" presId="urn:microsoft.com/office/officeart/2005/8/layout/hList7"/>
    <dgm:cxn modelId="{237C12A0-1BB5-4F14-8B22-C61CE2FA2A36}" type="presOf" srcId="{A1F84BF3-77EA-4DA9-AF8B-472355861298}" destId="{F7D31437-C7CB-4A68-BFD2-AB5D50BDD15D}" srcOrd="0" destOrd="0" presId="urn:microsoft.com/office/officeart/2005/8/layout/hList7"/>
    <dgm:cxn modelId="{7AD712BB-30B2-4EAB-B67A-A4C6F9D75519}" type="presOf" srcId="{60D5FF0A-1C31-4AD7-9744-6E72C4F3B921}" destId="{FC9A8428-351C-49F6-A10D-3D512D538032}" srcOrd="0" destOrd="0" presId="urn:microsoft.com/office/officeart/2005/8/layout/hList7"/>
    <dgm:cxn modelId="{334F3D6C-904A-4B7E-8EEA-4BDE8E153777}" type="presOf" srcId="{A4556E2A-636F-4DC2-BE84-6CF5EC5931E1}" destId="{68BBA314-E4C8-419E-A05A-C87EFB29E503}" srcOrd="1" destOrd="0" presId="urn:microsoft.com/office/officeart/2005/8/layout/hList7"/>
    <dgm:cxn modelId="{7D69FB87-7196-467A-9023-4016AD932F97}" type="presOf" srcId="{05253341-B906-44DC-ACF3-64321CA48098}" destId="{7C162046-6F53-4269-8897-D356194065DC}" srcOrd="0" destOrd="0" presId="urn:microsoft.com/office/officeart/2005/8/layout/hList7"/>
    <dgm:cxn modelId="{60C6199D-67A5-4051-BB18-1F6AE556D12B}" type="presOf" srcId="{A1F84BF3-77EA-4DA9-AF8B-472355861298}" destId="{5805A7D3-C58C-4B16-9650-A924B0FB3E4F}" srcOrd="1" destOrd="0" presId="urn:microsoft.com/office/officeart/2005/8/layout/hList7"/>
    <dgm:cxn modelId="{A2F395C9-0466-4EE3-ABA6-902F4AE9A168}" type="presOf" srcId="{F70311E1-28A9-43DA-A426-A0D0FBBF6743}" destId="{B0250DA8-5128-4B2D-8707-A6495DA7135A}" srcOrd="0" destOrd="0" presId="urn:microsoft.com/office/officeart/2005/8/layout/hList7"/>
    <dgm:cxn modelId="{1D5A09F9-501B-4563-ACA6-5E0FCEE456B3}" srcId="{60D5FF0A-1C31-4AD7-9744-6E72C4F3B921}" destId="{E99C43FE-2D19-4CA1-B231-A06742F2C25F}" srcOrd="3" destOrd="0" parTransId="{CC5CA5B6-BD9C-4598-AC90-BD788B7A9E4F}" sibTransId="{53EB59F6-8BF8-4A7D-AF56-D937C9803834}"/>
    <dgm:cxn modelId="{C7457544-B363-40FD-821B-6F7E4E300DEE}" type="presOf" srcId="{05253341-B906-44DC-ACF3-64321CA48098}" destId="{F6DDBDED-1A3F-48AB-A11C-92BDFBD4CB67}" srcOrd="1" destOrd="0" presId="urn:microsoft.com/office/officeart/2005/8/layout/hList7"/>
    <dgm:cxn modelId="{9D205707-893A-4036-9CFD-8F4FD2FA791F}" type="presOf" srcId="{A4556E2A-636F-4DC2-BE84-6CF5EC5931E1}" destId="{DF84ECD6-742A-4493-A217-13B175946BCF}" srcOrd="0" destOrd="0" presId="urn:microsoft.com/office/officeart/2005/8/layout/hList7"/>
    <dgm:cxn modelId="{9FF79B4C-18CA-457C-882B-3DD6A3DABD18}" type="presOf" srcId="{CD7C20CE-5DD0-47D8-98CF-4CC57012D0FC}" destId="{3A7D659E-194A-4A07-9F43-E3C8426A7E2F}" srcOrd="0" destOrd="0" presId="urn:microsoft.com/office/officeart/2005/8/layout/hList7"/>
    <dgm:cxn modelId="{A809C376-465B-4B74-ABD3-3057B3592B62}" type="presOf" srcId="{53EB59F6-8BF8-4A7D-AF56-D937C9803834}" destId="{CEAEF4B2-819B-48E2-911B-31CBB5D119F2}" srcOrd="0" destOrd="0" presId="urn:microsoft.com/office/officeart/2005/8/layout/hList7"/>
    <dgm:cxn modelId="{5224088C-9101-4C9F-BF05-CF8FCA795190}" type="presOf" srcId="{95F44141-4DA0-48B3-B45D-8E3E7F8E2B2B}" destId="{240705C2-F200-416F-BA95-4DC0C4D8F7F4}" srcOrd="0" destOrd="0" presId="urn:microsoft.com/office/officeart/2005/8/layout/hList7"/>
    <dgm:cxn modelId="{4BF4B619-B5B0-4002-A9D2-778AF4F51932}" type="presOf" srcId="{51346F61-9B90-4ECE-AD56-5607655A802E}" destId="{17A505BB-F2E5-4B36-9C82-102C8235DA28}" srcOrd="0" destOrd="0" presId="urn:microsoft.com/office/officeart/2005/8/layout/hList7"/>
    <dgm:cxn modelId="{1EC72379-D7D3-4E46-AC37-6E4F45A09164}" type="presOf" srcId="{E99C43FE-2D19-4CA1-B231-A06742F2C25F}" destId="{999548F0-9158-412F-9FCA-11718F8DBB13}" srcOrd="0" destOrd="0" presId="urn:microsoft.com/office/officeart/2005/8/layout/hList7"/>
    <dgm:cxn modelId="{908ED4E5-62CA-4CA3-A472-43128D2BBF98}" srcId="{60D5FF0A-1C31-4AD7-9744-6E72C4F3B921}" destId="{A1F84BF3-77EA-4DA9-AF8B-472355861298}" srcOrd="2" destOrd="0" parTransId="{284E7187-F0A2-4285-A81B-2F417DD4C5EB}" sibTransId="{CD7C20CE-5DD0-47D8-98CF-4CC57012D0FC}"/>
    <dgm:cxn modelId="{0B78DA4C-92E4-4147-94E7-D8AB48255B5C}" type="presParOf" srcId="{FC9A8428-351C-49F6-A10D-3D512D538032}" destId="{8EAA2FF0-7C55-448F-878F-4B88B72B50D9}" srcOrd="0" destOrd="0" presId="urn:microsoft.com/office/officeart/2005/8/layout/hList7"/>
    <dgm:cxn modelId="{9D30BB31-566B-4A2F-9319-2BD18A88B95E}" type="presParOf" srcId="{FC9A8428-351C-49F6-A10D-3D512D538032}" destId="{22213247-BDD5-4B7B-9E86-3BFC7838B15E}" srcOrd="1" destOrd="0" presId="urn:microsoft.com/office/officeart/2005/8/layout/hList7"/>
    <dgm:cxn modelId="{250996C4-F249-47BB-8675-17B13E07EFCD}" type="presParOf" srcId="{22213247-BDD5-4B7B-9E86-3BFC7838B15E}" destId="{AE9551A8-3F9D-402F-87BA-B4EFDD73BAAD}" srcOrd="0" destOrd="0" presId="urn:microsoft.com/office/officeart/2005/8/layout/hList7"/>
    <dgm:cxn modelId="{DAF3361F-AEB1-41A2-8294-77ADD125C75C}" type="presParOf" srcId="{AE9551A8-3F9D-402F-87BA-B4EFDD73BAAD}" destId="{7C162046-6F53-4269-8897-D356194065DC}" srcOrd="0" destOrd="0" presId="urn:microsoft.com/office/officeart/2005/8/layout/hList7"/>
    <dgm:cxn modelId="{EFC2BD96-45E7-4C21-ADE3-3191517A14C2}" type="presParOf" srcId="{AE9551A8-3F9D-402F-87BA-B4EFDD73BAAD}" destId="{F6DDBDED-1A3F-48AB-A11C-92BDFBD4CB67}" srcOrd="1" destOrd="0" presId="urn:microsoft.com/office/officeart/2005/8/layout/hList7"/>
    <dgm:cxn modelId="{B332D0F7-F045-4B38-B074-A43F9D3991A5}" type="presParOf" srcId="{AE9551A8-3F9D-402F-87BA-B4EFDD73BAAD}" destId="{2A3639CA-578F-4B03-A129-6B8C0B651978}" srcOrd="2" destOrd="0" presId="urn:microsoft.com/office/officeart/2005/8/layout/hList7"/>
    <dgm:cxn modelId="{DFF5C224-833C-4582-B7FC-A08B04E8F0A4}" type="presParOf" srcId="{AE9551A8-3F9D-402F-87BA-B4EFDD73BAAD}" destId="{EFE70BFE-6035-487A-8CDF-273C60F18FFD}" srcOrd="3" destOrd="0" presId="urn:microsoft.com/office/officeart/2005/8/layout/hList7"/>
    <dgm:cxn modelId="{1DFD40E4-E75C-4BA4-BF7E-39B9F172FD7A}" type="presParOf" srcId="{22213247-BDD5-4B7B-9E86-3BFC7838B15E}" destId="{17A505BB-F2E5-4B36-9C82-102C8235DA28}" srcOrd="1" destOrd="0" presId="urn:microsoft.com/office/officeart/2005/8/layout/hList7"/>
    <dgm:cxn modelId="{43CDE981-A0B3-4BAB-9CB2-C02F4BFC8BC6}" type="presParOf" srcId="{22213247-BDD5-4B7B-9E86-3BFC7838B15E}" destId="{5E59FE94-7E26-446E-A8BD-8EA27FDC291E}" srcOrd="2" destOrd="0" presId="urn:microsoft.com/office/officeart/2005/8/layout/hList7"/>
    <dgm:cxn modelId="{34428B0A-9889-4D7C-8F94-09CA831A1859}" type="presParOf" srcId="{5E59FE94-7E26-446E-A8BD-8EA27FDC291E}" destId="{B0250DA8-5128-4B2D-8707-A6495DA7135A}" srcOrd="0" destOrd="0" presId="urn:microsoft.com/office/officeart/2005/8/layout/hList7"/>
    <dgm:cxn modelId="{A1A0ADF9-4A7A-4B3A-8342-76DB1E2881A3}" type="presParOf" srcId="{5E59FE94-7E26-446E-A8BD-8EA27FDC291E}" destId="{0F152D0A-7101-47FA-84BD-6B88478765EB}" srcOrd="1" destOrd="0" presId="urn:microsoft.com/office/officeart/2005/8/layout/hList7"/>
    <dgm:cxn modelId="{08108C1B-4ED3-4708-8841-86D07CAF3171}" type="presParOf" srcId="{5E59FE94-7E26-446E-A8BD-8EA27FDC291E}" destId="{BF815A17-BE8B-4DD7-B6F1-A958EF9B0B5A}" srcOrd="2" destOrd="0" presId="urn:microsoft.com/office/officeart/2005/8/layout/hList7"/>
    <dgm:cxn modelId="{4913A55B-7950-40DF-9B64-05FC7689CF7F}" type="presParOf" srcId="{5E59FE94-7E26-446E-A8BD-8EA27FDC291E}" destId="{DD7D7532-D5D9-4BF5-AAA6-3691DE3A1D26}" srcOrd="3" destOrd="0" presId="urn:microsoft.com/office/officeart/2005/8/layout/hList7"/>
    <dgm:cxn modelId="{4C521D9A-FBEC-4F72-BB40-FA23A69E470D}" type="presParOf" srcId="{22213247-BDD5-4B7B-9E86-3BFC7838B15E}" destId="{240705C2-F200-416F-BA95-4DC0C4D8F7F4}" srcOrd="3" destOrd="0" presId="urn:microsoft.com/office/officeart/2005/8/layout/hList7"/>
    <dgm:cxn modelId="{A4210373-3844-453B-888C-A0B1BBD36C08}" type="presParOf" srcId="{22213247-BDD5-4B7B-9E86-3BFC7838B15E}" destId="{D266BC02-3CCC-479A-9FA9-8C930306D569}" srcOrd="4" destOrd="0" presId="urn:microsoft.com/office/officeart/2005/8/layout/hList7"/>
    <dgm:cxn modelId="{CCFC2911-5579-4406-946F-903CFB5EC2A2}" type="presParOf" srcId="{D266BC02-3CCC-479A-9FA9-8C930306D569}" destId="{F7D31437-C7CB-4A68-BFD2-AB5D50BDD15D}" srcOrd="0" destOrd="0" presId="urn:microsoft.com/office/officeart/2005/8/layout/hList7"/>
    <dgm:cxn modelId="{313F14AF-3E40-4DDD-9DDB-07C87B6EB791}" type="presParOf" srcId="{D266BC02-3CCC-479A-9FA9-8C930306D569}" destId="{5805A7D3-C58C-4B16-9650-A924B0FB3E4F}" srcOrd="1" destOrd="0" presId="urn:microsoft.com/office/officeart/2005/8/layout/hList7"/>
    <dgm:cxn modelId="{D2D9D816-5048-4233-92ED-F59ACB6F8716}" type="presParOf" srcId="{D266BC02-3CCC-479A-9FA9-8C930306D569}" destId="{3E4D94B3-4522-4FC9-9628-B50DB3FB8D75}" srcOrd="2" destOrd="0" presId="urn:microsoft.com/office/officeart/2005/8/layout/hList7"/>
    <dgm:cxn modelId="{F0050D58-7729-47C3-85F9-D7D1BECF9B6D}" type="presParOf" srcId="{D266BC02-3CCC-479A-9FA9-8C930306D569}" destId="{2BBD08D7-A056-4D52-8E3F-8603AFF9F168}" srcOrd="3" destOrd="0" presId="urn:microsoft.com/office/officeart/2005/8/layout/hList7"/>
    <dgm:cxn modelId="{167ED675-A336-4449-A45D-D6BF5AFCD426}" type="presParOf" srcId="{22213247-BDD5-4B7B-9E86-3BFC7838B15E}" destId="{3A7D659E-194A-4A07-9F43-E3C8426A7E2F}" srcOrd="5" destOrd="0" presId="urn:microsoft.com/office/officeart/2005/8/layout/hList7"/>
    <dgm:cxn modelId="{4C75942E-6C2A-46DF-B1A5-B1CB8F05CABE}" type="presParOf" srcId="{22213247-BDD5-4B7B-9E86-3BFC7838B15E}" destId="{E0414C92-670B-4C0A-9D52-C3F1234E672C}" srcOrd="6" destOrd="0" presId="urn:microsoft.com/office/officeart/2005/8/layout/hList7"/>
    <dgm:cxn modelId="{E83F6FB9-1917-4124-995E-B2EACCA7B8F7}" type="presParOf" srcId="{E0414C92-670B-4C0A-9D52-C3F1234E672C}" destId="{999548F0-9158-412F-9FCA-11718F8DBB13}" srcOrd="0" destOrd="0" presId="urn:microsoft.com/office/officeart/2005/8/layout/hList7"/>
    <dgm:cxn modelId="{FF156BA8-482C-44F9-93A8-EEE2D526E3D9}" type="presParOf" srcId="{E0414C92-670B-4C0A-9D52-C3F1234E672C}" destId="{936A176A-1028-4436-867F-AF3A284671FD}" srcOrd="1" destOrd="0" presId="urn:microsoft.com/office/officeart/2005/8/layout/hList7"/>
    <dgm:cxn modelId="{D3C754C2-1A2A-4329-B096-6EAE58A16D75}" type="presParOf" srcId="{E0414C92-670B-4C0A-9D52-C3F1234E672C}" destId="{591EAAE4-4AEF-4922-BBDA-F1F63891B403}" srcOrd="2" destOrd="0" presId="urn:microsoft.com/office/officeart/2005/8/layout/hList7"/>
    <dgm:cxn modelId="{CFE55CA7-D961-4D42-96EB-0C4B5FFD531C}" type="presParOf" srcId="{E0414C92-670B-4C0A-9D52-C3F1234E672C}" destId="{DF3A73A1-F169-4492-A1F1-D0463AA500D9}" srcOrd="3" destOrd="0" presId="urn:microsoft.com/office/officeart/2005/8/layout/hList7"/>
    <dgm:cxn modelId="{CC4D768E-FFCB-4D13-8355-69D6FE31BD17}" type="presParOf" srcId="{22213247-BDD5-4B7B-9E86-3BFC7838B15E}" destId="{CEAEF4B2-819B-48E2-911B-31CBB5D119F2}" srcOrd="7" destOrd="0" presId="urn:microsoft.com/office/officeart/2005/8/layout/hList7"/>
    <dgm:cxn modelId="{37A69287-4434-4529-ADA8-940D0D6710AF}" type="presParOf" srcId="{22213247-BDD5-4B7B-9E86-3BFC7838B15E}" destId="{AA9F251C-2D4D-460D-89C2-F88ABCDCE620}" srcOrd="8" destOrd="0" presId="urn:microsoft.com/office/officeart/2005/8/layout/hList7"/>
    <dgm:cxn modelId="{60E0F9AB-C350-4CC8-A4D1-1A6938A2C67C}" type="presParOf" srcId="{AA9F251C-2D4D-460D-89C2-F88ABCDCE620}" destId="{DF84ECD6-742A-4493-A217-13B175946BCF}" srcOrd="0" destOrd="0" presId="urn:microsoft.com/office/officeart/2005/8/layout/hList7"/>
    <dgm:cxn modelId="{32C4CD5E-39BA-47F5-93E1-2CD724223321}" type="presParOf" srcId="{AA9F251C-2D4D-460D-89C2-F88ABCDCE620}" destId="{68BBA314-E4C8-419E-A05A-C87EFB29E503}" srcOrd="1" destOrd="0" presId="urn:microsoft.com/office/officeart/2005/8/layout/hList7"/>
    <dgm:cxn modelId="{3E7237E8-77E0-4A24-9AE8-9FA01E322B7C}" type="presParOf" srcId="{AA9F251C-2D4D-460D-89C2-F88ABCDCE620}" destId="{8DE7F2DD-0731-4A50-A542-66378727530B}" srcOrd="2" destOrd="0" presId="urn:microsoft.com/office/officeart/2005/8/layout/hList7"/>
    <dgm:cxn modelId="{98D14068-7D15-42DC-9B4B-ED3141C2142D}" type="presParOf" srcId="{AA9F251C-2D4D-460D-89C2-F88ABCDCE620}" destId="{A0726796-C305-4625-904F-AAB51A8A43BB}" srcOrd="3" destOrd="0" presId="urn:microsoft.com/office/officeart/2005/8/layout/hList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A4F7731-1FF5-467F-B5C1-8814FA867866}">
      <dsp:nvSpPr>
        <dsp:cNvPr id="0" name=""/>
        <dsp:cNvSpPr/>
      </dsp:nvSpPr>
      <dsp:spPr>
        <a:xfrm rot="5400000">
          <a:off x="-201414" y="202986"/>
          <a:ext cx="1342763" cy="93993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Glory Days</a:t>
          </a:r>
          <a:endParaRPr lang="en-US" sz="1400" kern="1200" dirty="0"/>
        </a:p>
      </dsp:txBody>
      <dsp:txXfrm rot="5400000">
        <a:off x="-201414" y="202986"/>
        <a:ext cx="1342763" cy="939934"/>
      </dsp:txXfrm>
    </dsp:sp>
    <dsp:sp modelId="{AE5A01AE-6882-47EC-B0B0-A42C71A08D1D}">
      <dsp:nvSpPr>
        <dsp:cNvPr id="0" name=""/>
        <dsp:cNvSpPr/>
      </dsp:nvSpPr>
      <dsp:spPr>
        <a:xfrm rot="5400000">
          <a:off x="4148369" y="-3206863"/>
          <a:ext cx="872795" cy="7289665"/>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Premium Prices and quality</a:t>
          </a:r>
          <a:endParaRPr lang="en-US" sz="1800" kern="1200" dirty="0"/>
        </a:p>
        <a:p>
          <a:pPr marL="171450" lvl="1" indent="-171450" algn="l" defTabSz="800100">
            <a:lnSpc>
              <a:spcPct val="90000"/>
            </a:lnSpc>
            <a:spcBef>
              <a:spcPct val="0"/>
            </a:spcBef>
            <a:spcAft>
              <a:spcPct val="15000"/>
            </a:spcAft>
            <a:buChar char="••"/>
          </a:pPr>
          <a:r>
            <a:rPr lang="en-US" sz="1800" kern="1200" dirty="0" smtClean="0"/>
            <a:t>Biggest share of corporate, R&amp;D and sales excellent resources</a:t>
          </a:r>
          <a:endParaRPr lang="en-US" sz="1800" kern="1200" dirty="0"/>
        </a:p>
      </dsp:txBody>
      <dsp:txXfrm rot="5400000">
        <a:off x="4148369" y="-3206863"/>
        <a:ext cx="872795" cy="7289665"/>
      </dsp:txXfrm>
    </dsp:sp>
    <dsp:sp modelId="{28E1EC4F-CA35-4910-8BB1-CDE18BF40F45}">
      <dsp:nvSpPr>
        <dsp:cNvPr id="0" name=""/>
        <dsp:cNvSpPr/>
      </dsp:nvSpPr>
      <dsp:spPr>
        <a:xfrm rot="5400000">
          <a:off x="-201414" y="1400059"/>
          <a:ext cx="1342763" cy="93993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Troubles</a:t>
          </a:r>
          <a:endParaRPr lang="en-US" sz="1400" kern="1200" dirty="0"/>
        </a:p>
      </dsp:txBody>
      <dsp:txXfrm rot="5400000">
        <a:off x="-201414" y="1400059"/>
        <a:ext cx="1342763" cy="939934"/>
      </dsp:txXfrm>
    </dsp:sp>
    <dsp:sp modelId="{9B39660F-6B7B-4A46-A73A-54EC7A8C5735}">
      <dsp:nvSpPr>
        <dsp:cNvPr id="0" name=""/>
        <dsp:cNvSpPr/>
      </dsp:nvSpPr>
      <dsp:spPr>
        <a:xfrm rot="5400000">
          <a:off x="4148369" y="-2009790"/>
          <a:ext cx="872795" cy="7289665"/>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Internet and Intranet reduced the demand for mainframes</a:t>
          </a:r>
          <a:endParaRPr lang="en-US" sz="1800" kern="1200" dirty="0"/>
        </a:p>
        <a:p>
          <a:pPr marL="171450" lvl="1" indent="-171450" algn="l" defTabSz="800100">
            <a:lnSpc>
              <a:spcPct val="90000"/>
            </a:lnSpc>
            <a:spcBef>
              <a:spcPct val="0"/>
            </a:spcBef>
            <a:spcAft>
              <a:spcPct val="15000"/>
            </a:spcAft>
            <a:buChar char="••"/>
          </a:pPr>
          <a:r>
            <a:rPr lang="en-US" sz="1800" kern="1200" dirty="0" smtClean="0"/>
            <a:t>Dell solutions of tailored equipment and services</a:t>
          </a:r>
          <a:endParaRPr lang="en-US" sz="1800" kern="1200" dirty="0"/>
        </a:p>
      </dsp:txBody>
      <dsp:txXfrm rot="5400000">
        <a:off x="4148369" y="-2009790"/>
        <a:ext cx="872795" cy="7289665"/>
      </dsp:txXfrm>
    </dsp:sp>
    <dsp:sp modelId="{300CEFE5-462B-4EB0-855B-505C6D9A0DE4}">
      <dsp:nvSpPr>
        <dsp:cNvPr id="0" name=""/>
        <dsp:cNvSpPr/>
      </dsp:nvSpPr>
      <dsp:spPr>
        <a:xfrm rot="5400000">
          <a:off x="-201414" y="2597131"/>
          <a:ext cx="1342763" cy="93993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Mission Statement</a:t>
          </a:r>
          <a:endParaRPr lang="en-US" sz="1400" kern="1200" dirty="0"/>
        </a:p>
      </dsp:txBody>
      <dsp:txXfrm rot="5400000">
        <a:off x="-201414" y="2597131"/>
        <a:ext cx="1342763" cy="939934"/>
      </dsp:txXfrm>
    </dsp:sp>
    <dsp:sp modelId="{68E9A3CE-433C-4C58-BA4B-18360D28CBFD}">
      <dsp:nvSpPr>
        <dsp:cNvPr id="0" name=""/>
        <dsp:cNvSpPr/>
      </dsp:nvSpPr>
      <dsp:spPr>
        <a:xfrm rot="5400000">
          <a:off x="4148369" y="-812717"/>
          <a:ext cx="872795" cy="7289665"/>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Moving away from the creation of the technology to the application of the technology</a:t>
          </a:r>
          <a:endParaRPr lang="en-US" sz="1800" kern="1200" dirty="0"/>
        </a:p>
        <a:p>
          <a:pPr marL="171450" lvl="1" indent="-171450" algn="l" defTabSz="800100">
            <a:lnSpc>
              <a:spcPct val="90000"/>
            </a:lnSpc>
            <a:spcBef>
              <a:spcPct val="0"/>
            </a:spcBef>
            <a:spcAft>
              <a:spcPct val="15000"/>
            </a:spcAft>
            <a:buChar char="••"/>
          </a:pPr>
          <a:r>
            <a:rPr lang="en-US" sz="1800" kern="1200" dirty="0" smtClean="0"/>
            <a:t>Our Business: e-business engineering, software, and outsourcing services.</a:t>
          </a:r>
          <a:endParaRPr lang="en-US" sz="1800" kern="1200" dirty="0"/>
        </a:p>
      </dsp:txBody>
      <dsp:txXfrm rot="5400000">
        <a:off x="4148369" y="-812717"/>
        <a:ext cx="872795" cy="7289665"/>
      </dsp:txXfrm>
    </dsp:sp>
    <dsp:sp modelId="{B7982B78-519D-4128-BD60-A49BE871925E}">
      <dsp:nvSpPr>
        <dsp:cNvPr id="0" name=""/>
        <dsp:cNvSpPr/>
      </dsp:nvSpPr>
      <dsp:spPr>
        <a:xfrm rot="5400000">
          <a:off x="-201414" y="3794204"/>
          <a:ext cx="1342763" cy="939934"/>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Strategy</a:t>
          </a:r>
          <a:endParaRPr lang="en-US" sz="1400" kern="1200" dirty="0"/>
        </a:p>
      </dsp:txBody>
      <dsp:txXfrm rot="5400000">
        <a:off x="-201414" y="3794204"/>
        <a:ext cx="1342763" cy="939934"/>
      </dsp:txXfrm>
    </dsp:sp>
    <dsp:sp modelId="{FD349257-B1BA-4659-808F-7B565D94BEF5}">
      <dsp:nvSpPr>
        <dsp:cNvPr id="0" name=""/>
        <dsp:cNvSpPr/>
      </dsp:nvSpPr>
      <dsp:spPr>
        <a:xfrm rot="5400000">
          <a:off x="4148369" y="384355"/>
          <a:ext cx="872795" cy="7289665"/>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50% of R&amp;D budget for internet software development</a:t>
          </a:r>
          <a:endParaRPr lang="en-US" sz="1800" kern="1200" dirty="0"/>
        </a:p>
      </dsp:txBody>
      <dsp:txXfrm rot="5400000">
        <a:off x="4148369" y="384355"/>
        <a:ext cx="872795" cy="7289665"/>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29F073-B865-483A-B2A0-FBF2F70E58C0}">
      <dsp:nvSpPr>
        <dsp:cNvPr id="0" name=""/>
        <dsp:cNvSpPr/>
      </dsp:nvSpPr>
      <dsp:spPr>
        <a:xfrm>
          <a:off x="6446041" y="1279994"/>
          <a:ext cx="182161" cy="3398134"/>
        </a:xfrm>
        <a:custGeom>
          <a:avLst/>
          <a:gdLst/>
          <a:ahLst/>
          <a:cxnLst/>
          <a:rect l="0" t="0" r="0" b="0"/>
          <a:pathLst>
            <a:path>
              <a:moveTo>
                <a:pt x="0" y="0"/>
              </a:moveTo>
              <a:lnTo>
                <a:pt x="0" y="3398134"/>
              </a:lnTo>
              <a:lnTo>
                <a:pt x="182161" y="339813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982BCC-B7A4-47EA-87EC-2B8CA968D056}">
      <dsp:nvSpPr>
        <dsp:cNvPr id="0" name=""/>
        <dsp:cNvSpPr/>
      </dsp:nvSpPr>
      <dsp:spPr>
        <a:xfrm>
          <a:off x="6446041" y="1279994"/>
          <a:ext cx="182161" cy="2683196"/>
        </a:xfrm>
        <a:custGeom>
          <a:avLst/>
          <a:gdLst/>
          <a:ahLst/>
          <a:cxnLst/>
          <a:rect l="0" t="0" r="0" b="0"/>
          <a:pathLst>
            <a:path>
              <a:moveTo>
                <a:pt x="0" y="0"/>
              </a:moveTo>
              <a:lnTo>
                <a:pt x="0" y="2683196"/>
              </a:lnTo>
              <a:lnTo>
                <a:pt x="182161" y="268319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133EA-D3C6-433F-9218-1FEFA4026526}">
      <dsp:nvSpPr>
        <dsp:cNvPr id="0" name=""/>
        <dsp:cNvSpPr/>
      </dsp:nvSpPr>
      <dsp:spPr>
        <a:xfrm>
          <a:off x="6446041" y="1279994"/>
          <a:ext cx="182161" cy="1947648"/>
        </a:xfrm>
        <a:custGeom>
          <a:avLst/>
          <a:gdLst/>
          <a:ahLst/>
          <a:cxnLst/>
          <a:rect l="0" t="0" r="0" b="0"/>
          <a:pathLst>
            <a:path>
              <a:moveTo>
                <a:pt x="0" y="0"/>
              </a:moveTo>
              <a:lnTo>
                <a:pt x="0" y="1947648"/>
              </a:lnTo>
              <a:lnTo>
                <a:pt x="182161" y="19476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43551B-701D-4229-B8EE-3ACD632DB635}">
      <dsp:nvSpPr>
        <dsp:cNvPr id="0" name=""/>
        <dsp:cNvSpPr/>
      </dsp:nvSpPr>
      <dsp:spPr>
        <a:xfrm>
          <a:off x="6446041" y="1279994"/>
          <a:ext cx="182161" cy="1212100"/>
        </a:xfrm>
        <a:custGeom>
          <a:avLst/>
          <a:gdLst/>
          <a:ahLst/>
          <a:cxnLst/>
          <a:rect l="0" t="0" r="0" b="0"/>
          <a:pathLst>
            <a:path>
              <a:moveTo>
                <a:pt x="0" y="0"/>
              </a:moveTo>
              <a:lnTo>
                <a:pt x="0" y="1212100"/>
              </a:lnTo>
              <a:lnTo>
                <a:pt x="182161" y="121210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6D9069-6B26-4FF0-B518-B525D345A356}">
      <dsp:nvSpPr>
        <dsp:cNvPr id="0" name=""/>
        <dsp:cNvSpPr/>
      </dsp:nvSpPr>
      <dsp:spPr>
        <a:xfrm>
          <a:off x="6446041" y="1279994"/>
          <a:ext cx="183363" cy="426804"/>
        </a:xfrm>
        <a:custGeom>
          <a:avLst/>
          <a:gdLst/>
          <a:ahLst/>
          <a:cxnLst/>
          <a:rect l="0" t="0" r="0" b="0"/>
          <a:pathLst>
            <a:path>
              <a:moveTo>
                <a:pt x="0" y="0"/>
              </a:moveTo>
              <a:lnTo>
                <a:pt x="0" y="426804"/>
              </a:lnTo>
              <a:lnTo>
                <a:pt x="183363" y="42680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433237-EA30-4A5E-9283-3539F4AD3EC3}">
      <dsp:nvSpPr>
        <dsp:cNvPr id="0" name=""/>
        <dsp:cNvSpPr/>
      </dsp:nvSpPr>
      <dsp:spPr>
        <a:xfrm>
          <a:off x="3808802" y="520913"/>
          <a:ext cx="3123002" cy="241088"/>
        </a:xfrm>
        <a:custGeom>
          <a:avLst/>
          <a:gdLst/>
          <a:ahLst/>
          <a:cxnLst/>
          <a:rect l="0" t="0" r="0" b="0"/>
          <a:pathLst>
            <a:path>
              <a:moveTo>
                <a:pt x="0" y="0"/>
              </a:moveTo>
              <a:lnTo>
                <a:pt x="0" y="132310"/>
              </a:lnTo>
              <a:lnTo>
                <a:pt x="3123002" y="132310"/>
              </a:lnTo>
              <a:lnTo>
                <a:pt x="3123002" y="24108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B46735-77DF-4375-BDCF-6E3B5B346388}">
      <dsp:nvSpPr>
        <dsp:cNvPr id="0" name=""/>
        <dsp:cNvSpPr/>
      </dsp:nvSpPr>
      <dsp:spPr>
        <a:xfrm>
          <a:off x="3323038" y="1256462"/>
          <a:ext cx="241326" cy="3418744"/>
        </a:xfrm>
        <a:custGeom>
          <a:avLst/>
          <a:gdLst/>
          <a:ahLst/>
          <a:cxnLst/>
          <a:rect l="0" t="0" r="0" b="0"/>
          <a:pathLst>
            <a:path>
              <a:moveTo>
                <a:pt x="0" y="0"/>
              </a:moveTo>
              <a:lnTo>
                <a:pt x="0" y="3418744"/>
              </a:lnTo>
              <a:lnTo>
                <a:pt x="241326" y="3418744"/>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FA73ED-54BF-4E94-83A0-04EBA46AF545}">
      <dsp:nvSpPr>
        <dsp:cNvPr id="0" name=""/>
        <dsp:cNvSpPr/>
      </dsp:nvSpPr>
      <dsp:spPr>
        <a:xfrm>
          <a:off x="3323038" y="1256462"/>
          <a:ext cx="182161" cy="2683196"/>
        </a:xfrm>
        <a:custGeom>
          <a:avLst/>
          <a:gdLst/>
          <a:ahLst/>
          <a:cxnLst/>
          <a:rect l="0" t="0" r="0" b="0"/>
          <a:pathLst>
            <a:path>
              <a:moveTo>
                <a:pt x="0" y="0"/>
              </a:moveTo>
              <a:lnTo>
                <a:pt x="0" y="2683196"/>
              </a:lnTo>
              <a:lnTo>
                <a:pt x="182161" y="268319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2BE134-D359-4BCB-9FA2-C98AE5FEC4F3}">
      <dsp:nvSpPr>
        <dsp:cNvPr id="0" name=""/>
        <dsp:cNvSpPr/>
      </dsp:nvSpPr>
      <dsp:spPr>
        <a:xfrm>
          <a:off x="3323038" y="1256462"/>
          <a:ext cx="182161" cy="1947648"/>
        </a:xfrm>
        <a:custGeom>
          <a:avLst/>
          <a:gdLst/>
          <a:ahLst/>
          <a:cxnLst/>
          <a:rect l="0" t="0" r="0" b="0"/>
          <a:pathLst>
            <a:path>
              <a:moveTo>
                <a:pt x="0" y="0"/>
              </a:moveTo>
              <a:lnTo>
                <a:pt x="0" y="1947648"/>
              </a:lnTo>
              <a:lnTo>
                <a:pt x="182161" y="19476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647CF5-E5C3-411F-9A2D-6CCFC7440CAC}">
      <dsp:nvSpPr>
        <dsp:cNvPr id="0" name=""/>
        <dsp:cNvSpPr/>
      </dsp:nvSpPr>
      <dsp:spPr>
        <a:xfrm>
          <a:off x="3323038" y="1256462"/>
          <a:ext cx="182161" cy="1212100"/>
        </a:xfrm>
        <a:custGeom>
          <a:avLst/>
          <a:gdLst/>
          <a:ahLst/>
          <a:cxnLst/>
          <a:rect l="0" t="0" r="0" b="0"/>
          <a:pathLst>
            <a:path>
              <a:moveTo>
                <a:pt x="0" y="0"/>
              </a:moveTo>
              <a:lnTo>
                <a:pt x="0" y="1212100"/>
              </a:lnTo>
              <a:lnTo>
                <a:pt x="182161" y="121210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242F6B-00E2-4D60-A567-BB44FF9D490B}">
      <dsp:nvSpPr>
        <dsp:cNvPr id="0" name=""/>
        <dsp:cNvSpPr/>
      </dsp:nvSpPr>
      <dsp:spPr>
        <a:xfrm>
          <a:off x="3323038" y="1256462"/>
          <a:ext cx="182161" cy="476552"/>
        </a:xfrm>
        <a:custGeom>
          <a:avLst/>
          <a:gdLst/>
          <a:ahLst/>
          <a:cxnLst/>
          <a:rect l="0" t="0" r="0" b="0"/>
          <a:pathLst>
            <a:path>
              <a:moveTo>
                <a:pt x="0" y="0"/>
              </a:moveTo>
              <a:lnTo>
                <a:pt x="0" y="476552"/>
              </a:lnTo>
              <a:lnTo>
                <a:pt x="182161" y="47655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E96380-26AB-4798-B245-BC5644C6398A}">
      <dsp:nvSpPr>
        <dsp:cNvPr id="0" name=""/>
        <dsp:cNvSpPr/>
      </dsp:nvSpPr>
      <dsp:spPr>
        <a:xfrm>
          <a:off x="3763082" y="520913"/>
          <a:ext cx="91440" cy="217556"/>
        </a:xfrm>
        <a:custGeom>
          <a:avLst/>
          <a:gdLst/>
          <a:ahLst/>
          <a:cxnLst/>
          <a:rect l="0" t="0" r="0" b="0"/>
          <a:pathLst>
            <a:path>
              <a:moveTo>
                <a:pt x="45720" y="0"/>
              </a:moveTo>
              <a:lnTo>
                <a:pt x="45720" y="217556"/>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EBEEBE-7F50-4BA1-A638-6BDFB1C424B0}">
      <dsp:nvSpPr>
        <dsp:cNvPr id="0" name=""/>
        <dsp:cNvSpPr/>
      </dsp:nvSpPr>
      <dsp:spPr>
        <a:xfrm>
          <a:off x="426242" y="1275259"/>
          <a:ext cx="166331" cy="3402869"/>
        </a:xfrm>
        <a:custGeom>
          <a:avLst/>
          <a:gdLst/>
          <a:ahLst/>
          <a:cxnLst/>
          <a:rect l="0" t="0" r="0" b="0"/>
          <a:pathLst>
            <a:path>
              <a:moveTo>
                <a:pt x="0" y="0"/>
              </a:moveTo>
              <a:lnTo>
                <a:pt x="0" y="3402869"/>
              </a:lnTo>
              <a:lnTo>
                <a:pt x="166331" y="3402869"/>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F75369-62A0-48A6-A521-1A5D4D576A76}">
      <dsp:nvSpPr>
        <dsp:cNvPr id="0" name=""/>
        <dsp:cNvSpPr/>
      </dsp:nvSpPr>
      <dsp:spPr>
        <a:xfrm>
          <a:off x="426242" y="1275259"/>
          <a:ext cx="182161" cy="2683196"/>
        </a:xfrm>
        <a:custGeom>
          <a:avLst/>
          <a:gdLst/>
          <a:ahLst/>
          <a:cxnLst/>
          <a:rect l="0" t="0" r="0" b="0"/>
          <a:pathLst>
            <a:path>
              <a:moveTo>
                <a:pt x="0" y="0"/>
              </a:moveTo>
              <a:lnTo>
                <a:pt x="0" y="2683196"/>
              </a:lnTo>
              <a:lnTo>
                <a:pt x="182161" y="2683196"/>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3774CF-CB73-4E98-9AF4-963B72A07451}">
      <dsp:nvSpPr>
        <dsp:cNvPr id="0" name=""/>
        <dsp:cNvSpPr/>
      </dsp:nvSpPr>
      <dsp:spPr>
        <a:xfrm>
          <a:off x="426242" y="1275259"/>
          <a:ext cx="182161" cy="1947648"/>
        </a:xfrm>
        <a:custGeom>
          <a:avLst/>
          <a:gdLst/>
          <a:ahLst/>
          <a:cxnLst/>
          <a:rect l="0" t="0" r="0" b="0"/>
          <a:pathLst>
            <a:path>
              <a:moveTo>
                <a:pt x="0" y="0"/>
              </a:moveTo>
              <a:lnTo>
                <a:pt x="0" y="1947648"/>
              </a:lnTo>
              <a:lnTo>
                <a:pt x="182161" y="1947648"/>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91A2E-FFAB-4788-A04D-42E2A48F0766}">
      <dsp:nvSpPr>
        <dsp:cNvPr id="0" name=""/>
        <dsp:cNvSpPr/>
      </dsp:nvSpPr>
      <dsp:spPr>
        <a:xfrm>
          <a:off x="426242" y="1275259"/>
          <a:ext cx="182161" cy="1212100"/>
        </a:xfrm>
        <a:custGeom>
          <a:avLst/>
          <a:gdLst/>
          <a:ahLst/>
          <a:cxnLst/>
          <a:rect l="0" t="0" r="0" b="0"/>
          <a:pathLst>
            <a:path>
              <a:moveTo>
                <a:pt x="0" y="0"/>
              </a:moveTo>
              <a:lnTo>
                <a:pt x="0" y="1212100"/>
              </a:lnTo>
              <a:lnTo>
                <a:pt x="182161" y="1212100"/>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9E6421-BEE3-4036-A794-07FEE07E41CA}">
      <dsp:nvSpPr>
        <dsp:cNvPr id="0" name=""/>
        <dsp:cNvSpPr/>
      </dsp:nvSpPr>
      <dsp:spPr>
        <a:xfrm>
          <a:off x="426242" y="1275259"/>
          <a:ext cx="182161" cy="476552"/>
        </a:xfrm>
        <a:custGeom>
          <a:avLst/>
          <a:gdLst/>
          <a:ahLst/>
          <a:cxnLst/>
          <a:rect l="0" t="0" r="0" b="0"/>
          <a:pathLst>
            <a:path>
              <a:moveTo>
                <a:pt x="0" y="0"/>
              </a:moveTo>
              <a:lnTo>
                <a:pt x="0" y="476552"/>
              </a:lnTo>
              <a:lnTo>
                <a:pt x="182161" y="476552"/>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2FEB64-1D84-4C99-BC15-A51789DEA17B}">
      <dsp:nvSpPr>
        <dsp:cNvPr id="0" name=""/>
        <dsp:cNvSpPr/>
      </dsp:nvSpPr>
      <dsp:spPr>
        <a:xfrm>
          <a:off x="912007" y="520913"/>
          <a:ext cx="2896795" cy="236354"/>
        </a:xfrm>
        <a:custGeom>
          <a:avLst/>
          <a:gdLst/>
          <a:ahLst/>
          <a:cxnLst/>
          <a:rect l="0" t="0" r="0" b="0"/>
          <a:pathLst>
            <a:path>
              <a:moveTo>
                <a:pt x="2896795" y="0"/>
              </a:moveTo>
              <a:lnTo>
                <a:pt x="2896795" y="127576"/>
              </a:lnTo>
              <a:lnTo>
                <a:pt x="0" y="127576"/>
              </a:lnTo>
              <a:lnTo>
                <a:pt x="0" y="23635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A24235-E271-4719-BEF8-A1BD71AF7ECF}">
      <dsp:nvSpPr>
        <dsp:cNvPr id="0" name=""/>
        <dsp:cNvSpPr/>
      </dsp:nvSpPr>
      <dsp:spPr>
        <a:xfrm>
          <a:off x="3235463" y="2922"/>
          <a:ext cx="1146678"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Strategies</a:t>
          </a:r>
          <a:endParaRPr lang="en-US" sz="1800" kern="1200" dirty="0"/>
        </a:p>
      </dsp:txBody>
      <dsp:txXfrm>
        <a:off x="3235463" y="2922"/>
        <a:ext cx="1146678" cy="517991"/>
      </dsp:txXfrm>
    </dsp:sp>
    <dsp:sp modelId="{CCE1E89A-BE56-405F-8045-F36BC4F03C2E}">
      <dsp:nvSpPr>
        <dsp:cNvPr id="0" name=""/>
        <dsp:cNvSpPr/>
      </dsp:nvSpPr>
      <dsp:spPr>
        <a:xfrm>
          <a:off x="304801" y="757268"/>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Corporate</a:t>
          </a:r>
          <a:endParaRPr lang="en-US" sz="1800" kern="1200" dirty="0"/>
        </a:p>
      </dsp:txBody>
      <dsp:txXfrm>
        <a:off x="304801" y="757268"/>
        <a:ext cx="1214410" cy="517991"/>
      </dsp:txXfrm>
    </dsp:sp>
    <dsp:sp modelId="{7F13F20E-3B20-4D2B-9D63-EA0988663588}">
      <dsp:nvSpPr>
        <dsp:cNvPr id="0" name=""/>
        <dsp:cNvSpPr/>
      </dsp:nvSpPr>
      <dsp:spPr>
        <a:xfrm>
          <a:off x="608404" y="1492816"/>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Scope</a:t>
          </a:r>
          <a:endParaRPr lang="en-US" sz="1800" kern="1200" dirty="0"/>
        </a:p>
      </dsp:txBody>
      <dsp:txXfrm>
        <a:off x="608404" y="1492816"/>
        <a:ext cx="1214410" cy="517991"/>
      </dsp:txXfrm>
    </dsp:sp>
    <dsp:sp modelId="{4E1C0143-8054-416C-93A2-A90CC81F120C}">
      <dsp:nvSpPr>
        <dsp:cNvPr id="0" name=""/>
        <dsp:cNvSpPr/>
      </dsp:nvSpPr>
      <dsp:spPr>
        <a:xfrm>
          <a:off x="608404" y="2228364"/>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Objectives</a:t>
          </a:r>
          <a:endParaRPr lang="en-US" sz="1800" kern="1200" dirty="0"/>
        </a:p>
      </dsp:txBody>
      <dsp:txXfrm>
        <a:off x="608404" y="2228364"/>
        <a:ext cx="1214410" cy="517991"/>
      </dsp:txXfrm>
    </dsp:sp>
    <dsp:sp modelId="{61615B07-9035-4803-B786-D8F8712E1993}">
      <dsp:nvSpPr>
        <dsp:cNvPr id="0" name=""/>
        <dsp:cNvSpPr/>
      </dsp:nvSpPr>
      <dsp:spPr>
        <a:xfrm>
          <a:off x="608404" y="2963912"/>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Resources</a:t>
          </a:r>
          <a:endParaRPr lang="en-US" sz="1800" kern="1200" dirty="0"/>
        </a:p>
      </dsp:txBody>
      <dsp:txXfrm>
        <a:off x="608404" y="2963912"/>
        <a:ext cx="1214410" cy="517991"/>
      </dsp:txXfrm>
    </dsp:sp>
    <dsp:sp modelId="{E603BB9C-2F2E-43C3-A203-E0B75B031F63}">
      <dsp:nvSpPr>
        <dsp:cNvPr id="0" name=""/>
        <dsp:cNvSpPr/>
      </dsp:nvSpPr>
      <dsp:spPr>
        <a:xfrm>
          <a:off x="608404" y="3699460"/>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Competitive Edge</a:t>
          </a:r>
          <a:endParaRPr lang="en-US" sz="1800" kern="1200" dirty="0"/>
        </a:p>
      </dsp:txBody>
      <dsp:txXfrm>
        <a:off x="608404" y="3699460"/>
        <a:ext cx="1214410" cy="517991"/>
      </dsp:txXfrm>
    </dsp:sp>
    <dsp:sp modelId="{A1FA53E4-9732-43AE-B66D-1D4458737A7D}">
      <dsp:nvSpPr>
        <dsp:cNvPr id="0" name=""/>
        <dsp:cNvSpPr/>
      </dsp:nvSpPr>
      <dsp:spPr>
        <a:xfrm>
          <a:off x="592574" y="4419133"/>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Synergy</a:t>
          </a:r>
          <a:endParaRPr lang="en-US" sz="1800" kern="1200" dirty="0"/>
        </a:p>
      </dsp:txBody>
      <dsp:txXfrm>
        <a:off x="592574" y="4419133"/>
        <a:ext cx="1214410" cy="517991"/>
      </dsp:txXfrm>
    </dsp:sp>
    <dsp:sp modelId="{7FF608DC-580E-4505-AD70-160C58FAA4B9}">
      <dsp:nvSpPr>
        <dsp:cNvPr id="0" name=""/>
        <dsp:cNvSpPr/>
      </dsp:nvSpPr>
      <dsp:spPr>
        <a:xfrm>
          <a:off x="3201597" y="738470"/>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Business</a:t>
          </a:r>
          <a:endParaRPr lang="en-US" sz="1800" kern="1200" dirty="0"/>
        </a:p>
      </dsp:txBody>
      <dsp:txXfrm>
        <a:off x="3201597" y="738470"/>
        <a:ext cx="1214410" cy="517991"/>
      </dsp:txXfrm>
    </dsp:sp>
    <dsp:sp modelId="{E5728C15-9D0C-434D-9B5D-2263B2A68B00}">
      <dsp:nvSpPr>
        <dsp:cNvPr id="0" name=""/>
        <dsp:cNvSpPr/>
      </dsp:nvSpPr>
      <dsp:spPr>
        <a:xfrm>
          <a:off x="3505200" y="1474018"/>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Scope</a:t>
          </a:r>
          <a:endParaRPr lang="en-US" sz="1800" kern="1200" dirty="0"/>
        </a:p>
      </dsp:txBody>
      <dsp:txXfrm>
        <a:off x="3505200" y="1474018"/>
        <a:ext cx="1214410" cy="517991"/>
      </dsp:txXfrm>
    </dsp:sp>
    <dsp:sp modelId="{FD4D4E96-CF0C-4568-A42B-0C75243C2199}">
      <dsp:nvSpPr>
        <dsp:cNvPr id="0" name=""/>
        <dsp:cNvSpPr/>
      </dsp:nvSpPr>
      <dsp:spPr>
        <a:xfrm>
          <a:off x="3505200" y="2209566"/>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Objectives</a:t>
          </a:r>
          <a:endParaRPr lang="en-US" sz="1800" kern="1200" dirty="0"/>
        </a:p>
      </dsp:txBody>
      <dsp:txXfrm>
        <a:off x="3505200" y="2209566"/>
        <a:ext cx="1214410" cy="517991"/>
      </dsp:txXfrm>
    </dsp:sp>
    <dsp:sp modelId="{C55DEDEC-1975-4BCF-B30D-CE3DBF34BFE0}">
      <dsp:nvSpPr>
        <dsp:cNvPr id="0" name=""/>
        <dsp:cNvSpPr/>
      </dsp:nvSpPr>
      <dsp:spPr>
        <a:xfrm>
          <a:off x="3505200" y="2945114"/>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Resources</a:t>
          </a:r>
          <a:endParaRPr lang="en-US" sz="1800" kern="1200" dirty="0"/>
        </a:p>
      </dsp:txBody>
      <dsp:txXfrm>
        <a:off x="3505200" y="2945114"/>
        <a:ext cx="1214410" cy="517991"/>
      </dsp:txXfrm>
    </dsp:sp>
    <dsp:sp modelId="{1F5CA281-0688-474E-A007-867338F695A6}">
      <dsp:nvSpPr>
        <dsp:cNvPr id="0" name=""/>
        <dsp:cNvSpPr/>
      </dsp:nvSpPr>
      <dsp:spPr>
        <a:xfrm>
          <a:off x="3505200" y="3680662"/>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Competitive Edge</a:t>
          </a:r>
          <a:endParaRPr lang="en-US" sz="1800" kern="1200" dirty="0"/>
        </a:p>
      </dsp:txBody>
      <dsp:txXfrm>
        <a:off x="3505200" y="3680662"/>
        <a:ext cx="1214410" cy="517991"/>
      </dsp:txXfrm>
    </dsp:sp>
    <dsp:sp modelId="{5428BD7F-C1EE-4043-A5F2-3E9252A01FBB}">
      <dsp:nvSpPr>
        <dsp:cNvPr id="0" name=""/>
        <dsp:cNvSpPr/>
      </dsp:nvSpPr>
      <dsp:spPr>
        <a:xfrm>
          <a:off x="3564365" y="4416211"/>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Synergy</a:t>
          </a:r>
          <a:endParaRPr lang="en-US" sz="1800" kern="1200" dirty="0"/>
        </a:p>
      </dsp:txBody>
      <dsp:txXfrm>
        <a:off x="3564365" y="4416211"/>
        <a:ext cx="1214410" cy="517991"/>
      </dsp:txXfrm>
    </dsp:sp>
    <dsp:sp modelId="{493451CB-AD69-43BC-AF92-51A0B075BA46}">
      <dsp:nvSpPr>
        <dsp:cNvPr id="0" name=""/>
        <dsp:cNvSpPr/>
      </dsp:nvSpPr>
      <dsp:spPr>
        <a:xfrm>
          <a:off x="6324600" y="762002"/>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Function</a:t>
          </a:r>
          <a:endParaRPr lang="en-US" sz="1800" kern="1200" dirty="0"/>
        </a:p>
      </dsp:txBody>
      <dsp:txXfrm>
        <a:off x="6324600" y="762002"/>
        <a:ext cx="1214410" cy="517991"/>
      </dsp:txXfrm>
    </dsp:sp>
    <dsp:sp modelId="{EF88AE63-EDE0-45C2-90AB-1EBE0FF913AF}">
      <dsp:nvSpPr>
        <dsp:cNvPr id="0" name=""/>
        <dsp:cNvSpPr/>
      </dsp:nvSpPr>
      <dsp:spPr>
        <a:xfrm>
          <a:off x="6629404" y="1447802"/>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Scope</a:t>
          </a:r>
          <a:endParaRPr lang="en-US" sz="1800" kern="1200" dirty="0"/>
        </a:p>
      </dsp:txBody>
      <dsp:txXfrm>
        <a:off x="6629404" y="1447802"/>
        <a:ext cx="1214410" cy="517991"/>
      </dsp:txXfrm>
    </dsp:sp>
    <dsp:sp modelId="{5B5CA1C8-194F-480F-80E6-54E40175790E}">
      <dsp:nvSpPr>
        <dsp:cNvPr id="0" name=""/>
        <dsp:cNvSpPr/>
      </dsp:nvSpPr>
      <dsp:spPr>
        <a:xfrm>
          <a:off x="6628202" y="2233099"/>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Objectives</a:t>
          </a:r>
          <a:endParaRPr lang="en-US" sz="1800" kern="1200" dirty="0"/>
        </a:p>
      </dsp:txBody>
      <dsp:txXfrm>
        <a:off x="6628202" y="2233099"/>
        <a:ext cx="1214410" cy="517991"/>
      </dsp:txXfrm>
    </dsp:sp>
    <dsp:sp modelId="{D4F89C88-FD9A-40FB-9FC2-A24A831D707E}">
      <dsp:nvSpPr>
        <dsp:cNvPr id="0" name=""/>
        <dsp:cNvSpPr/>
      </dsp:nvSpPr>
      <dsp:spPr>
        <a:xfrm>
          <a:off x="6628202" y="2968647"/>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Resources</a:t>
          </a:r>
          <a:endParaRPr lang="en-US" sz="1800" kern="1200" dirty="0"/>
        </a:p>
      </dsp:txBody>
      <dsp:txXfrm>
        <a:off x="6628202" y="2968647"/>
        <a:ext cx="1214410" cy="517991"/>
      </dsp:txXfrm>
    </dsp:sp>
    <dsp:sp modelId="{67374A9C-EBA4-4E1D-9B00-FB3E70A77BE3}">
      <dsp:nvSpPr>
        <dsp:cNvPr id="0" name=""/>
        <dsp:cNvSpPr/>
      </dsp:nvSpPr>
      <dsp:spPr>
        <a:xfrm>
          <a:off x="6628202" y="3704195"/>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Competitive Edge</a:t>
          </a:r>
          <a:endParaRPr lang="en-US" sz="1800" kern="1200" dirty="0"/>
        </a:p>
      </dsp:txBody>
      <dsp:txXfrm>
        <a:off x="6628202" y="3704195"/>
        <a:ext cx="1214410" cy="517991"/>
      </dsp:txXfrm>
    </dsp:sp>
    <dsp:sp modelId="{EC6A5754-6AAD-4732-B904-61ECD3685612}">
      <dsp:nvSpPr>
        <dsp:cNvPr id="0" name=""/>
        <dsp:cNvSpPr/>
      </dsp:nvSpPr>
      <dsp:spPr>
        <a:xfrm>
          <a:off x="6628202" y="4419133"/>
          <a:ext cx="1214410" cy="5179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Synergy</a:t>
          </a:r>
          <a:endParaRPr lang="en-US" sz="1800" kern="1200" dirty="0"/>
        </a:p>
      </dsp:txBody>
      <dsp:txXfrm>
        <a:off x="6628202" y="4419133"/>
        <a:ext cx="1214410" cy="517991"/>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1BE588-B4A9-4C5B-8123-F0C2D43CDD63}">
      <dsp:nvSpPr>
        <dsp:cNvPr id="0" name=""/>
        <dsp:cNvSpPr/>
      </dsp:nvSpPr>
      <dsp:spPr>
        <a:xfrm rot="5400000">
          <a:off x="-162180" y="162360"/>
          <a:ext cx="1081201" cy="756841"/>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Scope</a:t>
          </a:r>
          <a:endParaRPr lang="en-US" sz="1300" kern="1200" dirty="0"/>
        </a:p>
      </dsp:txBody>
      <dsp:txXfrm rot="5400000">
        <a:off x="-162180" y="162360"/>
        <a:ext cx="1081201" cy="756841"/>
      </dsp:txXfrm>
    </dsp:sp>
    <dsp:sp modelId="{344A6771-F43B-4633-81CB-DD8BDADA6398}">
      <dsp:nvSpPr>
        <dsp:cNvPr id="0" name=""/>
        <dsp:cNvSpPr/>
      </dsp:nvSpPr>
      <dsp:spPr>
        <a:xfrm rot="5400000">
          <a:off x="4141830" y="-3384808"/>
          <a:ext cx="702780" cy="7472758"/>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Domain: What businesses should we be in?</a:t>
          </a:r>
          <a:endParaRPr lang="en-US" sz="1700" kern="1200" dirty="0"/>
        </a:p>
        <a:p>
          <a:pPr marL="171450" lvl="1" indent="-171450" algn="l" defTabSz="755650">
            <a:lnSpc>
              <a:spcPct val="90000"/>
            </a:lnSpc>
            <a:spcBef>
              <a:spcPct val="0"/>
            </a:spcBef>
            <a:spcAft>
              <a:spcPct val="15000"/>
            </a:spcAft>
            <a:buChar char="••"/>
          </a:pPr>
          <a:r>
            <a:rPr lang="en-US" sz="1700" kern="1200" dirty="0" smtClean="0"/>
            <a:t>Development: Acquisitions, conglomerates … etc.</a:t>
          </a:r>
          <a:endParaRPr lang="en-US" sz="1700" kern="1200" dirty="0"/>
        </a:p>
      </dsp:txBody>
      <dsp:txXfrm rot="5400000">
        <a:off x="4141830" y="-3384808"/>
        <a:ext cx="702780" cy="7472758"/>
      </dsp:txXfrm>
    </dsp:sp>
    <dsp:sp modelId="{93AEE416-C70B-4E71-B58C-AD849F9DCD53}">
      <dsp:nvSpPr>
        <dsp:cNvPr id="0" name=""/>
        <dsp:cNvSpPr/>
      </dsp:nvSpPr>
      <dsp:spPr>
        <a:xfrm rot="5400000">
          <a:off x="-162180" y="1126251"/>
          <a:ext cx="1081201" cy="756841"/>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Targets</a:t>
          </a:r>
          <a:endParaRPr lang="en-US" sz="1300" kern="1200" dirty="0"/>
        </a:p>
      </dsp:txBody>
      <dsp:txXfrm rot="5400000">
        <a:off x="-162180" y="1126251"/>
        <a:ext cx="1081201" cy="756841"/>
      </dsp:txXfrm>
    </dsp:sp>
    <dsp:sp modelId="{20ACF467-571F-42B6-88C7-0421C4A5E8D2}">
      <dsp:nvSpPr>
        <dsp:cNvPr id="0" name=""/>
        <dsp:cNvSpPr/>
      </dsp:nvSpPr>
      <dsp:spPr>
        <a:xfrm rot="5400000">
          <a:off x="4141830" y="-2420917"/>
          <a:ext cx="702780" cy="7472758"/>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Overall corporate objectives such as : Revenue growth,  Profitability , ROI, Earnings per share and Contributions to other stakeholders</a:t>
          </a:r>
          <a:endParaRPr lang="en-US" sz="1700" kern="1200" dirty="0"/>
        </a:p>
      </dsp:txBody>
      <dsp:txXfrm rot="5400000">
        <a:off x="4141830" y="-2420917"/>
        <a:ext cx="702780" cy="7472758"/>
      </dsp:txXfrm>
    </dsp:sp>
    <dsp:sp modelId="{B53921B4-24D0-4E2B-BC64-EBD486571027}">
      <dsp:nvSpPr>
        <dsp:cNvPr id="0" name=""/>
        <dsp:cNvSpPr/>
      </dsp:nvSpPr>
      <dsp:spPr>
        <a:xfrm rot="5400000">
          <a:off x="-162180" y="2090141"/>
          <a:ext cx="1081201" cy="756841"/>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Resources</a:t>
          </a:r>
          <a:endParaRPr lang="en-US" sz="1300" kern="1200" dirty="0"/>
        </a:p>
      </dsp:txBody>
      <dsp:txXfrm rot="5400000">
        <a:off x="-162180" y="2090141"/>
        <a:ext cx="1081201" cy="756841"/>
      </dsp:txXfrm>
    </dsp:sp>
    <dsp:sp modelId="{BF879EFA-41CD-43F4-816F-2C106D59F742}">
      <dsp:nvSpPr>
        <dsp:cNvPr id="0" name=""/>
        <dsp:cNvSpPr/>
      </dsp:nvSpPr>
      <dsp:spPr>
        <a:xfrm rot="5400000">
          <a:off x="4141830" y="-1457027"/>
          <a:ext cx="702780" cy="7472758"/>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Allocation among businesses in the corporate portfolio</a:t>
          </a:r>
          <a:endParaRPr lang="en-US" sz="1700" kern="1200" dirty="0"/>
        </a:p>
        <a:p>
          <a:pPr marL="171450" lvl="1" indent="-171450" algn="l" defTabSz="755650">
            <a:lnSpc>
              <a:spcPct val="90000"/>
            </a:lnSpc>
            <a:spcBef>
              <a:spcPct val="0"/>
            </a:spcBef>
            <a:spcAft>
              <a:spcPct val="15000"/>
            </a:spcAft>
            <a:buChar char="••"/>
          </a:pPr>
          <a:r>
            <a:rPr lang="en-US" sz="1700" kern="1200" dirty="0" smtClean="0"/>
            <a:t>Allocation across functions shared by multiple businesses (corporate R&amp;D, MIS)</a:t>
          </a:r>
          <a:endParaRPr lang="en-US" sz="1700" kern="1200" dirty="0"/>
        </a:p>
      </dsp:txBody>
      <dsp:txXfrm rot="5400000">
        <a:off x="4141830" y="-1457027"/>
        <a:ext cx="702780" cy="7472758"/>
      </dsp:txXfrm>
    </dsp:sp>
    <dsp:sp modelId="{23327CBC-EE89-48ED-8847-770C99C64B9F}">
      <dsp:nvSpPr>
        <dsp:cNvPr id="0" name=""/>
        <dsp:cNvSpPr/>
      </dsp:nvSpPr>
      <dsp:spPr>
        <a:xfrm rot="5400000">
          <a:off x="-162180" y="3054032"/>
          <a:ext cx="1081201" cy="756841"/>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Edge</a:t>
          </a:r>
          <a:endParaRPr lang="en-US" sz="1300" kern="1200" dirty="0"/>
        </a:p>
      </dsp:txBody>
      <dsp:txXfrm rot="5400000">
        <a:off x="-162180" y="3054032"/>
        <a:ext cx="1081201" cy="756841"/>
      </dsp:txXfrm>
    </dsp:sp>
    <dsp:sp modelId="{03B2F139-A65D-47A0-97A6-552F3AE7B592}">
      <dsp:nvSpPr>
        <dsp:cNvPr id="0" name=""/>
        <dsp:cNvSpPr/>
      </dsp:nvSpPr>
      <dsp:spPr>
        <a:xfrm rot="5400000">
          <a:off x="4141830" y="-493136"/>
          <a:ext cx="702780" cy="7472758"/>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More corporate R&amp;D; better organisational processes or synergies relative to competitors across  all industries</a:t>
          </a:r>
          <a:endParaRPr lang="en-US" sz="1700" kern="1200" dirty="0"/>
        </a:p>
      </dsp:txBody>
      <dsp:txXfrm rot="5400000">
        <a:off x="4141830" y="-493136"/>
        <a:ext cx="702780" cy="7472758"/>
      </dsp:txXfrm>
    </dsp:sp>
    <dsp:sp modelId="{E37D16EA-3BC8-41AD-BFA2-BFB2A5B3F2B3}">
      <dsp:nvSpPr>
        <dsp:cNvPr id="0" name=""/>
        <dsp:cNvSpPr/>
      </dsp:nvSpPr>
      <dsp:spPr>
        <a:xfrm rot="5400000">
          <a:off x="-162180" y="4017923"/>
          <a:ext cx="1081201" cy="756841"/>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Synergy</a:t>
          </a:r>
          <a:endParaRPr lang="en-US" sz="1300" kern="1200" dirty="0"/>
        </a:p>
      </dsp:txBody>
      <dsp:txXfrm rot="5400000">
        <a:off x="-162180" y="4017923"/>
        <a:ext cx="1081201" cy="756841"/>
      </dsp:txXfrm>
    </dsp:sp>
    <dsp:sp modelId="{A9899C55-04FB-422D-9175-4D863266DA14}">
      <dsp:nvSpPr>
        <dsp:cNvPr id="0" name=""/>
        <dsp:cNvSpPr/>
      </dsp:nvSpPr>
      <dsp:spPr>
        <a:xfrm rot="5400000">
          <a:off x="4141830" y="470754"/>
          <a:ext cx="702780" cy="7472758"/>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t>Shared resources, technologies or functional competencies across businesses within the firm</a:t>
          </a:r>
          <a:endParaRPr lang="en-US" sz="1700" kern="1200" dirty="0"/>
        </a:p>
      </dsp:txBody>
      <dsp:txXfrm rot="5400000">
        <a:off x="4141830" y="470754"/>
        <a:ext cx="702780" cy="7472758"/>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39C3AE9-60FB-42D7-8321-60065B7A8746}">
      <dsp:nvSpPr>
        <dsp:cNvPr id="0" name=""/>
        <dsp:cNvSpPr/>
      </dsp:nvSpPr>
      <dsp:spPr>
        <a:xfrm>
          <a:off x="2308479" y="2253031"/>
          <a:ext cx="1707642" cy="1707642"/>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Marketing Concept</a:t>
          </a:r>
          <a:endParaRPr lang="en-US" sz="2300" kern="1200" dirty="0"/>
        </a:p>
      </dsp:txBody>
      <dsp:txXfrm>
        <a:off x="2308479" y="2253031"/>
        <a:ext cx="1707642" cy="1707642"/>
      </dsp:txXfrm>
    </dsp:sp>
    <dsp:sp modelId="{D1A36433-A1C6-43D1-8A2D-4C9FC4EB2D1F}">
      <dsp:nvSpPr>
        <dsp:cNvPr id="0" name=""/>
        <dsp:cNvSpPr/>
      </dsp:nvSpPr>
      <dsp:spPr>
        <a:xfrm rot="12900000">
          <a:off x="1013354" y="1888956"/>
          <a:ext cx="1514269" cy="48667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DF95BF-B438-4A4E-8799-48576F12741A}">
      <dsp:nvSpPr>
        <dsp:cNvPr id="0" name=""/>
        <dsp:cNvSpPr/>
      </dsp:nvSpPr>
      <dsp:spPr>
        <a:xfrm>
          <a:off x="339150" y="1049117"/>
          <a:ext cx="1622259" cy="12978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Profitability</a:t>
          </a:r>
          <a:endParaRPr lang="en-US" sz="2400" kern="1200" dirty="0"/>
        </a:p>
      </dsp:txBody>
      <dsp:txXfrm>
        <a:off x="339150" y="1049117"/>
        <a:ext cx="1622259" cy="1297807"/>
      </dsp:txXfrm>
    </dsp:sp>
    <dsp:sp modelId="{D60EC119-0B46-4CBC-A7DA-B644E58048AD}">
      <dsp:nvSpPr>
        <dsp:cNvPr id="0" name=""/>
        <dsp:cNvSpPr/>
      </dsp:nvSpPr>
      <dsp:spPr>
        <a:xfrm rot="16200000">
          <a:off x="2405165" y="1164425"/>
          <a:ext cx="1514269" cy="48667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D4C914-950F-41F6-BD82-BAF99898EF0B}">
      <dsp:nvSpPr>
        <dsp:cNvPr id="0" name=""/>
        <dsp:cNvSpPr/>
      </dsp:nvSpPr>
      <dsp:spPr>
        <a:xfrm>
          <a:off x="2351170" y="1726"/>
          <a:ext cx="1622259" cy="12978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Customer Focus</a:t>
          </a:r>
          <a:endParaRPr lang="en-US" sz="2400" kern="1200" dirty="0"/>
        </a:p>
      </dsp:txBody>
      <dsp:txXfrm>
        <a:off x="2351170" y="1726"/>
        <a:ext cx="1622259" cy="1297807"/>
      </dsp:txXfrm>
    </dsp:sp>
    <dsp:sp modelId="{39DC4C85-2B8A-4E9B-98B3-E43C1983D85D}">
      <dsp:nvSpPr>
        <dsp:cNvPr id="0" name=""/>
        <dsp:cNvSpPr/>
      </dsp:nvSpPr>
      <dsp:spPr>
        <a:xfrm rot="19500000">
          <a:off x="3796976" y="1888956"/>
          <a:ext cx="1514269" cy="486677"/>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6A3CF2-D470-4D9D-B1A9-A2B671B214C1}">
      <dsp:nvSpPr>
        <dsp:cNvPr id="0" name=""/>
        <dsp:cNvSpPr/>
      </dsp:nvSpPr>
      <dsp:spPr>
        <a:xfrm>
          <a:off x="4363189" y="1049117"/>
          <a:ext cx="1622259" cy="12978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066800">
            <a:lnSpc>
              <a:spcPct val="90000"/>
            </a:lnSpc>
            <a:spcBef>
              <a:spcPct val="0"/>
            </a:spcBef>
            <a:spcAft>
              <a:spcPct val="35000"/>
            </a:spcAft>
          </a:pPr>
          <a:r>
            <a:rPr lang="en-US" sz="2400" kern="1200" dirty="0" smtClean="0"/>
            <a:t>Cross Functions</a:t>
          </a:r>
          <a:endParaRPr lang="en-US" sz="2400" kern="1200" dirty="0"/>
        </a:p>
      </dsp:txBody>
      <dsp:txXfrm>
        <a:off x="4363189" y="1049117"/>
        <a:ext cx="1622259" cy="1297807"/>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C09420F-C374-46B4-820B-B488441F9A0C}">
      <dsp:nvSpPr>
        <dsp:cNvPr id="0" name=""/>
        <dsp:cNvSpPr/>
      </dsp:nvSpPr>
      <dsp:spPr>
        <a:xfrm>
          <a:off x="3986212" y="2009826"/>
          <a:ext cx="2828925" cy="673155"/>
        </a:xfrm>
        <a:custGeom>
          <a:avLst/>
          <a:gdLst/>
          <a:ahLst/>
          <a:cxnLst/>
          <a:rect l="0" t="0" r="0" b="0"/>
          <a:pathLst>
            <a:path>
              <a:moveTo>
                <a:pt x="0" y="0"/>
              </a:moveTo>
              <a:lnTo>
                <a:pt x="0" y="458735"/>
              </a:lnTo>
              <a:lnTo>
                <a:pt x="2828925" y="458735"/>
              </a:lnTo>
              <a:lnTo>
                <a:pt x="2828925" y="67315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011332-65A1-4A58-AB75-7EA5C8E6C919}">
      <dsp:nvSpPr>
        <dsp:cNvPr id="0" name=""/>
        <dsp:cNvSpPr/>
      </dsp:nvSpPr>
      <dsp:spPr>
        <a:xfrm>
          <a:off x="3940492" y="2009826"/>
          <a:ext cx="91440" cy="673155"/>
        </a:xfrm>
        <a:custGeom>
          <a:avLst/>
          <a:gdLst/>
          <a:ahLst/>
          <a:cxnLst/>
          <a:rect l="0" t="0" r="0" b="0"/>
          <a:pathLst>
            <a:path>
              <a:moveTo>
                <a:pt x="45720" y="0"/>
              </a:moveTo>
              <a:lnTo>
                <a:pt x="45720" y="67315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EBBE1E-EE04-45E4-9A75-55A33FA3AEBD}">
      <dsp:nvSpPr>
        <dsp:cNvPr id="0" name=""/>
        <dsp:cNvSpPr/>
      </dsp:nvSpPr>
      <dsp:spPr>
        <a:xfrm>
          <a:off x="1157287" y="2009826"/>
          <a:ext cx="2828925" cy="673155"/>
        </a:xfrm>
        <a:custGeom>
          <a:avLst/>
          <a:gdLst/>
          <a:ahLst/>
          <a:cxnLst/>
          <a:rect l="0" t="0" r="0" b="0"/>
          <a:pathLst>
            <a:path>
              <a:moveTo>
                <a:pt x="2828925" y="0"/>
              </a:moveTo>
              <a:lnTo>
                <a:pt x="2828925" y="458735"/>
              </a:lnTo>
              <a:lnTo>
                <a:pt x="0" y="458735"/>
              </a:lnTo>
              <a:lnTo>
                <a:pt x="0" y="67315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FA7F1A-7BC9-4ED0-94AC-D6709C07971C}">
      <dsp:nvSpPr>
        <dsp:cNvPr id="0" name=""/>
        <dsp:cNvSpPr/>
      </dsp:nvSpPr>
      <dsp:spPr>
        <a:xfrm>
          <a:off x="2828924" y="540071"/>
          <a:ext cx="2314575" cy="14697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6C1ABB-84EA-4EA8-845A-CB165B5567A3}">
      <dsp:nvSpPr>
        <dsp:cNvPr id="0" name=""/>
        <dsp:cNvSpPr/>
      </dsp:nvSpPr>
      <dsp:spPr>
        <a:xfrm>
          <a:off x="3086099" y="784387"/>
          <a:ext cx="2314575" cy="14697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Factors</a:t>
          </a:r>
          <a:endParaRPr lang="en-US" sz="2200" kern="1200" dirty="0"/>
        </a:p>
      </dsp:txBody>
      <dsp:txXfrm>
        <a:off x="3086099" y="784387"/>
        <a:ext cx="2314575" cy="1469755"/>
      </dsp:txXfrm>
    </dsp:sp>
    <dsp:sp modelId="{03687435-A378-492E-AA8C-17808446B2C1}">
      <dsp:nvSpPr>
        <dsp:cNvPr id="0" name=""/>
        <dsp:cNvSpPr/>
      </dsp:nvSpPr>
      <dsp:spPr>
        <a:xfrm>
          <a:off x="0" y="2682982"/>
          <a:ext cx="2314575" cy="14697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8A7AD9-0B36-49D3-B565-F1E6C99958BE}">
      <dsp:nvSpPr>
        <dsp:cNvPr id="0" name=""/>
        <dsp:cNvSpPr/>
      </dsp:nvSpPr>
      <dsp:spPr>
        <a:xfrm>
          <a:off x="257174" y="2927298"/>
          <a:ext cx="2314575" cy="14697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Exceptional Competitive Conditions</a:t>
          </a:r>
          <a:endParaRPr lang="en-US" sz="2200" kern="1200" dirty="0"/>
        </a:p>
      </dsp:txBody>
      <dsp:txXfrm>
        <a:off x="257174" y="2927298"/>
        <a:ext cx="2314575" cy="1469755"/>
      </dsp:txXfrm>
    </dsp:sp>
    <dsp:sp modelId="{BA9E7CB3-33B9-48B1-9BD2-DEAD25C872CA}">
      <dsp:nvSpPr>
        <dsp:cNvPr id="0" name=""/>
        <dsp:cNvSpPr/>
      </dsp:nvSpPr>
      <dsp:spPr>
        <a:xfrm>
          <a:off x="2828924" y="2682982"/>
          <a:ext cx="2314575" cy="14697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09140C-9E98-4112-B104-1F1DA4183BE1}">
      <dsp:nvSpPr>
        <dsp:cNvPr id="0" name=""/>
        <dsp:cNvSpPr/>
      </dsp:nvSpPr>
      <dsp:spPr>
        <a:xfrm>
          <a:off x="3086099" y="2927298"/>
          <a:ext cx="2314575" cy="14697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Industry or market development phase</a:t>
          </a:r>
          <a:endParaRPr lang="en-US" sz="2200" kern="1200" dirty="0"/>
        </a:p>
      </dsp:txBody>
      <dsp:txXfrm>
        <a:off x="3086099" y="2927298"/>
        <a:ext cx="2314575" cy="1469755"/>
      </dsp:txXfrm>
    </dsp:sp>
    <dsp:sp modelId="{A9A98E23-4C99-44F1-ABA9-BE027215166F}">
      <dsp:nvSpPr>
        <dsp:cNvPr id="0" name=""/>
        <dsp:cNvSpPr/>
      </dsp:nvSpPr>
      <dsp:spPr>
        <a:xfrm>
          <a:off x="5657850" y="2682982"/>
          <a:ext cx="2314575" cy="14697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871870-668E-4D10-BC2B-35E5C5071A3C}">
      <dsp:nvSpPr>
        <dsp:cNvPr id="0" name=""/>
        <dsp:cNvSpPr/>
      </dsp:nvSpPr>
      <dsp:spPr>
        <a:xfrm>
          <a:off x="5915024" y="2927298"/>
          <a:ext cx="2314575" cy="14697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t>Inertia of past successful </a:t>
          </a:r>
          <a:r>
            <a:rPr lang="en-US" sz="2200" kern="1200" smtClean="0"/>
            <a:t>startegy </a:t>
          </a:r>
          <a:endParaRPr lang="en-US" sz="2200" kern="1200" dirty="0"/>
        </a:p>
      </dsp:txBody>
      <dsp:txXfrm>
        <a:off x="5915024" y="2927298"/>
        <a:ext cx="2314575" cy="1469755"/>
      </dsp:txXfrm>
    </dsp:sp>
  </dsp:spTree>
</dsp:drawing>
</file>

<file path=ppt/diagrams/drawing3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2A62FB6-15CB-4302-B78E-56127A17F5EB}">
      <dsp:nvSpPr>
        <dsp:cNvPr id="0" name=""/>
        <dsp:cNvSpPr/>
      </dsp:nvSpPr>
      <dsp:spPr>
        <a:xfrm>
          <a:off x="754379" y="0"/>
          <a:ext cx="6949441" cy="4343401"/>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A0A20-1401-438B-9FA4-7034769EC3D0}">
      <dsp:nvSpPr>
        <dsp:cNvPr id="0" name=""/>
        <dsp:cNvSpPr/>
      </dsp:nvSpPr>
      <dsp:spPr>
        <a:xfrm>
          <a:off x="1438899" y="3229752"/>
          <a:ext cx="159837" cy="159837"/>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C9DF2-BE99-47BD-B085-99115FCE19E1}">
      <dsp:nvSpPr>
        <dsp:cNvPr id="0" name=""/>
        <dsp:cNvSpPr/>
      </dsp:nvSpPr>
      <dsp:spPr>
        <a:xfrm>
          <a:off x="1518817" y="3309671"/>
          <a:ext cx="910376" cy="1033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694" tIns="0" rIns="0" bIns="0" numCol="1" spcCol="1270" anchor="t" anchorCtr="0">
          <a:noAutofit/>
        </a:bodyPr>
        <a:lstStyle/>
        <a:p>
          <a:pPr lvl="0" algn="l" defTabSz="533400">
            <a:lnSpc>
              <a:spcPct val="90000"/>
            </a:lnSpc>
            <a:spcBef>
              <a:spcPct val="0"/>
            </a:spcBef>
            <a:spcAft>
              <a:spcPct val="35000"/>
            </a:spcAft>
          </a:pPr>
          <a:r>
            <a:rPr lang="en-US" sz="1200" kern="1200" dirty="0" smtClean="0"/>
            <a:t>New Entrants</a:t>
          </a:r>
        </a:p>
        <a:p>
          <a:pPr lvl="0" algn="l" defTabSz="533400">
            <a:lnSpc>
              <a:spcPct val="90000"/>
            </a:lnSpc>
            <a:spcBef>
              <a:spcPct val="0"/>
            </a:spcBef>
            <a:spcAft>
              <a:spcPct val="35000"/>
            </a:spcAft>
          </a:pPr>
          <a:r>
            <a:rPr lang="en-US" sz="1200" kern="1200" dirty="0" smtClean="0"/>
            <a:t>Few Competitors	</a:t>
          </a:r>
          <a:endParaRPr lang="en-US" sz="1200" kern="1200" dirty="0"/>
        </a:p>
      </dsp:txBody>
      <dsp:txXfrm>
        <a:off x="1518817" y="3309671"/>
        <a:ext cx="910376" cy="1033729"/>
      </dsp:txXfrm>
    </dsp:sp>
    <dsp:sp modelId="{9267B041-FC98-44FD-BBC9-A3D932C38D19}">
      <dsp:nvSpPr>
        <dsp:cNvPr id="0" name=""/>
        <dsp:cNvSpPr/>
      </dsp:nvSpPr>
      <dsp:spPr>
        <a:xfrm>
          <a:off x="2304104" y="2398426"/>
          <a:ext cx="250179" cy="250179"/>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B178BF-BF28-4DBC-BF3A-2A6B20CFEE9F}">
      <dsp:nvSpPr>
        <dsp:cNvPr id="0" name=""/>
        <dsp:cNvSpPr/>
      </dsp:nvSpPr>
      <dsp:spPr>
        <a:xfrm>
          <a:off x="2429194" y="2523515"/>
          <a:ext cx="1153607" cy="1819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565" tIns="0" rIns="0" bIns="0" numCol="1" spcCol="1270" anchor="t" anchorCtr="0">
          <a:noAutofit/>
        </a:bodyPr>
        <a:lstStyle/>
        <a:p>
          <a:pPr lvl="0" algn="l" defTabSz="533400">
            <a:lnSpc>
              <a:spcPct val="90000"/>
            </a:lnSpc>
            <a:spcBef>
              <a:spcPct val="0"/>
            </a:spcBef>
            <a:spcAft>
              <a:spcPct val="35000"/>
            </a:spcAft>
          </a:pPr>
          <a:r>
            <a:rPr lang="en-US" sz="1200" kern="1200" dirty="0" smtClean="0"/>
            <a:t>Product Oriented</a:t>
          </a:r>
          <a:endParaRPr lang="en-US" sz="1200" kern="1200" dirty="0"/>
        </a:p>
      </dsp:txBody>
      <dsp:txXfrm>
        <a:off x="2429194" y="2523515"/>
        <a:ext cx="1153607" cy="1819885"/>
      </dsp:txXfrm>
    </dsp:sp>
    <dsp:sp modelId="{A31BEB99-8EDF-4570-B500-7A7A63610BFD}">
      <dsp:nvSpPr>
        <dsp:cNvPr id="0" name=""/>
        <dsp:cNvSpPr/>
      </dsp:nvSpPr>
      <dsp:spPr>
        <a:xfrm>
          <a:off x="3416015" y="1735623"/>
          <a:ext cx="333573" cy="33357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296F3B-0572-4F9E-B9A0-1C8776E4B5C1}">
      <dsp:nvSpPr>
        <dsp:cNvPr id="0" name=""/>
        <dsp:cNvSpPr/>
      </dsp:nvSpPr>
      <dsp:spPr>
        <a:xfrm>
          <a:off x="3582801" y="1902409"/>
          <a:ext cx="1341242" cy="2440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754" tIns="0" rIns="0" bIns="0" numCol="1" spcCol="1270" anchor="t" anchorCtr="0">
          <a:noAutofit/>
        </a:bodyPr>
        <a:lstStyle/>
        <a:p>
          <a:pPr lvl="0" algn="l" defTabSz="533400">
            <a:lnSpc>
              <a:spcPct val="90000"/>
            </a:lnSpc>
            <a:spcBef>
              <a:spcPct val="0"/>
            </a:spcBef>
            <a:spcAft>
              <a:spcPct val="35000"/>
            </a:spcAft>
          </a:pPr>
          <a:r>
            <a:rPr lang="en-US" sz="1200" kern="1200" dirty="0" smtClean="0"/>
            <a:t>Capacity Growth</a:t>
          </a:r>
        </a:p>
        <a:p>
          <a:pPr lvl="0" algn="l" defTabSz="533400">
            <a:lnSpc>
              <a:spcPct val="90000"/>
            </a:lnSpc>
            <a:spcBef>
              <a:spcPct val="0"/>
            </a:spcBef>
            <a:spcAft>
              <a:spcPct val="35000"/>
            </a:spcAft>
          </a:pPr>
          <a:r>
            <a:rPr lang="en-US" sz="1200" kern="1200" dirty="0" smtClean="0"/>
            <a:t>Sales Oriented</a:t>
          </a:r>
          <a:endParaRPr lang="en-US" sz="1200" kern="1200" dirty="0"/>
        </a:p>
      </dsp:txBody>
      <dsp:txXfrm>
        <a:off x="3582801" y="1902409"/>
        <a:ext cx="1341242" cy="2440991"/>
      </dsp:txXfrm>
    </dsp:sp>
    <dsp:sp modelId="{BBDD6174-C92B-411A-8548-F7AA9717332B}">
      <dsp:nvSpPr>
        <dsp:cNvPr id="0" name=""/>
        <dsp:cNvSpPr/>
      </dsp:nvSpPr>
      <dsp:spPr>
        <a:xfrm>
          <a:off x="4708611" y="1217889"/>
          <a:ext cx="430865" cy="43086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1EFE40-A36F-4E57-87CA-9C537A0D50F0}">
      <dsp:nvSpPr>
        <dsp:cNvPr id="0" name=""/>
        <dsp:cNvSpPr/>
      </dsp:nvSpPr>
      <dsp:spPr>
        <a:xfrm>
          <a:off x="4924044" y="1433322"/>
          <a:ext cx="1389888" cy="2910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307" tIns="0" rIns="0" bIns="0" numCol="1" spcCol="1270" anchor="t" anchorCtr="0">
          <a:noAutofit/>
        </a:bodyPr>
        <a:lstStyle/>
        <a:p>
          <a:pPr lvl="0" algn="l" defTabSz="533400">
            <a:lnSpc>
              <a:spcPct val="90000"/>
            </a:lnSpc>
            <a:spcBef>
              <a:spcPct val="0"/>
            </a:spcBef>
            <a:spcAft>
              <a:spcPct val="35000"/>
            </a:spcAft>
          </a:pPr>
          <a:r>
            <a:rPr lang="en-US" sz="1200" kern="1200" dirty="0" smtClean="0"/>
            <a:t>Maturity</a:t>
          </a:r>
          <a:endParaRPr lang="en-US" sz="1200" kern="1200" dirty="0"/>
        </a:p>
      </dsp:txBody>
      <dsp:txXfrm>
        <a:off x="4924044" y="1433322"/>
        <a:ext cx="1389888" cy="2910078"/>
      </dsp:txXfrm>
    </dsp:sp>
    <dsp:sp modelId="{5455C218-DC18-45E7-8A39-5E7E7BF021D8}">
      <dsp:nvSpPr>
        <dsp:cNvPr id="0" name=""/>
        <dsp:cNvSpPr/>
      </dsp:nvSpPr>
      <dsp:spPr>
        <a:xfrm>
          <a:off x="6039429" y="872154"/>
          <a:ext cx="549005" cy="54900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8EA9FB-1590-451E-93B6-025D2044D8A9}">
      <dsp:nvSpPr>
        <dsp:cNvPr id="0" name=""/>
        <dsp:cNvSpPr/>
      </dsp:nvSpPr>
      <dsp:spPr>
        <a:xfrm>
          <a:off x="6313932" y="1146657"/>
          <a:ext cx="1389888" cy="3196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907" tIns="0" rIns="0" bIns="0" numCol="1" spcCol="1270" anchor="t" anchorCtr="0">
          <a:noAutofit/>
        </a:bodyPr>
        <a:lstStyle/>
        <a:p>
          <a:pPr lvl="0" algn="l" defTabSz="533400">
            <a:lnSpc>
              <a:spcPct val="90000"/>
            </a:lnSpc>
            <a:spcBef>
              <a:spcPct val="0"/>
            </a:spcBef>
            <a:spcAft>
              <a:spcPct val="35000"/>
            </a:spcAft>
          </a:pPr>
          <a:r>
            <a:rPr lang="en-US" sz="1200" kern="1200" dirty="0" smtClean="0"/>
            <a:t>Marketing Oriented</a:t>
          </a:r>
          <a:endParaRPr lang="en-US" sz="1200" kern="1200" dirty="0"/>
        </a:p>
      </dsp:txBody>
      <dsp:txXfrm>
        <a:off x="6313932" y="1146657"/>
        <a:ext cx="1389888" cy="3196743"/>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4393938-C121-448B-8226-EBF4231A5AAA}">
      <dsp:nvSpPr>
        <dsp:cNvPr id="0" name=""/>
        <dsp:cNvSpPr/>
      </dsp:nvSpPr>
      <dsp:spPr>
        <a:xfrm>
          <a:off x="2080768" y="0"/>
          <a:ext cx="1664208" cy="924560"/>
        </a:xfrm>
        <a:prstGeom prst="roundRect">
          <a:avLst>
            <a:gd name="adj" fmla="val 1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Global</a:t>
          </a:r>
          <a:endParaRPr lang="en-US" sz="3200" kern="1200" dirty="0"/>
        </a:p>
      </dsp:txBody>
      <dsp:txXfrm>
        <a:off x="2080768" y="0"/>
        <a:ext cx="1664208" cy="924560"/>
      </dsp:txXfrm>
    </dsp:sp>
    <dsp:sp modelId="{01698C22-EA53-4B1E-90E4-23A5EB02B086}">
      <dsp:nvSpPr>
        <dsp:cNvPr id="0" name=""/>
        <dsp:cNvSpPr/>
      </dsp:nvSpPr>
      <dsp:spPr>
        <a:xfrm>
          <a:off x="4484624" y="0"/>
          <a:ext cx="1664208" cy="924560"/>
        </a:xfrm>
        <a:prstGeom prst="roundRect">
          <a:avLst>
            <a:gd name="adj" fmla="val 1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Industry</a:t>
          </a:r>
          <a:endParaRPr lang="en-US" sz="3200" kern="1200" dirty="0"/>
        </a:p>
      </dsp:txBody>
      <dsp:txXfrm>
        <a:off x="4484624" y="0"/>
        <a:ext cx="1664208" cy="924560"/>
      </dsp:txXfrm>
    </dsp:sp>
    <dsp:sp modelId="{165A2816-C32E-426F-89F9-963407FC31E3}">
      <dsp:nvSpPr>
        <dsp:cNvPr id="0" name=""/>
        <dsp:cNvSpPr/>
      </dsp:nvSpPr>
      <dsp:spPr>
        <a:xfrm>
          <a:off x="3768089" y="3929380"/>
          <a:ext cx="693420" cy="693420"/>
        </a:xfrm>
        <a:prstGeom prst="triangle">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66C871-23D4-4C5C-95C6-763A837B9EE4}">
      <dsp:nvSpPr>
        <dsp:cNvPr id="0" name=""/>
        <dsp:cNvSpPr/>
      </dsp:nvSpPr>
      <dsp:spPr>
        <a:xfrm rot="240000">
          <a:off x="2033904" y="3632241"/>
          <a:ext cx="4161790" cy="29102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528736-39D5-4797-9FAC-314030C1F1A2}">
      <dsp:nvSpPr>
        <dsp:cNvPr id="0" name=""/>
        <dsp:cNvSpPr/>
      </dsp:nvSpPr>
      <dsp:spPr>
        <a:xfrm rot="240000">
          <a:off x="4532698" y="2904618"/>
          <a:ext cx="1660515" cy="7736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Monopoly</a:t>
          </a:r>
          <a:endParaRPr lang="en-US" sz="2000" kern="1200" dirty="0"/>
        </a:p>
      </dsp:txBody>
      <dsp:txXfrm rot="240000">
        <a:off x="4532698" y="2904618"/>
        <a:ext cx="1660515" cy="773630"/>
      </dsp:txXfrm>
    </dsp:sp>
    <dsp:sp modelId="{6016AE13-D278-414E-91C2-E1D951BCA066}">
      <dsp:nvSpPr>
        <dsp:cNvPr id="0" name=""/>
        <dsp:cNvSpPr/>
      </dsp:nvSpPr>
      <dsp:spPr>
        <a:xfrm rot="240000">
          <a:off x="4592794" y="2072514"/>
          <a:ext cx="1660515" cy="7736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Development</a:t>
          </a:r>
          <a:endParaRPr lang="en-US" sz="2000" kern="1200" dirty="0"/>
        </a:p>
      </dsp:txBody>
      <dsp:txXfrm rot="240000">
        <a:off x="4592794" y="2072514"/>
        <a:ext cx="1660515" cy="773630"/>
      </dsp:txXfrm>
    </dsp:sp>
    <dsp:sp modelId="{6F0BD509-77DC-40A2-A18F-EAFE28C4105A}">
      <dsp:nvSpPr>
        <dsp:cNvPr id="0" name=""/>
        <dsp:cNvSpPr/>
      </dsp:nvSpPr>
      <dsp:spPr>
        <a:xfrm rot="240000">
          <a:off x="4652891" y="1258901"/>
          <a:ext cx="1660515" cy="7736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History</a:t>
          </a:r>
          <a:endParaRPr lang="en-US" sz="2000" kern="1200" dirty="0"/>
        </a:p>
      </dsp:txBody>
      <dsp:txXfrm rot="240000">
        <a:off x="4652891" y="1258901"/>
        <a:ext cx="1660515" cy="773630"/>
      </dsp:txXfrm>
    </dsp:sp>
    <dsp:sp modelId="{2B41B300-4C6C-4D83-BF4E-6B9213BF0A03}">
      <dsp:nvSpPr>
        <dsp:cNvPr id="0" name=""/>
        <dsp:cNvSpPr/>
      </dsp:nvSpPr>
      <dsp:spPr>
        <a:xfrm rot="240000">
          <a:off x="2151956" y="2738197"/>
          <a:ext cx="1660515" cy="7736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Different maturity</a:t>
          </a:r>
          <a:endParaRPr lang="en-US" sz="2000" kern="1200" dirty="0"/>
        </a:p>
      </dsp:txBody>
      <dsp:txXfrm rot="240000">
        <a:off x="2151956" y="2738197"/>
        <a:ext cx="1660515" cy="773630"/>
      </dsp:txXfrm>
    </dsp:sp>
    <dsp:sp modelId="{72AE2A2E-8EDB-48C9-95A1-A847CD93787E}">
      <dsp:nvSpPr>
        <dsp:cNvPr id="0" name=""/>
        <dsp:cNvSpPr/>
      </dsp:nvSpPr>
      <dsp:spPr>
        <a:xfrm rot="240000">
          <a:off x="2212052" y="1906093"/>
          <a:ext cx="1660515" cy="7736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Different rules</a:t>
          </a:r>
          <a:endParaRPr lang="en-US" sz="2000" kern="1200" dirty="0"/>
        </a:p>
      </dsp:txBody>
      <dsp:txXfrm rot="240000">
        <a:off x="2212052" y="1906093"/>
        <a:ext cx="1660515" cy="77363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086081C-0ABA-40A2-B7FC-9D64B0D5B86D}">
      <dsp:nvSpPr>
        <dsp:cNvPr id="0" name=""/>
        <dsp:cNvSpPr/>
      </dsp:nvSpPr>
      <dsp:spPr>
        <a:xfrm>
          <a:off x="1883" y="0"/>
          <a:ext cx="1973944" cy="4648200"/>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Success</a:t>
          </a:r>
          <a:endParaRPr lang="en-US" sz="3400" kern="1200" dirty="0"/>
        </a:p>
      </dsp:txBody>
      <dsp:txXfrm>
        <a:off x="1883" y="1859280"/>
        <a:ext cx="1973944" cy="1859280"/>
      </dsp:txXfrm>
    </dsp:sp>
    <dsp:sp modelId="{6FDDD19D-AE1E-455A-A666-6DB02EF1FCC8}">
      <dsp:nvSpPr>
        <dsp:cNvPr id="0" name=""/>
        <dsp:cNvSpPr/>
      </dsp:nvSpPr>
      <dsp:spPr>
        <a:xfrm>
          <a:off x="214930" y="278892"/>
          <a:ext cx="1547850" cy="1547850"/>
        </a:xfrm>
        <a:prstGeom prst="ellipse">
          <a:avLst/>
        </a:prstGeom>
        <a:blipFill rotWithShape="0">
          <a:blip xmlns:r="http://schemas.openxmlformats.org/officeDocument/2006/relationships" r:embed="rId1"/>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4DCBF938-A5B7-40E5-ABB4-CFD9752148E8}">
      <dsp:nvSpPr>
        <dsp:cNvPr id="0" name=""/>
        <dsp:cNvSpPr/>
      </dsp:nvSpPr>
      <dsp:spPr>
        <a:xfrm>
          <a:off x="2035046" y="0"/>
          <a:ext cx="1973944" cy="4648200"/>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My way is the best</a:t>
          </a:r>
          <a:endParaRPr lang="en-US" sz="3400" kern="1200" dirty="0"/>
        </a:p>
      </dsp:txBody>
      <dsp:txXfrm>
        <a:off x="2035046" y="1859280"/>
        <a:ext cx="1973944" cy="1859280"/>
      </dsp:txXfrm>
    </dsp:sp>
    <dsp:sp modelId="{7C0504CD-33E1-417E-9F0C-9ACCAD609803}">
      <dsp:nvSpPr>
        <dsp:cNvPr id="0" name=""/>
        <dsp:cNvSpPr/>
      </dsp:nvSpPr>
      <dsp:spPr>
        <a:xfrm>
          <a:off x="2248093" y="278892"/>
          <a:ext cx="1547850" cy="1547850"/>
        </a:xfrm>
        <a:prstGeom prst="ellipse">
          <a:avLst/>
        </a:prstGeom>
        <a:blipFill rotWithShape="0">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3A7531E1-3B24-4CE5-94E0-93C47DE17084}">
      <dsp:nvSpPr>
        <dsp:cNvPr id="0" name=""/>
        <dsp:cNvSpPr/>
      </dsp:nvSpPr>
      <dsp:spPr>
        <a:xfrm>
          <a:off x="4068209" y="0"/>
          <a:ext cx="1973944" cy="4648200"/>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Shock</a:t>
          </a:r>
          <a:endParaRPr lang="en-US" sz="3400" kern="1200" dirty="0"/>
        </a:p>
      </dsp:txBody>
      <dsp:txXfrm>
        <a:off x="4068209" y="1859280"/>
        <a:ext cx="1973944" cy="1859280"/>
      </dsp:txXfrm>
    </dsp:sp>
    <dsp:sp modelId="{D5B3657A-F9E5-40AA-BF9D-F0CEF4970BEB}">
      <dsp:nvSpPr>
        <dsp:cNvPr id="0" name=""/>
        <dsp:cNvSpPr/>
      </dsp:nvSpPr>
      <dsp:spPr>
        <a:xfrm>
          <a:off x="4281256" y="278892"/>
          <a:ext cx="1547850" cy="1547850"/>
        </a:xfrm>
        <a:prstGeom prst="ellipse">
          <a:avLst/>
        </a:prstGeom>
        <a:blipFill rotWithShape="0">
          <a:blip xmlns:r="http://schemas.openxmlformats.org/officeDocument/2006/relationships" r:embed="rId3"/>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61B55474-FD62-487D-9FA2-CAA38DDAD5A2}">
      <dsp:nvSpPr>
        <dsp:cNvPr id="0" name=""/>
        <dsp:cNvSpPr/>
      </dsp:nvSpPr>
      <dsp:spPr>
        <a:xfrm>
          <a:off x="6101372" y="0"/>
          <a:ext cx="1973944" cy="4648200"/>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1808" tIns="241808" rIns="241808" bIns="241808" numCol="1" spcCol="1270" anchor="ctr" anchorCtr="0">
          <a:noAutofit/>
        </a:bodyPr>
        <a:lstStyle/>
        <a:p>
          <a:pPr lvl="0" algn="ctr" defTabSz="1511300">
            <a:lnSpc>
              <a:spcPct val="90000"/>
            </a:lnSpc>
            <a:spcBef>
              <a:spcPct val="0"/>
            </a:spcBef>
            <a:spcAft>
              <a:spcPct val="35000"/>
            </a:spcAft>
          </a:pPr>
          <a:r>
            <a:rPr lang="en-US" sz="3400" kern="1200" dirty="0" smtClean="0"/>
            <a:t>Listen to the market</a:t>
          </a:r>
          <a:endParaRPr lang="en-US" sz="3400" kern="1200" dirty="0"/>
        </a:p>
      </dsp:txBody>
      <dsp:txXfrm>
        <a:off x="6101372" y="1859280"/>
        <a:ext cx="1973944" cy="1859280"/>
      </dsp:txXfrm>
    </dsp:sp>
    <dsp:sp modelId="{0CED9F51-07A4-4A6D-A752-238B37201D5A}">
      <dsp:nvSpPr>
        <dsp:cNvPr id="0" name=""/>
        <dsp:cNvSpPr/>
      </dsp:nvSpPr>
      <dsp:spPr>
        <a:xfrm>
          <a:off x="6314419" y="278892"/>
          <a:ext cx="1547850" cy="1547850"/>
        </a:xfrm>
        <a:prstGeom prst="ellipse">
          <a:avLst/>
        </a:prstGeom>
        <a:blipFill rotWithShape="0">
          <a:blip xmlns:r="http://schemas.openxmlformats.org/officeDocument/2006/relationships" r:embed="rId4"/>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5B8DE70-D188-4263-8BE1-E07CD2C1C1E2}">
      <dsp:nvSpPr>
        <dsp:cNvPr id="0" name=""/>
        <dsp:cNvSpPr/>
      </dsp:nvSpPr>
      <dsp:spPr>
        <a:xfrm>
          <a:off x="323087" y="3718560"/>
          <a:ext cx="7431024" cy="697230"/>
        </a:xfrm>
        <a:prstGeom prst="leftRightArrow">
          <a:avLst/>
        </a:prstGeom>
        <a:solidFill>
          <a:schemeClr val="accent1">
            <a:tint val="60000"/>
            <a:hueOff val="0"/>
            <a:satOff val="0"/>
            <a:lumOff val="0"/>
            <a:alphaOff val="0"/>
          </a:schemeClr>
        </a:solidFill>
        <a:ln>
          <a:noFill/>
        </a:ln>
        <a:effectLst>
          <a:outerShdw blurRad="50800" dist="43000" dir="5400000" rotWithShape="0">
            <a:srgbClr val="000000">
              <a:alpha val="40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3A38F3A-D1D1-4DFC-BB62-6018D064BA22}">
      <dsp:nvSpPr>
        <dsp:cNvPr id="0" name=""/>
        <dsp:cNvSpPr/>
      </dsp:nvSpPr>
      <dsp:spPr>
        <a:xfrm rot="21300000">
          <a:off x="25254" y="2000247"/>
          <a:ext cx="8179091" cy="936629"/>
        </a:xfrm>
        <a:prstGeom prst="mathMinus">
          <a:avLst/>
        </a:prstGeom>
        <a:solidFill>
          <a:schemeClr val="accent1">
            <a:tint val="60000"/>
            <a:hueOff val="0"/>
            <a:satOff val="0"/>
            <a:lumOff val="0"/>
            <a:alphaOff val="0"/>
          </a:schemeClr>
        </a:solidFill>
        <a:ln>
          <a:noFill/>
        </a:ln>
        <a:effectLst>
          <a:outerShdw blurRad="50800" dist="43000" dir="5400000" rotWithShape="0">
            <a:srgbClr val="000000">
              <a:alpha val="40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2EC9548-1D88-4DCB-9938-0BCD10589A9C}">
      <dsp:nvSpPr>
        <dsp:cNvPr id="0" name=""/>
        <dsp:cNvSpPr/>
      </dsp:nvSpPr>
      <dsp:spPr>
        <a:xfrm>
          <a:off x="987552" y="246856"/>
          <a:ext cx="2468880" cy="1974850"/>
        </a:xfrm>
        <a:prstGeom prst="downArrow">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49E3DA9-3DFA-48E1-89FD-5CACE6138F34}">
      <dsp:nvSpPr>
        <dsp:cNvPr id="0" name=""/>
        <dsp:cNvSpPr/>
      </dsp:nvSpPr>
      <dsp:spPr>
        <a:xfrm>
          <a:off x="4361687" y="0"/>
          <a:ext cx="2633472" cy="2073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What are strategies</a:t>
          </a:r>
          <a:endParaRPr lang="en-US" sz="3200" kern="1200" dirty="0"/>
        </a:p>
      </dsp:txBody>
      <dsp:txXfrm>
        <a:off x="4361687" y="0"/>
        <a:ext cx="2633472" cy="2073592"/>
      </dsp:txXfrm>
    </dsp:sp>
    <dsp:sp modelId="{3AEE7A13-E87E-4BCB-9193-1BFC483AE697}">
      <dsp:nvSpPr>
        <dsp:cNvPr id="0" name=""/>
        <dsp:cNvSpPr/>
      </dsp:nvSpPr>
      <dsp:spPr>
        <a:xfrm>
          <a:off x="4773168" y="2715418"/>
          <a:ext cx="2468880" cy="1974850"/>
        </a:xfrm>
        <a:prstGeom prst="upArrow">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3119FB6-3CA9-4E91-A8E8-520F061E9728}">
      <dsp:nvSpPr>
        <dsp:cNvPr id="0" name=""/>
        <dsp:cNvSpPr/>
      </dsp:nvSpPr>
      <dsp:spPr>
        <a:xfrm>
          <a:off x="1234440" y="2863532"/>
          <a:ext cx="2633472" cy="2073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t>How they implemented over an org</a:t>
          </a:r>
          <a:endParaRPr lang="en-US" sz="3200" kern="1200" dirty="0"/>
        </a:p>
      </dsp:txBody>
      <dsp:txXfrm>
        <a:off x="1234440" y="2863532"/>
        <a:ext cx="2633472" cy="2073592"/>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92F606D-7B58-410D-A435-05700057A140}">
      <dsp:nvSpPr>
        <dsp:cNvPr id="0" name=""/>
        <dsp:cNvSpPr/>
      </dsp:nvSpPr>
      <dsp:spPr>
        <a:xfrm>
          <a:off x="2957" y="2584"/>
          <a:ext cx="8223684" cy="1547672"/>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 strategy is a fundamental pattern of present and planned objectives, resource deployments, and interactions of an organisation with markets, competitors, and other environmental factors.</a:t>
          </a:r>
          <a:endParaRPr lang="en-US" sz="2400" kern="1200" dirty="0"/>
        </a:p>
      </dsp:txBody>
      <dsp:txXfrm>
        <a:off x="2957" y="2584"/>
        <a:ext cx="8223684" cy="1547672"/>
      </dsp:txXfrm>
    </dsp:sp>
    <dsp:sp modelId="{B39262A2-52E2-4E97-BFCA-CD6904B590AC}">
      <dsp:nvSpPr>
        <dsp:cNvPr id="0" name=""/>
        <dsp:cNvSpPr/>
      </dsp:nvSpPr>
      <dsp:spPr>
        <a:xfrm>
          <a:off x="2957" y="1694726"/>
          <a:ext cx="2595860" cy="1547672"/>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What</a:t>
          </a:r>
          <a:endParaRPr lang="en-US" sz="2400" kern="1200" dirty="0"/>
        </a:p>
      </dsp:txBody>
      <dsp:txXfrm>
        <a:off x="2957" y="1694726"/>
        <a:ext cx="2595860" cy="1547672"/>
      </dsp:txXfrm>
    </dsp:sp>
    <dsp:sp modelId="{7CEBECE1-FBCA-41ED-91E4-8AD0D868B44E}">
      <dsp:nvSpPr>
        <dsp:cNvPr id="0" name=""/>
        <dsp:cNvSpPr/>
      </dsp:nvSpPr>
      <dsp:spPr>
        <a:xfrm>
          <a:off x="2957" y="3386867"/>
          <a:ext cx="2595860" cy="1547672"/>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Objectives</a:t>
          </a:r>
          <a:endParaRPr lang="en-US" sz="2400" kern="1200" dirty="0"/>
        </a:p>
      </dsp:txBody>
      <dsp:txXfrm>
        <a:off x="2957" y="3386867"/>
        <a:ext cx="2595860" cy="1547672"/>
      </dsp:txXfrm>
    </dsp:sp>
    <dsp:sp modelId="{103DAB2F-1E7B-4FA0-8AAB-ECF74CC80AE0}">
      <dsp:nvSpPr>
        <dsp:cNvPr id="0" name=""/>
        <dsp:cNvSpPr/>
      </dsp:nvSpPr>
      <dsp:spPr>
        <a:xfrm>
          <a:off x="2816869" y="1694726"/>
          <a:ext cx="2595860" cy="1547672"/>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Where</a:t>
          </a:r>
          <a:endParaRPr lang="en-US" sz="2400" kern="1200" dirty="0"/>
        </a:p>
      </dsp:txBody>
      <dsp:txXfrm>
        <a:off x="2816869" y="1694726"/>
        <a:ext cx="2595860" cy="1547672"/>
      </dsp:txXfrm>
    </dsp:sp>
    <dsp:sp modelId="{62B58A91-EF02-4DB6-95E6-BFE5518B0B41}">
      <dsp:nvSpPr>
        <dsp:cNvPr id="0" name=""/>
        <dsp:cNvSpPr/>
      </dsp:nvSpPr>
      <dsp:spPr>
        <a:xfrm>
          <a:off x="2816869" y="3386867"/>
          <a:ext cx="2595860" cy="1547672"/>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To focus</a:t>
          </a:r>
          <a:endParaRPr lang="en-US" sz="2400" kern="1200" dirty="0"/>
        </a:p>
      </dsp:txBody>
      <dsp:txXfrm>
        <a:off x="2816869" y="3386867"/>
        <a:ext cx="2595860" cy="1547672"/>
      </dsp:txXfrm>
    </dsp:sp>
    <dsp:sp modelId="{A58DDF97-FD99-4DF8-94F1-FE3591F66376}">
      <dsp:nvSpPr>
        <dsp:cNvPr id="0" name=""/>
        <dsp:cNvSpPr/>
      </dsp:nvSpPr>
      <dsp:spPr>
        <a:xfrm>
          <a:off x="5630782" y="1694726"/>
          <a:ext cx="2595860" cy="1547672"/>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How</a:t>
          </a:r>
          <a:endParaRPr lang="en-US" sz="2400" kern="1200" dirty="0"/>
        </a:p>
      </dsp:txBody>
      <dsp:txXfrm>
        <a:off x="5630782" y="1694726"/>
        <a:ext cx="2595860" cy="1547672"/>
      </dsp:txXfrm>
    </dsp:sp>
    <dsp:sp modelId="{A04ADA7A-9543-488F-95B6-30FA952FEDC7}">
      <dsp:nvSpPr>
        <dsp:cNvPr id="0" name=""/>
        <dsp:cNvSpPr/>
      </dsp:nvSpPr>
      <dsp:spPr>
        <a:xfrm>
          <a:off x="5630782" y="3386867"/>
          <a:ext cx="2595860" cy="1547672"/>
        </a:xfrm>
        <a:prstGeom prst="roundRect">
          <a:avLst>
            <a:gd name="adj" fmla="val 10000"/>
          </a:avLst>
        </a:prstGeom>
        <a:gradFill rotWithShape="0">
          <a:gsLst>
            <a:gs pos="0">
              <a:schemeClr val="accent1">
                <a:hueOff val="0"/>
                <a:satOff val="0"/>
                <a:lumOff val="0"/>
                <a:alphaOff val="0"/>
                <a:tint val="45000"/>
                <a:satMod val="200000"/>
              </a:schemeClr>
            </a:gs>
            <a:gs pos="30000">
              <a:schemeClr val="accent1">
                <a:hueOff val="0"/>
                <a:satOff val="0"/>
                <a:lumOff val="0"/>
                <a:alphaOff val="0"/>
                <a:tint val="61000"/>
                <a:satMod val="200000"/>
              </a:schemeClr>
            </a:gs>
            <a:gs pos="45000">
              <a:schemeClr val="accent1">
                <a:hueOff val="0"/>
                <a:satOff val="0"/>
                <a:lumOff val="0"/>
                <a:alphaOff val="0"/>
                <a:tint val="66000"/>
                <a:satMod val="200000"/>
              </a:schemeClr>
            </a:gs>
            <a:gs pos="55000">
              <a:schemeClr val="accent1">
                <a:hueOff val="0"/>
                <a:satOff val="0"/>
                <a:lumOff val="0"/>
                <a:alphaOff val="0"/>
                <a:tint val="66000"/>
                <a:satMod val="200000"/>
              </a:schemeClr>
            </a:gs>
            <a:gs pos="73000">
              <a:schemeClr val="accent1">
                <a:hueOff val="0"/>
                <a:satOff val="0"/>
                <a:lumOff val="0"/>
                <a:alphaOff val="0"/>
                <a:tint val="61000"/>
                <a:satMod val="200000"/>
              </a:schemeClr>
            </a:gs>
            <a:gs pos="100000">
              <a:schemeClr val="accent1">
                <a:hueOff val="0"/>
                <a:satOff val="0"/>
                <a:lumOff val="0"/>
                <a:alphaOff val="0"/>
                <a:tint val="45000"/>
                <a:satMod val="200000"/>
              </a:schemeClr>
            </a:gs>
          </a:gsLst>
          <a:lin ang="950000" scaled="1"/>
        </a:gradFill>
        <a:ln>
          <a:noFill/>
        </a:ln>
        <a:effectLst>
          <a:outerShdw blurRad="38100" dist="25400" dir="5400000" rotWithShape="0">
            <a:srgbClr val="000000">
              <a:alpha val="4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To implement</a:t>
          </a:r>
          <a:endParaRPr lang="en-US" sz="2400" kern="1200" dirty="0"/>
        </a:p>
      </dsp:txBody>
      <dsp:txXfrm>
        <a:off x="5630782" y="3386867"/>
        <a:ext cx="2595860" cy="1547672"/>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C162046-6F53-4269-8897-D356194065DC}">
      <dsp:nvSpPr>
        <dsp:cNvPr id="0" name=""/>
        <dsp:cNvSpPr/>
      </dsp:nvSpPr>
      <dsp:spPr>
        <a:xfrm>
          <a:off x="0" y="0"/>
          <a:ext cx="1607343" cy="4937125"/>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u="sng" kern="1200" dirty="0" smtClean="0"/>
            <a:t>Scope</a:t>
          </a:r>
        </a:p>
        <a:p>
          <a:pPr lvl="0" algn="ctr" defTabSz="622300">
            <a:lnSpc>
              <a:spcPct val="90000"/>
            </a:lnSpc>
            <a:spcBef>
              <a:spcPct val="0"/>
            </a:spcBef>
            <a:spcAft>
              <a:spcPct val="35000"/>
            </a:spcAft>
          </a:pPr>
          <a:r>
            <a:rPr lang="en-US" sz="1400" kern="1200" dirty="0" smtClean="0"/>
            <a:t>Number and types of industries, product lines, and market segments</a:t>
          </a:r>
          <a:endParaRPr lang="en-US" sz="1400" kern="1200" dirty="0"/>
        </a:p>
      </dsp:txBody>
      <dsp:txXfrm>
        <a:off x="0" y="1974850"/>
        <a:ext cx="1607343" cy="1974850"/>
      </dsp:txXfrm>
    </dsp:sp>
    <dsp:sp modelId="{EFE70BFE-6035-487A-8CDF-273C60F18FFD}">
      <dsp:nvSpPr>
        <dsp:cNvPr id="0" name=""/>
        <dsp:cNvSpPr/>
      </dsp:nvSpPr>
      <dsp:spPr>
        <a:xfrm>
          <a:off x="48220" y="296227"/>
          <a:ext cx="1510903" cy="1644062"/>
        </a:xfrm>
        <a:prstGeom prst="ellipse">
          <a:avLst/>
        </a:prstGeom>
        <a:blipFill rotWithShape="0">
          <a:blip xmlns:r="http://schemas.openxmlformats.org/officeDocument/2006/relationships" r:embed="rId1"/>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B0250DA8-5128-4B2D-8707-A6495DA7135A}">
      <dsp:nvSpPr>
        <dsp:cNvPr id="0" name=""/>
        <dsp:cNvSpPr/>
      </dsp:nvSpPr>
      <dsp:spPr>
        <a:xfrm>
          <a:off x="1655564" y="0"/>
          <a:ext cx="1607343" cy="4937125"/>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u="sng" kern="1200" dirty="0" smtClean="0"/>
            <a:t>Objectives</a:t>
          </a:r>
        </a:p>
        <a:p>
          <a:pPr lvl="0" algn="ctr" defTabSz="622300">
            <a:lnSpc>
              <a:spcPct val="90000"/>
            </a:lnSpc>
            <a:spcBef>
              <a:spcPct val="0"/>
            </a:spcBef>
            <a:spcAft>
              <a:spcPct val="35000"/>
            </a:spcAft>
          </a:pPr>
          <a:r>
            <a:rPr lang="en-US" sz="1400" kern="1200" dirty="0" smtClean="0"/>
            <a:t>KPIs as volume growth, profit contribution, or return on investment</a:t>
          </a:r>
          <a:endParaRPr lang="en-US" sz="1400" kern="1200" dirty="0"/>
        </a:p>
      </dsp:txBody>
      <dsp:txXfrm>
        <a:off x="1655564" y="1974850"/>
        <a:ext cx="1607343" cy="1974850"/>
      </dsp:txXfrm>
    </dsp:sp>
    <dsp:sp modelId="{DD7D7532-D5D9-4BF5-AAA6-3691DE3A1D26}">
      <dsp:nvSpPr>
        <dsp:cNvPr id="0" name=""/>
        <dsp:cNvSpPr/>
      </dsp:nvSpPr>
      <dsp:spPr>
        <a:xfrm>
          <a:off x="1703784" y="296227"/>
          <a:ext cx="1510903" cy="1644062"/>
        </a:xfrm>
        <a:prstGeom prst="ellipse">
          <a:avLst/>
        </a:prstGeom>
        <a:blipFill rotWithShape="0">
          <a:blip xmlns:r="http://schemas.openxmlformats.org/officeDocument/2006/relationships" r:embed="rId2"/>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7D31437-C7CB-4A68-BFD2-AB5D50BDD15D}">
      <dsp:nvSpPr>
        <dsp:cNvPr id="0" name=""/>
        <dsp:cNvSpPr/>
      </dsp:nvSpPr>
      <dsp:spPr>
        <a:xfrm>
          <a:off x="3311128" y="0"/>
          <a:ext cx="1607343" cy="4937125"/>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u="sng" kern="1200" dirty="0" smtClean="0"/>
            <a:t>Sustain Competitive Advantage</a:t>
          </a:r>
        </a:p>
        <a:p>
          <a:pPr lvl="0" algn="ctr" defTabSz="622300">
            <a:lnSpc>
              <a:spcPct val="90000"/>
            </a:lnSpc>
            <a:spcBef>
              <a:spcPct val="0"/>
            </a:spcBef>
            <a:spcAft>
              <a:spcPct val="35000"/>
            </a:spcAft>
          </a:pPr>
          <a:r>
            <a:rPr lang="en-US" sz="1400" kern="1200" dirty="0" smtClean="0"/>
            <a:t>Position to develop and sustain advantage competitors?</a:t>
          </a:r>
          <a:endParaRPr lang="en-US" sz="1400" kern="1200" dirty="0"/>
        </a:p>
      </dsp:txBody>
      <dsp:txXfrm>
        <a:off x="3311128" y="1974850"/>
        <a:ext cx="1607343" cy="1974850"/>
      </dsp:txXfrm>
    </dsp:sp>
    <dsp:sp modelId="{2BBD08D7-A056-4D52-8E3F-8603AFF9F168}">
      <dsp:nvSpPr>
        <dsp:cNvPr id="0" name=""/>
        <dsp:cNvSpPr/>
      </dsp:nvSpPr>
      <dsp:spPr>
        <a:xfrm>
          <a:off x="3359348" y="296227"/>
          <a:ext cx="1510903" cy="1644062"/>
        </a:xfrm>
        <a:prstGeom prst="ellipse">
          <a:avLst/>
        </a:prstGeom>
        <a:blipFill rotWithShape="0">
          <a:blip xmlns:r="http://schemas.openxmlformats.org/officeDocument/2006/relationships" r:embed="rId3"/>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999548F0-9158-412F-9FCA-11718F8DBB13}">
      <dsp:nvSpPr>
        <dsp:cNvPr id="0" name=""/>
        <dsp:cNvSpPr/>
      </dsp:nvSpPr>
      <dsp:spPr>
        <a:xfrm>
          <a:off x="4966692" y="0"/>
          <a:ext cx="1607343" cy="4937125"/>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u="sng" kern="1200" dirty="0" smtClean="0"/>
            <a:t>Resources Deployment</a:t>
          </a:r>
        </a:p>
        <a:p>
          <a:pPr lvl="0" algn="ctr" defTabSz="622300">
            <a:lnSpc>
              <a:spcPct val="90000"/>
            </a:lnSpc>
            <a:spcBef>
              <a:spcPct val="0"/>
            </a:spcBef>
            <a:spcAft>
              <a:spcPct val="35000"/>
            </a:spcAft>
          </a:pPr>
          <a:r>
            <a:rPr lang="en-US" sz="1400" kern="1200" dirty="0" smtClean="0"/>
            <a:t>Deciding how resources are to be obtained and allocated</a:t>
          </a:r>
          <a:endParaRPr lang="en-US" sz="1400" kern="1200" dirty="0"/>
        </a:p>
      </dsp:txBody>
      <dsp:txXfrm>
        <a:off x="4966692" y="1974850"/>
        <a:ext cx="1607343" cy="1974850"/>
      </dsp:txXfrm>
    </dsp:sp>
    <dsp:sp modelId="{DF3A73A1-F169-4492-A1F1-D0463AA500D9}">
      <dsp:nvSpPr>
        <dsp:cNvPr id="0" name=""/>
        <dsp:cNvSpPr/>
      </dsp:nvSpPr>
      <dsp:spPr>
        <a:xfrm>
          <a:off x="5014912" y="296227"/>
          <a:ext cx="1510903" cy="1644062"/>
        </a:xfrm>
        <a:prstGeom prst="ellipse">
          <a:avLst/>
        </a:prstGeom>
        <a:blipFill rotWithShape="0">
          <a:blip xmlns:r="http://schemas.openxmlformats.org/officeDocument/2006/relationships" r:embed="rId4"/>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DF84ECD6-742A-4493-A217-13B175946BCF}">
      <dsp:nvSpPr>
        <dsp:cNvPr id="0" name=""/>
        <dsp:cNvSpPr/>
      </dsp:nvSpPr>
      <dsp:spPr>
        <a:xfrm>
          <a:off x="6622256" y="0"/>
          <a:ext cx="1607343" cy="4937125"/>
        </a:xfrm>
        <a:prstGeom prst="roundRect">
          <a:avLst>
            <a:gd name="adj" fmla="val 10000"/>
          </a:avLst>
        </a:prstGeom>
        <a:gradFill rotWithShape="0">
          <a:gsLst>
            <a:gs pos="0">
              <a:schemeClr val="accent1">
                <a:hueOff val="0"/>
                <a:satOff val="0"/>
                <a:lumOff val="0"/>
                <a:alphaOff val="0"/>
                <a:shade val="63000"/>
              </a:schemeClr>
            </a:gs>
            <a:gs pos="30000">
              <a:schemeClr val="accent1">
                <a:hueOff val="0"/>
                <a:satOff val="0"/>
                <a:lumOff val="0"/>
                <a:alphaOff val="0"/>
                <a:shade val="90000"/>
                <a:satMod val="110000"/>
              </a:schemeClr>
            </a:gs>
            <a:gs pos="45000">
              <a:schemeClr val="accent1">
                <a:hueOff val="0"/>
                <a:satOff val="0"/>
                <a:lumOff val="0"/>
                <a:alphaOff val="0"/>
                <a:shade val="100000"/>
                <a:satMod val="118000"/>
              </a:schemeClr>
            </a:gs>
            <a:gs pos="55000">
              <a:schemeClr val="accent1">
                <a:hueOff val="0"/>
                <a:satOff val="0"/>
                <a:lumOff val="0"/>
                <a:alphaOff val="0"/>
                <a:shade val="100000"/>
                <a:satMod val="118000"/>
              </a:schemeClr>
            </a:gs>
            <a:gs pos="73000">
              <a:schemeClr val="accent1">
                <a:hueOff val="0"/>
                <a:satOff val="0"/>
                <a:lumOff val="0"/>
                <a:alphaOff val="0"/>
                <a:shade val="90000"/>
                <a:satMod val="110000"/>
              </a:schemeClr>
            </a:gs>
            <a:gs pos="100000">
              <a:schemeClr val="accent1">
                <a:hueOff val="0"/>
                <a:satOff val="0"/>
                <a:lumOff val="0"/>
                <a:alphaOff val="0"/>
                <a:shade val="63000"/>
              </a:schemeClr>
            </a:gs>
          </a:gsLst>
          <a:lin ang="950000" scaled="1"/>
        </a:gradFill>
        <a:ln>
          <a:noFill/>
        </a:ln>
        <a:effectLst>
          <a:outerShdw blurRad="50800" dist="43000" dir="5400000" rotWithShape="0">
            <a:srgbClr val="000000">
              <a:alpha val="4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u="sng" kern="1200" dirty="0" smtClean="0"/>
            <a:t>Synergy</a:t>
          </a:r>
        </a:p>
        <a:p>
          <a:pPr lvl="0" algn="ctr" defTabSz="622300">
            <a:lnSpc>
              <a:spcPct val="90000"/>
            </a:lnSpc>
            <a:spcBef>
              <a:spcPct val="0"/>
            </a:spcBef>
            <a:spcAft>
              <a:spcPct val="35000"/>
            </a:spcAft>
          </a:pPr>
          <a:r>
            <a:rPr lang="en-US" sz="1400" kern="1200" dirty="0" smtClean="0"/>
            <a:t>When the firm’s businesses, product-markets, resource deployments, and competencies reinforce one another</a:t>
          </a:r>
          <a:endParaRPr lang="en-US" sz="1400" kern="1200" dirty="0"/>
        </a:p>
      </dsp:txBody>
      <dsp:txXfrm>
        <a:off x="6622256" y="1974850"/>
        <a:ext cx="1607343" cy="1974850"/>
      </dsp:txXfrm>
    </dsp:sp>
    <dsp:sp modelId="{A0726796-C305-4625-904F-AAB51A8A43BB}">
      <dsp:nvSpPr>
        <dsp:cNvPr id="0" name=""/>
        <dsp:cNvSpPr/>
      </dsp:nvSpPr>
      <dsp:spPr>
        <a:xfrm>
          <a:off x="6670476" y="296227"/>
          <a:ext cx="1510903" cy="1644062"/>
        </a:xfrm>
        <a:prstGeom prst="ellipse">
          <a:avLst/>
        </a:prstGeom>
        <a:blipFill rotWithShape="0">
          <a:blip xmlns:r="http://schemas.openxmlformats.org/officeDocument/2006/relationships" r:embed="rId5"/>
          <a:stretch>
            <a:fillRect/>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8EAA2FF0-7C55-448F-878F-4B88B72B50D9}">
      <dsp:nvSpPr>
        <dsp:cNvPr id="0" name=""/>
        <dsp:cNvSpPr/>
      </dsp:nvSpPr>
      <dsp:spPr>
        <a:xfrm>
          <a:off x="329183" y="3949700"/>
          <a:ext cx="7571232" cy="740568"/>
        </a:xfrm>
        <a:prstGeom prst="leftRightArrow">
          <a:avLst/>
        </a:prstGeom>
        <a:solidFill>
          <a:schemeClr val="accent1">
            <a:tint val="60000"/>
            <a:hueOff val="0"/>
            <a:satOff val="0"/>
            <a:lumOff val="0"/>
            <a:alphaOff val="0"/>
          </a:schemeClr>
        </a:solidFill>
        <a:ln>
          <a:noFill/>
        </a:ln>
        <a:effectLst>
          <a:outerShdw blurRad="50800" dist="43000" dir="5400000" rotWithShape="0">
            <a:srgbClr val="000000">
              <a:alpha val="40000"/>
            </a:srgbClr>
          </a:outerShdw>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6.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04725A-0FFA-4197-929E-D48AB9FFE86A}" type="datetimeFigureOut">
              <a:rPr lang="en-US" smtClean="0"/>
              <a:pPr/>
              <a:t>2/24/2011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709C0F-D117-40C9-9AD3-B84421D3AD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BD57A0C6-6284-4232-86AB-B711170BCF4E}" type="datetimeFigureOut">
              <a:rPr lang="en-US" smtClean="0"/>
              <a:pPr/>
              <a:t>2/24/2011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4899007-8863-421E-A5BB-2DB4EBC6B17D}"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57A0C6-6284-4232-86AB-B711170BCF4E}" type="datetimeFigureOut">
              <a:rPr lang="en-US" smtClean="0"/>
              <a:pPr/>
              <a:t>2/24/2011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99007-8863-421E-A5BB-2DB4EBC6B1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D57A0C6-6284-4232-86AB-B711170BCF4E}" type="datetimeFigureOut">
              <a:rPr lang="en-US" smtClean="0"/>
              <a:pPr/>
              <a:t>2/24/2011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99007-8863-421E-A5BB-2DB4EBC6B17D}"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D57A0C6-6284-4232-86AB-B711170BCF4E}" type="datetimeFigureOut">
              <a:rPr lang="en-US" smtClean="0"/>
              <a:pPr/>
              <a:t>2/24/2011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99007-8863-421E-A5BB-2DB4EBC6B17D}"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BD57A0C6-6284-4232-86AB-B711170BCF4E}" type="datetimeFigureOut">
              <a:rPr lang="en-US" smtClean="0"/>
              <a:pPr/>
              <a:t>2/24/2011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4899007-8863-421E-A5BB-2DB4EBC6B17D}"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D57A0C6-6284-4232-86AB-B711170BCF4E}" type="datetimeFigureOut">
              <a:rPr lang="en-US" smtClean="0"/>
              <a:pPr/>
              <a:t>2/24/2011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99007-8863-421E-A5BB-2DB4EBC6B17D}"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D57A0C6-6284-4232-86AB-B711170BCF4E}" type="datetimeFigureOut">
              <a:rPr lang="en-US" smtClean="0"/>
              <a:pPr/>
              <a:t>2/24/2011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99007-8863-421E-A5BB-2DB4EBC6B17D}"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D57A0C6-6284-4232-86AB-B711170BCF4E}" type="datetimeFigureOut">
              <a:rPr lang="en-US" smtClean="0"/>
              <a:pPr/>
              <a:t>2/24/2011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899007-8863-421E-A5BB-2DB4EBC6B17D}"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7A0C6-6284-4232-86AB-B711170BCF4E}" type="datetimeFigureOut">
              <a:rPr lang="en-US" smtClean="0"/>
              <a:pPr/>
              <a:t>2/24/2011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99007-8863-421E-A5BB-2DB4EBC6B17D}"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57A0C6-6284-4232-86AB-B711170BCF4E}" type="datetimeFigureOut">
              <a:rPr lang="en-US" smtClean="0"/>
              <a:pPr/>
              <a:t>2/24/2011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99007-8863-421E-A5BB-2DB4EBC6B17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D57A0C6-6284-4232-86AB-B711170BCF4E}" type="datetimeFigureOut">
              <a:rPr lang="en-US" smtClean="0"/>
              <a:pPr/>
              <a:t>2/24/2011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99007-8863-421E-A5BB-2DB4EBC6B17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D57A0C6-6284-4232-86AB-B711170BCF4E}" type="datetimeFigureOut">
              <a:rPr lang="en-US" smtClean="0"/>
              <a:pPr/>
              <a:t>2/24/2011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4899007-8863-421E-A5BB-2DB4EBC6B17D}"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Corporate Strategies and Their Marketing Implications</a:t>
            </a:r>
            <a:endParaRPr lang="en-US" dirty="0"/>
          </a:p>
        </p:txBody>
      </p:sp>
      <p:graphicFrame>
        <p:nvGraphicFramePr>
          <p:cNvPr id="4" name="Content Placeholder 3"/>
          <p:cNvGraphicFramePr>
            <a:graphicFrameLocks noGrp="1"/>
          </p:cNvGraphicFramePr>
          <p:nvPr>
            <p:ph sz="quarter" idx="1"/>
          </p:nvPr>
        </p:nvGraphicFramePr>
        <p:xfrm>
          <a:off x="457200" y="13716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images.jpg"/>
          <p:cNvPicPr>
            <a:picLocks noChangeAspect="1"/>
          </p:cNvPicPr>
          <p:nvPr/>
        </p:nvPicPr>
        <p:blipFill>
          <a:blip r:embed="rId7" cstate="print"/>
          <a:stretch>
            <a:fillRect/>
          </a:stretch>
        </p:blipFill>
        <p:spPr>
          <a:xfrm>
            <a:off x="7858125" y="914400"/>
            <a:ext cx="1285875" cy="8667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2.2.1 Strategy: A Definition</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2.2.2 The Components of Strategy</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2.2.3 The Hierarchy of Strategies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2.2.4 Corporate Strategy</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2.2.5 Business-Level Strategy</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2.2.6 Marketing Strategy</a:t>
            </a:r>
            <a:endParaRPr lang="en-US" dirty="0"/>
          </a:p>
        </p:txBody>
      </p:sp>
      <p:graphicFrame>
        <p:nvGraphicFramePr>
          <p:cNvPr id="5"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2.3 The Marketing Implications of Corporate Strategy Decisions</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2.3.1 Corporate Scope – Defining the Firm’s Mission</a:t>
            </a:r>
            <a:endParaRPr lang="en-US" dirty="0"/>
          </a:p>
        </p:txBody>
      </p:sp>
      <p:sp>
        <p:nvSpPr>
          <p:cNvPr id="3" name="Content Placeholder 2"/>
          <p:cNvSpPr>
            <a:spLocks noGrp="1"/>
          </p:cNvSpPr>
          <p:nvPr>
            <p:ph sz="quarter" idx="1"/>
          </p:nvPr>
        </p:nvSpPr>
        <p:spPr/>
        <p:txBody>
          <a:bodyPr/>
          <a:lstStyle/>
          <a:p>
            <a:r>
              <a:rPr lang="en-US" dirty="0" smtClean="0"/>
              <a:t>To provide a useful sense of direction, a corporate mission statement should clearly define the </a:t>
            </a:r>
            <a:r>
              <a:rPr lang="en-US" dirty="0" err="1" smtClean="0"/>
              <a:t>organisation’s</a:t>
            </a:r>
            <a:r>
              <a:rPr lang="en-US" dirty="0" smtClean="0"/>
              <a:t> strategic scope.</a:t>
            </a:r>
          </a:p>
          <a:p>
            <a:pPr lvl="1"/>
            <a:r>
              <a:rPr lang="en-US" dirty="0" smtClean="0"/>
              <a:t>What is our business? </a:t>
            </a:r>
          </a:p>
          <a:p>
            <a:pPr lvl="1"/>
            <a:r>
              <a:rPr lang="en-US" dirty="0" smtClean="0"/>
              <a:t>Who are our customers?</a:t>
            </a:r>
          </a:p>
          <a:p>
            <a:pPr lvl="1"/>
            <a:r>
              <a:rPr lang="en-US" dirty="0" smtClean="0"/>
              <a:t>What kinds of value can we provide to these customers? </a:t>
            </a:r>
          </a:p>
          <a:p>
            <a:pPr lvl="1"/>
            <a:r>
              <a:rPr lang="en-US" dirty="0" smtClean="0"/>
              <a:t>What should our business be in the future?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2.3.1.1 Market Influences on the Corporate Mission</a:t>
            </a:r>
            <a:endParaRPr lang="en-US" sz="2400" dirty="0"/>
          </a:p>
        </p:txBody>
      </p:sp>
      <p:graphicFrame>
        <p:nvGraphicFramePr>
          <p:cNvPr id="4" name="Content Placeholder 3"/>
          <p:cNvGraphicFramePr>
            <a:graphicFrameLocks noGrp="1"/>
          </p:cNvGraphicFramePr>
          <p:nvPr>
            <p:ph sz="quarter" idx="1"/>
          </p:nvPr>
        </p:nvGraphicFramePr>
        <p:xfrm>
          <a:off x="685800" y="1447800"/>
          <a:ext cx="80010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rot="16200000">
            <a:off x="-318214" y="3633689"/>
            <a:ext cx="1372876" cy="369332"/>
          </a:xfrm>
          <a:prstGeom prst="rect">
            <a:avLst/>
          </a:prstGeom>
          <a:noFill/>
        </p:spPr>
        <p:txBody>
          <a:bodyPr wrap="none" rtlCol="0">
            <a:spAutoFit/>
          </a:bodyPr>
          <a:lstStyle/>
          <a:p>
            <a:r>
              <a:rPr lang="en-US" dirty="0" smtClean="0"/>
              <a:t>Environment</a:t>
            </a:r>
            <a:endParaRPr lang="en-US" dirty="0"/>
          </a:p>
        </p:txBody>
      </p:sp>
      <p:sp>
        <p:nvSpPr>
          <p:cNvPr id="6" name="TextBox 5"/>
          <p:cNvSpPr txBox="1"/>
          <p:nvPr/>
        </p:nvSpPr>
        <p:spPr>
          <a:xfrm>
            <a:off x="4267200" y="1143000"/>
            <a:ext cx="901209" cy="369332"/>
          </a:xfrm>
          <a:prstGeom prst="rect">
            <a:avLst/>
          </a:prstGeom>
          <a:noFill/>
        </p:spPr>
        <p:txBody>
          <a:bodyPr wrap="none" rtlCol="0">
            <a:spAutoFit/>
          </a:bodyPr>
          <a:lstStyle/>
          <a:p>
            <a:r>
              <a:rPr lang="en-US" dirty="0" smtClean="0"/>
              <a:t>Internal</a:t>
            </a:r>
            <a:endParaRPr lang="en-US" dirty="0"/>
          </a:p>
        </p:txBody>
      </p:sp>
      <p:sp>
        <p:nvSpPr>
          <p:cNvPr id="7" name="TextBox 6"/>
          <p:cNvSpPr txBox="1"/>
          <p:nvPr/>
        </p:nvSpPr>
        <p:spPr>
          <a:xfrm rot="5400000">
            <a:off x="8296738" y="3514262"/>
            <a:ext cx="844655" cy="369332"/>
          </a:xfrm>
          <a:prstGeom prst="rect">
            <a:avLst/>
          </a:prstGeom>
          <a:noFill/>
        </p:spPr>
        <p:txBody>
          <a:bodyPr wrap="none" rtlCol="0">
            <a:spAutoFit/>
          </a:bodyPr>
          <a:lstStyle/>
          <a:p>
            <a:r>
              <a:rPr lang="en-US" dirty="0" smtClean="0"/>
              <a:t>Market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2.3.1.2 Criteria for Defining the Corporate Mission</a:t>
            </a:r>
            <a:endParaRPr lang="en-US" sz="2400" dirty="0"/>
          </a:p>
        </p:txBody>
      </p:sp>
      <p:pic>
        <p:nvPicPr>
          <p:cNvPr id="2051" name="Picture 3"/>
          <p:cNvPicPr>
            <a:picLocks noChangeAspect="1" noChangeArrowheads="1"/>
          </p:cNvPicPr>
          <p:nvPr/>
        </p:nvPicPr>
        <p:blipFill>
          <a:blip r:embed="rId2" cstate="print"/>
          <a:srcRect/>
          <a:stretch>
            <a:fillRect/>
          </a:stretch>
        </p:blipFill>
        <p:spPr bwMode="auto">
          <a:xfrm>
            <a:off x="990600" y="1600200"/>
            <a:ext cx="6657975" cy="3648075"/>
          </a:xfrm>
          <a:prstGeom prst="rect">
            <a:avLst/>
          </a:prstGeom>
          <a:noFill/>
          <a:ln w="9525">
            <a:noFill/>
            <a:miter lim="800000"/>
            <a:headEnd/>
            <a:tailEnd/>
          </a:ln>
          <a:effectLst/>
        </p:spPr>
      </p:pic>
      <p:sp>
        <p:nvSpPr>
          <p:cNvPr id="6" name="Multiply 5"/>
          <p:cNvSpPr/>
          <p:nvPr/>
        </p:nvSpPr>
        <p:spPr>
          <a:xfrm>
            <a:off x="3581400" y="3429000"/>
            <a:ext cx="990600" cy="990600"/>
          </a:xfrm>
          <a:prstGeom prst="mathMultiply">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ultiply 6"/>
          <p:cNvSpPr/>
          <p:nvPr/>
        </p:nvSpPr>
        <p:spPr>
          <a:xfrm>
            <a:off x="5715000" y="3429000"/>
            <a:ext cx="990600" cy="990600"/>
          </a:xfrm>
          <a:prstGeom prst="mathMultiply">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y 7"/>
          <p:cNvSpPr/>
          <p:nvPr/>
        </p:nvSpPr>
        <p:spPr>
          <a:xfrm>
            <a:off x="3581400" y="2514600"/>
            <a:ext cx="990600" cy="990600"/>
          </a:xfrm>
          <a:prstGeom prst="mathMultiply">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p:nvGrpSpPr>
        <p:grpSpPr>
          <a:xfrm>
            <a:off x="5715000" y="2667000"/>
            <a:ext cx="996739" cy="715774"/>
            <a:chOff x="3048000" y="5456426"/>
            <a:chExt cx="996739" cy="715774"/>
          </a:xfrm>
        </p:grpSpPr>
        <p:cxnSp>
          <p:nvCxnSpPr>
            <p:cNvPr id="10" name="Straight Connector 9"/>
            <p:cNvCxnSpPr/>
            <p:nvPr/>
          </p:nvCxnSpPr>
          <p:spPr>
            <a:xfrm rot="16200000" flipH="1">
              <a:off x="3009900" y="5753100"/>
              <a:ext cx="457200" cy="381000"/>
            </a:xfrm>
            <a:prstGeom prst="line">
              <a:avLst/>
            </a:prstGeom>
            <a:ln w="254000">
              <a:solidFill>
                <a:srgbClr val="00B050">
                  <a:alpha val="32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435139" y="5456426"/>
              <a:ext cx="609600" cy="533400"/>
            </a:xfrm>
            <a:prstGeom prst="line">
              <a:avLst/>
            </a:prstGeom>
            <a:ln w="254000">
              <a:solidFill>
                <a:srgbClr val="00B050">
                  <a:alpha val="32000"/>
                </a:srgb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2.1 What Is Marketing’s Role in Formulating and Implementing Strategies?</a:t>
            </a:r>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2895600" y="1524000"/>
            <a:ext cx="6078179" cy="4486275"/>
          </a:xfrm>
          <a:prstGeom prst="rect">
            <a:avLst/>
          </a:prstGeom>
          <a:noFill/>
          <a:ln w="9525">
            <a:noFill/>
            <a:miter lim="800000"/>
            <a:headEnd/>
            <a:tailEnd/>
          </a:ln>
          <a:effectLst/>
        </p:spPr>
      </p:pic>
      <p:sp>
        <p:nvSpPr>
          <p:cNvPr id="7" name="TextBox 6"/>
          <p:cNvSpPr txBox="1"/>
          <p:nvPr/>
        </p:nvSpPr>
        <p:spPr>
          <a:xfrm rot="3775187">
            <a:off x="304800" y="2590800"/>
            <a:ext cx="3246338" cy="646331"/>
          </a:xfrm>
          <a:prstGeom prst="rect">
            <a:avLst/>
          </a:prstGeom>
          <a:noFill/>
        </p:spPr>
        <p:txBody>
          <a:bodyPr wrap="none" rtlCol="0">
            <a:spAutoFit/>
          </a:bodyPr>
          <a:lstStyle/>
          <a:p>
            <a:r>
              <a:rPr lang="en-US" dirty="0" smtClean="0"/>
              <a:t>US </a:t>
            </a:r>
            <a:r>
              <a:rPr lang="en-US" dirty="0" err="1" smtClean="0"/>
              <a:t>corporates</a:t>
            </a:r>
            <a:r>
              <a:rPr lang="en-US" dirty="0" smtClean="0"/>
              <a:t> are more like this</a:t>
            </a:r>
          </a:p>
          <a:p>
            <a:r>
              <a:rPr lang="en-US" dirty="0" smtClean="0"/>
              <a:t>However some are not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2.3.1.3 Social Values and Ethical Principles</a:t>
            </a:r>
            <a:endParaRPr lang="en-US" dirty="0"/>
          </a:p>
        </p:txBody>
      </p:sp>
      <p:graphicFrame>
        <p:nvGraphicFramePr>
          <p:cNvPr id="6" name="Diagram 5"/>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2.3.1.4 Why Are Ethics Important? The Marketing Implications of Ethical Standards</a:t>
            </a:r>
            <a:endParaRPr lang="en-US" dirty="0"/>
          </a:p>
        </p:txBody>
      </p:sp>
      <p:graphicFrame>
        <p:nvGraphicFramePr>
          <p:cNvPr id="4" name="Diagram 3"/>
          <p:cNvGraphicFramePr/>
          <p:nvPr/>
        </p:nvGraphicFramePr>
        <p:xfrm>
          <a:off x="533400" y="1295400"/>
          <a:ext cx="76200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0" y="5855462"/>
            <a:ext cx="9144000" cy="369332"/>
          </a:xfrm>
          <a:prstGeom prst="rect">
            <a:avLst/>
          </a:prstGeom>
          <a:solidFill>
            <a:srgbClr val="FF0000"/>
          </a:solidFill>
        </p:spPr>
        <p:txBody>
          <a:bodyPr wrap="square" rtlCol="0">
            <a:spAutoFit/>
          </a:bodyPr>
          <a:lstStyle/>
          <a:p>
            <a:pPr algn="ctr"/>
            <a:r>
              <a:rPr lang="en-US" dirty="0" smtClean="0">
                <a:solidFill>
                  <a:schemeClr val="bg1"/>
                </a:solidFill>
              </a:rPr>
              <a:t>Formalize code of ethics detailed to be used in multi-national firms</a:t>
            </a:r>
            <a:endParaRPr lang="en-US"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2.3.2 Corporate Objectives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2.3.2.1 The Marketing Implications of Corporate Objectives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2.3.3 Gaining a Competitive Advantage</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own Arrow 4"/>
          <p:cNvSpPr/>
          <p:nvPr/>
        </p:nvSpPr>
        <p:spPr>
          <a:xfrm>
            <a:off x="4648200" y="3124200"/>
            <a:ext cx="38100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2.3.4 Corporate Growth Strategies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838200" y="1371600"/>
            <a:ext cx="7255543" cy="46863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2.3.4.1 Expansion by Increasing Penetration of Current Product-Markets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2.3.4.2 Expansion by Developing New Products for Current Customers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2.3.4.3 Expansion by Selling Existing Products to New Segments or Countries</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2.3.4.4 Expansion by Diversifying</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2.1.1 Market-Oriented Management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685800" y="1295400"/>
            <a:ext cx="7469118"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2.3.4.5 Expansion by Diversifying through Organisational Relationships or Networks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2.3.5 Allocating Corporate Resources</a:t>
            </a:r>
            <a:endParaRPr lang="en-US" dirty="0"/>
          </a:p>
        </p:txBody>
      </p:sp>
      <p:graphicFrame>
        <p:nvGraphicFramePr>
          <p:cNvPr id="4" name="Content Placeholder 3"/>
          <p:cNvGraphicFramePr>
            <a:graphicFrameLocks noGrp="1"/>
          </p:cNvGraphicFramePr>
          <p:nvPr>
            <p:ph sz="quarter" idx="1"/>
          </p:nvPr>
        </p:nvGraphicFramePr>
        <p:xfrm>
          <a:off x="1828800" y="1219200"/>
          <a:ext cx="4800600" cy="333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685800" y="5562600"/>
            <a:ext cx="3354380" cy="584775"/>
          </a:xfrm>
          <a:prstGeom prst="rect">
            <a:avLst/>
          </a:prstGeom>
          <a:noFill/>
        </p:spPr>
        <p:txBody>
          <a:bodyPr wrap="none" rtlCol="0">
            <a:spAutoFit/>
          </a:bodyPr>
          <a:lstStyle/>
          <a:p>
            <a:r>
              <a:rPr lang="en-US" sz="3200" b="1" dirty="0" smtClean="0">
                <a:effectLst>
                  <a:outerShdw blurRad="38100" dist="38100" dir="2700000" algn="tl">
                    <a:srgbClr val="000000">
                      <a:alpha val="43137"/>
                    </a:srgbClr>
                  </a:outerShdw>
                </a:effectLst>
              </a:rPr>
              <a:t>Portfolio models</a:t>
            </a:r>
            <a:endParaRPr lang="en-US" sz="3200" b="1" dirty="0">
              <a:effectLst>
                <a:outerShdw blurRad="38100" dist="38100" dir="2700000" algn="tl">
                  <a:srgbClr val="000000">
                    <a:alpha val="43137"/>
                  </a:srgbClr>
                </a:outerShdw>
              </a:effectLst>
            </a:endParaRPr>
          </a:p>
        </p:txBody>
      </p:sp>
      <p:sp>
        <p:nvSpPr>
          <p:cNvPr id="6" name="TextBox 5"/>
          <p:cNvSpPr txBox="1"/>
          <p:nvPr/>
        </p:nvSpPr>
        <p:spPr>
          <a:xfrm>
            <a:off x="4876800" y="5562600"/>
            <a:ext cx="4212435" cy="584775"/>
          </a:xfrm>
          <a:prstGeom prst="rect">
            <a:avLst/>
          </a:prstGeom>
          <a:noFill/>
        </p:spPr>
        <p:txBody>
          <a:bodyPr wrap="none" rtlCol="0">
            <a:spAutoFit/>
          </a:bodyPr>
          <a:lstStyle/>
          <a:p>
            <a:r>
              <a:rPr lang="en-US" sz="3200" b="1" dirty="0" smtClean="0">
                <a:effectLst>
                  <a:outerShdw blurRad="38100" dist="38100" dir="2700000" algn="tl">
                    <a:srgbClr val="000000">
                      <a:alpha val="43137"/>
                    </a:srgbClr>
                  </a:outerShdw>
                </a:effectLst>
              </a:rPr>
              <a:t>Value-based planning</a:t>
            </a:r>
            <a:endParaRPr lang="en-US" sz="3200" b="1" dirty="0">
              <a:effectLst>
                <a:outerShdw blurRad="38100" dist="38100" dir="2700000" algn="tl">
                  <a:srgbClr val="000000">
                    <a:alpha val="43137"/>
                  </a:srgbClr>
                </a:outerShdw>
              </a:effectLst>
            </a:endParaRPr>
          </a:p>
        </p:txBody>
      </p:sp>
      <p:cxnSp>
        <p:nvCxnSpPr>
          <p:cNvPr id="14" name="Straight Arrow Connector 13"/>
          <p:cNvCxnSpPr/>
          <p:nvPr/>
        </p:nvCxnSpPr>
        <p:spPr>
          <a:xfrm>
            <a:off x="4648200" y="4495800"/>
            <a:ext cx="1600200" cy="914400"/>
          </a:xfrm>
          <a:prstGeom prst="straightConnector1">
            <a:avLst/>
          </a:prstGeom>
          <a:ln w="50800">
            <a:tailEnd type="arrow"/>
          </a:ln>
          <a:scene3d>
            <a:camera prst="orthographicFront"/>
            <a:lightRig rig="sunset" dir="t"/>
          </a:scene3d>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3124200" y="4495800"/>
            <a:ext cx="1524000" cy="914400"/>
          </a:xfrm>
          <a:prstGeom prst="straightConnector1">
            <a:avLst/>
          </a:prstGeom>
          <a:ln w="50800">
            <a:tailEnd type="arrow"/>
          </a:ln>
          <a:scene3d>
            <a:camera prst="orthographicFront"/>
            <a:lightRig rig="sunset" dir="t"/>
          </a:scene3d>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2.3.5.1 Portfolio Models</a:t>
            </a:r>
            <a:endParaRPr lang="en-US" dirty="0"/>
          </a:p>
        </p:txBody>
      </p:sp>
      <p:sp>
        <p:nvSpPr>
          <p:cNvPr id="3" name="Content Placeholder 2"/>
          <p:cNvSpPr>
            <a:spLocks noGrp="1"/>
          </p:cNvSpPr>
          <p:nvPr>
            <p:ph sz="quarter" idx="1"/>
          </p:nvPr>
        </p:nvSpPr>
        <p:spPr/>
        <p:txBody>
          <a:bodyPr/>
          <a:lstStyle/>
          <a:p>
            <a:r>
              <a:rPr lang="en-US" dirty="0" smtClean="0"/>
              <a:t>These models enable managers to classify and review their current and prospective businesses by viewing them as portfolios of investment opportunities and then evaluating each business’s competitive strength and the attractiveness of the markets it serves.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Boston Consulting Group’s (BCG) Growth-Share Matrix</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295400" y="1219200"/>
            <a:ext cx="6657975" cy="5000625"/>
          </a:xfrm>
          <a:prstGeom prst="rect">
            <a:avLst/>
          </a:prstGeom>
          <a:noFill/>
          <a:ln w="9525">
            <a:noFill/>
            <a:miter lim="800000"/>
            <a:headEnd/>
            <a:tailEnd/>
          </a:ln>
          <a:effectLst/>
        </p:spPr>
      </p:pic>
      <p:sp>
        <p:nvSpPr>
          <p:cNvPr id="4" name="TextBox 3"/>
          <p:cNvSpPr txBox="1"/>
          <p:nvPr/>
        </p:nvSpPr>
        <p:spPr>
          <a:xfrm>
            <a:off x="2895600" y="5715000"/>
            <a:ext cx="3978782" cy="338554"/>
          </a:xfrm>
          <a:prstGeom prst="rect">
            <a:avLst/>
          </a:prstGeom>
          <a:noFill/>
        </p:spPr>
        <p:txBody>
          <a:bodyPr wrap="none" rtlCol="0">
            <a:spAutoFit/>
          </a:bodyPr>
          <a:lstStyle/>
          <a:p>
            <a:r>
              <a:rPr lang="en-US" sz="1600" dirty="0" smtClean="0"/>
              <a:t>Represents the competitive advantage of SBU</a:t>
            </a:r>
            <a:endParaRPr lang="en-US" sz="1600" dirty="0"/>
          </a:p>
        </p:txBody>
      </p:sp>
      <p:sp>
        <p:nvSpPr>
          <p:cNvPr id="5" name="TextBox 4"/>
          <p:cNvSpPr txBox="1"/>
          <p:nvPr/>
        </p:nvSpPr>
        <p:spPr>
          <a:xfrm rot="16200000">
            <a:off x="-1383216" y="3516817"/>
            <a:ext cx="4933787" cy="338554"/>
          </a:xfrm>
          <a:prstGeom prst="rect">
            <a:avLst/>
          </a:prstGeom>
          <a:noFill/>
        </p:spPr>
        <p:txBody>
          <a:bodyPr wrap="none" rtlCol="0">
            <a:spAutoFit/>
          </a:bodyPr>
          <a:lstStyle/>
          <a:p>
            <a:r>
              <a:rPr lang="en-US" sz="1600" dirty="0" smtClean="0"/>
              <a:t>Represents the future expansion possibilities for the SBU</a:t>
            </a:r>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Allocation and Strategy Implications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143000" y="1524000"/>
            <a:ext cx="6686550" cy="4619625"/>
          </a:xfrm>
          <a:prstGeom prst="rect">
            <a:avLst/>
          </a:prstGeom>
          <a:noFill/>
          <a:ln w="9525">
            <a:noFill/>
            <a:miter lim="800000"/>
            <a:headEnd/>
            <a:tailEnd/>
          </a:ln>
          <a:effectLst/>
        </p:spPr>
      </p:pic>
      <p:sp>
        <p:nvSpPr>
          <p:cNvPr id="5" name="TextBox 4"/>
          <p:cNvSpPr txBox="1"/>
          <p:nvPr/>
        </p:nvSpPr>
        <p:spPr>
          <a:xfrm>
            <a:off x="4800600" y="2362200"/>
            <a:ext cx="2149948" cy="307777"/>
          </a:xfrm>
          <a:prstGeom prst="rect">
            <a:avLst/>
          </a:prstGeom>
          <a:noFill/>
        </p:spPr>
        <p:txBody>
          <a:bodyPr wrap="none" rtlCol="0">
            <a:spAutoFit/>
          </a:bodyPr>
          <a:lstStyle/>
          <a:p>
            <a:r>
              <a:rPr lang="en-US" sz="1400" dirty="0" smtClean="0"/>
              <a:t>Might turn into dog or star</a:t>
            </a:r>
            <a:endParaRPr lang="en-US" sz="1400" dirty="0"/>
          </a:p>
        </p:txBody>
      </p:sp>
      <p:sp>
        <p:nvSpPr>
          <p:cNvPr id="6" name="TextBox 5"/>
          <p:cNvSpPr txBox="1"/>
          <p:nvPr/>
        </p:nvSpPr>
        <p:spPr>
          <a:xfrm>
            <a:off x="5287304" y="4419600"/>
            <a:ext cx="1176541" cy="307777"/>
          </a:xfrm>
          <a:prstGeom prst="rect">
            <a:avLst/>
          </a:prstGeom>
          <a:noFill/>
        </p:spPr>
        <p:txBody>
          <a:bodyPr wrap="none" rtlCol="0">
            <a:spAutoFit/>
          </a:bodyPr>
          <a:lstStyle/>
          <a:p>
            <a:r>
              <a:rPr lang="en-US" sz="1400" dirty="0" smtClean="0"/>
              <a:t>Sell if you can</a:t>
            </a:r>
            <a:endParaRPr lang="en-US" sz="1400" dirty="0"/>
          </a:p>
        </p:txBody>
      </p:sp>
      <p:sp>
        <p:nvSpPr>
          <p:cNvPr id="7" name="TextBox 6"/>
          <p:cNvSpPr txBox="1"/>
          <p:nvPr/>
        </p:nvSpPr>
        <p:spPr>
          <a:xfrm>
            <a:off x="3150207" y="4419600"/>
            <a:ext cx="1281120" cy="307777"/>
          </a:xfrm>
          <a:prstGeom prst="rect">
            <a:avLst/>
          </a:prstGeom>
          <a:noFill/>
        </p:spPr>
        <p:txBody>
          <a:bodyPr wrap="none" rtlCol="0">
            <a:spAutoFit/>
          </a:bodyPr>
          <a:lstStyle/>
          <a:p>
            <a:r>
              <a:rPr lang="en-US" sz="1400" dirty="0" smtClean="0"/>
              <a:t>Rich and stable</a:t>
            </a:r>
            <a:endParaRPr lang="en-US" sz="1400" dirty="0"/>
          </a:p>
        </p:txBody>
      </p:sp>
      <p:sp>
        <p:nvSpPr>
          <p:cNvPr id="8" name="TextBox 7"/>
          <p:cNvSpPr txBox="1"/>
          <p:nvPr/>
        </p:nvSpPr>
        <p:spPr>
          <a:xfrm>
            <a:off x="3048000" y="2362200"/>
            <a:ext cx="1485535" cy="307777"/>
          </a:xfrm>
          <a:prstGeom prst="rect">
            <a:avLst/>
          </a:prstGeom>
          <a:noFill/>
        </p:spPr>
        <p:txBody>
          <a:bodyPr wrap="none" rtlCol="0">
            <a:spAutoFit/>
          </a:bodyPr>
          <a:lstStyle/>
          <a:p>
            <a:r>
              <a:rPr lang="en-US" sz="1400" dirty="0" smtClean="0"/>
              <a:t>The future wealth</a:t>
            </a:r>
            <a:endParaRPr lang="en-US" sz="1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the Growth-Share Matrix</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Portfolio Models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124200" y="1255152"/>
            <a:ext cx="5591175" cy="5069448"/>
          </a:xfrm>
          <a:prstGeom prst="rect">
            <a:avLst/>
          </a:prstGeom>
          <a:noFill/>
          <a:ln w="9525">
            <a:noFill/>
            <a:miter lim="800000"/>
            <a:headEnd/>
            <a:tailEnd/>
          </a:ln>
          <a:effectLst/>
        </p:spPr>
      </p:pic>
      <p:graphicFrame>
        <p:nvGraphicFramePr>
          <p:cNvPr id="5" name="Diagram 4"/>
          <p:cNvGraphicFramePr/>
          <p:nvPr/>
        </p:nvGraphicFramePr>
        <p:xfrm>
          <a:off x="381000" y="1371600"/>
          <a:ext cx="2286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2.3.5.2 Value-Based Planning</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Discounted Cash Flow Model</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3124200" y="1219200"/>
            <a:ext cx="5562600" cy="5042730"/>
          </a:xfrm>
          <a:prstGeom prst="rect">
            <a:avLst/>
          </a:prstGeom>
          <a:noFill/>
          <a:ln w="9525">
            <a:noFill/>
            <a:miter lim="800000"/>
            <a:headEnd/>
            <a:tailEnd/>
          </a:ln>
          <a:effectLst/>
        </p:spPr>
      </p:pic>
      <p:sp>
        <p:nvSpPr>
          <p:cNvPr id="5" name="TextBox 4"/>
          <p:cNvSpPr txBox="1"/>
          <p:nvPr/>
        </p:nvSpPr>
        <p:spPr>
          <a:xfrm>
            <a:off x="0" y="4038600"/>
            <a:ext cx="2971800" cy="923330"/>
          </a:xfrm>
          <a:prstGeom prst="rect">
            <a:avLst/>
          </a:prstGeom>
          <a:noFill/>
        </p:spPr>
        <p:txBody>
          <a:bodyPr wrap="square" rtlCol="0">
            <a:spAutoFit/>
          </a:bodyPr>
          <a:lstStyle/>
          <a:p>
            <a:r>
              <a:rPr lang="en-US" dirty="0" smtClean="0"/>
              <a:t>After how many years this strategy’s return will be grater than capital invested</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Limitations of Value-Based Planning</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5562600" y="1600200"/>
            <a:ext cx="1459438" cy="369332"/>
          </a:xfrm>
          <a:prstGeom prst="rect">
            <a:avLst/>
          </a:prstGeom>
          <a:noFill/>
        </p:spPr>
        <p:txBody>
          <a:bodyPr wrap="none" rtlCol="0">
            <a:spAutoFit/>
          </a:bodyPr>
          <a:lstStyle/>
          <a:p>
            <a:r>
              <a:rPr lang="en-US" dirty="0" smtClean="0"/>
              <a:t>Overestimate</a:t>
            </a:r>
            <a:endParaRPr lang="en-US" dirty="0"/>
          </a:p>
        </p:txBody>
      </p:sp>
      <p:sp>
        <p:nvSpPr>
          <p:cNvPr id="7" name="TextBox 6"/>
          <p:cNvSpPr txBox="1"/>
          <p:nvPr/>
        </p:nvSpPr>
        <p:spPr>
          <a:xfrm>
            <a:off x="6705600" y="4114800"/>
            <a:ext cx="1568250" cy="369332"/>
          </a:xfrm>
          <a:prstGeom prst="rect">
            <a:avLst/>
          </a:prstGeom>
          <a:noFill/>
        </p:spPr>
        <p:txBody>
          <a:bodyPr wrap="none" rtlCol="0">
            <a:spAutoFit/>
          </a:bodyPr>
          <a:lstStyle/>
          <a:p>
            <a:r>
              <a:rPr lang="en-US" dirty="0" smtClean="0"/>
              <a:t>Underestimate</a:t>
            </a:r>
            <a:endParaRPr lang="en-US" dirty="0"/>
          </a:p>
        </p:txBody>
      </p:sp>
      <p:sp>
        <p:nvSpPr>
          <p:cNvPr id="8" name="TextBox 7"/>
          <p:cNvSpPr txBox="1"/>
          <p:nvPr/>
        </p:nvSpPr>
        <p:spPr>
          <a:xfrm>
            <a:off x="609600" y="4114800"/>
            <a:ext cx="1893467" cy="369332"/>
          </a:xfrm>
          <a:prstGeom prst="rect">
            <a:avLst/>
          </a:prstGeom>
          <a:noFill/>
        </p:spPr>
        <p:txBody>
          <a:bodyPr wrap="none" rtlCol="0">
            <a:spAutoFit/>
          </a:bodyPr>
          <a:lstStyle/>
          <a:p>
            <a:r>
              <a:rPr lang="en-US" dirty="0" smtClean="0"/>
              <a:t>It is a tool after all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2.1.2 Does Being Market-Oriented Pay?</a:t>
            </a:r>
            <a:endParaRPr lang="en-US" dirty="0"/>
          </a:p>
        </p:txBody>
      </p:sp>
      <p:graphicFrame>
        <p:nvGraphicFramePr>
          <p:cNvPr id="4" name="Content Placeholder 3"/>
          <p:cNvGraphicFramePr>
            <a:graphicFrameLocks noGrp="1"/>
          </p:cNvGraphicFramePr>
          <p:nvPr>
            <p:ph sz="quarter" idx="1"/>
          </p:nvPr>
        </p:nvGraphicFramePr>
        <p:xfrm>
          <a:off x="1600200" y="1676400"/>
          <a:ext cx="6324600"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rot="18761576">
            <a:off x="1127986" y="2635426"/>
            <a:ext cx="2356671" cy="369332"/>
          </a:xfrm>
          <a:prstGeom prst="rect">
            <a:avLst/>
          </a:prstGeom>
          <a:noFill/>
        </p:spPr>
        <p:txBody>
          <a:bodyPr wrap="none" rtlCol="0">
            <a:spAutoFit/>
          </a:bodyPr>
          <a:lstStyle/>
          <a:p>
            <a:r>
              <a:rPr lang="en-US" dirty="0" smtClean="0">
                <a:effectLst>
                  <a:outerShdw blurRad="50800" dist="38100" algn="l" rotWithShape="0">
                    <a:prstClr val="black">
                      <a:alpha val="40000"/>
                    </a:prstClr>
                  </a:outerShdw>
                </a:effectLst>
              </a:rPr>
              <a:t>Never miss that corner</a:t>
            </a:r>
            <a:endParaRPr lang="en-US" dirty="0">
              <a:effectLst>
                <a:outerShdw blurRad="50800" dist="38100" algn="l"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2.3.6 Sources of Synergy</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2.3.6.1 Knowledge-Based Synergies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2.3.6.2 Corporate Identity and the Corporate Brand as a Source of Synergy</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2.3.6.3 Corporate Branding Strategy – When Does a Strong Corporate Brand Make Sense?</a:t>
            </a:r>
            <a:endParaRPr lang="en-US" sz="2800" dirty="0"/>
          </a:p>
        </p:txBody>
      </p:sp>
      <p:graphicFrame>
        <p:nvGraphicFramePr>
          <p:cNvPr id="4" name="Content Placeholder 3"/>
          <p:cNvGraphicFramePr>
            <a:graphicFrameLocks noGrp="1"/>
          </p:cNvGraphicFramePr>
          <p:nvPr>
            <p:ph sz="quarter" idx="1"/>
          </p:nvPr>
        </p:nvGraphicFramePr>
        <p:xfrm>
          <a:off x="3276600" y="1371600"/>
          <a:ext cx="5562600" cy="4403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28600" y="1600200"/>
            <a:ext cx="2971800" cy="1477328"/>
          </a:xfrm>
          <a:prstGeom prst="rect">
            <a:avLst/>
          </a:prstGeom>
          <a:noFill/>
        </p:spPr>
        <p:txBody>
          <a:bodyPr wrap="square" rtlCol="0">
            <a:spAutoFit/>
          </a:bodyPr>
          <a:lstStyle/>
          <a:p>
            <a:r>
              <a:rPr lang="en-US" dirty="0" smtClean="0"/>
              <a:t>To be used as synergy source when products and services are interrelated and primary resources are generating similar levels of quality</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2.3.6.4 Synergy from Shared Resources</a:t>
            </a:r>
            <a:endParaRPr lang="en-US" dirty="0"/>
          </a:p>
        </p:txBody>
      </p:sp>
      <p:graphicFrame>
        <p:nvGraphicFramePr>
          <p:cNvPr id="6" name="Content Placeholder 5"/>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2.1.3 Factors That Mediate Marketing’s Strategic Role</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2.1.3.1 Competitive Factors Affecting a Firm’s Market Orientation</a:t>
            </a:r>
            <a:endParaRPr lang="en-US" dirty="0"/>
          </a:p>
        </p:txBody>
      </p:sp>
      <p:graphicFrame>
        <p:nvGraphicFramePr>
          <p:cNvPr id="4" name="Content Placeholder 3"/>
          <p:cNvGraphicFramePr>
            <a:graphicFrameLocks noGrp="1"/>
          </p:cNvGraphicFramePr>
          <p:nvPr>
            <p:ph sz="quarter" idx="1"/>
          </p:nvPr>
        </p:nvGraphicFramePr>
        <p:xfrm>
          <a:off x="0" y="1066800"/>
          <a:ext cx="8458200" cy="4343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p:cNvPicPr>
            <a:picLocks noChangeAspect="1" noChangeArrowheads="1"/>
          </p:cNvPicPr>
          <p:nvPr/>
        </p:nvPicPr>
        <p:blipFill>
          <a:blip r:embed="rId7" cstate="print"/>
          <a:srcRect/>
          <a:stretch>
            <a:fillRect/>
          </a:stretch>
        </p:blipFill>
        <p:spPr bwMode="auto">
          <a:xfrm>
            <a:off x="4419600" y="3456942"/>
            <a:ext cx="4267200" cy="29438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2.1.3.2 The Influence of Different Stages of Development across Industries and Global Markets</a:t>
            </a:r>
            <a:endParaRPr lang="en-US" sz="2400" dirty="0"/>
          </a:p>
        </p:txBody>
      </p:sp>
      <p:graphicFrame>
        <p:nvGraphicFramePr>
          <p:cNvPr id="4" name="Diagram 3"/>
          <p:cNvGraphicFramePr/>
          <p:nvPr/>
        </p:nvGraphicFramePr>
        <p:xfrm>
          <a:off x="304800" y="1397000"/>
          <a:ext cx="82296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2.1.3.3 Strategic Inertia</a:t>
            </a:r>
            <a:endParaRPr lang="en-US" dirty="0"/>
          </a:p>
        </p:txBody>
      </p:sp>
      <p:graphicFrame>
        <p:nvGraphicFramePr>
          <p:cNvPr id="4" name="Content Placeholder 3"/>
          <p:cNvGraphicFramePr>
            <a:graphicFrameLocks noGrp="1"/>
          </p:cNvGraphicFramePr>
          <p:nvPr>
            <p:ph sz="quarter" idx="1"/>
          </p:nvPr>
        </p:nvGraphicFramePr>
        <p:xfrm>
          <a:off x="533400" y="1371600"/>
          <a:ext cx="80772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 Three Levels of Strategy: Similar Components But Different Issues</a:t>
            </a:r>
            <a:endParaRPr lang="en-US" dirty="0"/>
          </a:p>
        </p:txBody>
      </p:sp>
      <p:graphicFrame>
        <p:nvGraphicFramePr>
          <p:cNvPr id="4" name="Content Placeholder 3"/>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46348</TotalTime>
  <Words>1408</Words>
  <Application>Microsoft Office PowerPoint</Application>
  <PresentationFormat>On-screen Show (4:3)</PresentationFormat>
  <Paragraphs>313</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Origin</vt:lpstr>
      <vt:lpstr>2. Corporate Strategies and Their Marketing Implications</vt:lpstr>
      <vt:lpstr>2.1 What Is Marketing’s Role in Formulating and Implementing Strategies?</vt:lpstr>
      <vt:lpstr>2.1.1 Market-Oriented Management</vt:lpstr>
      <vt:lpstr>2.1.2 Does Being Market-Oriented Pay?</vt:lpstr>
      <vt:lpstr>2.1.3 Factors That Mediate Marketing’s Strategic Role</vt:lpstr>
      <vt:lpstr>2.1.3.1 Competitive Factors Affecting a Firm’s Market Orientation</vt:lpstr>
      <vt:lpstr>2.1.3.2 The Influence of Different Stages of Development across Industries and Global Markets</vt:lpstr>
      <vt:lpstr>2.1.3.3 Strategic Inertia</vt:lpstr>
      <vt:lpstr>2.2 Three Levels of Strategy: Similar Components But Different Issues</vt:lpstr>
      <vt:lpstr>2.2.1 Strategy: A Definition</vt:lpstr>
      <vt:lpstr>2.2.2 The Components of Strategy</vt:lpstr>
      <vt:lpstr>2.2.3 The Hierarchy of Strategies</vt:lpstr>
      <vt:lpstr>2.2.4 Corporate Strategy</vt:lpstr>
      <vt:lpstr>2.2.5 Business-Level Strategy</vt:lpstr>
      <vt:lpstr>2.2.6 Marketing Strategy</vt:lpstr>
      <vt:lpstr>2.3 The Marketing Implications of Corporate Strategy Decisions</vt:lpstr>
      <vt:lpstr>2.3.1 Corporate Scope – Defining the Firm’s Mission</vt:lpstr>
      <vt:lpstr>2.3.1.1 Market Influences on the Corporate Mission</vt:lpstr>
      <vt:lpstr>2.3.1.2 Criteria for Defining the Corporate Mission</vt:lpstr>
      <vt:lpstr>2.3.1.3 Social Values and Ethical Principles</vt:lpstr>
      <vt:lpstr>2.3.1.4 Why Are Ethics Important? The Marketing Implications of Ethical Standards</vt:lpstr>
      <vt:lpstr>2.3.2 Corporate Objectives</vt:lpstr>
      <vt:lpstr>2.3.2.1 The Marketing Implications of Corporate Objectives</vt:lpstr>
      <vt:lpstr>2.3.3 Gaining a Competitive Advantage</vt:lpstr>
      <vt:lpstr>2.3.4 Corporate Growth Strategies</vt:lpstr>
      <vt:lpstr>2.3.4.1 Expansion by Increasing Penetration of Current Product-Markets</vt:lpstr>
      <vt:lpstr>2.3.4.2 Expansion by Developing New Products for Current Customers</vt:lpstr>
      <vt:lpstr>2.3.4.3 Expansion by Selling Existing Products to New Segments or Countries</vt:lpstr>
      <vt:lpstr>2.3.4.4 Expansion by Diversifying</vt:lpstr>
      <vt:lpstr>2.3.4.5 Expansion by Diversifying through Organisational Relationships or Networks</vt:lpstr>
      <vt:lpstr>2.3.5 Allocating Corporate Resources</vt:lpstr>
      <vt:lpstr>2.3.5.1 Portfolio Models</vt:lpstr>
      <vt:lpstr>The Boston Consulting Group’s (BCG) Growth-Share Matrix</vt:lpstr>
      <vt:lpstr>Resource Allocation and Strategy Implications</vt:lpstr>
      <vt:lpstr>Limitations of the Growth-Share Matrix</vt:lpstr>
      <vt:lpstr>Alternative Portfolio Models</vt:lpstr>
      <vt:lpstr>2.3.5.2 Value-Based Planning</vt:lpstr>
      <vt:lpstr>Discounted Cash Flow Model</vt:lpstr>
      <vt:lpstr>Some Limitations of Value-Based Planning</vt:lpstr>
      <vt:lpstr>2.3.6 Sources of Synergy</vt:lpstr>
      <vt:lpstr>2.3.6.1 Knowledge-Based Synergies</vt:lpstr>
      <vt:lpstr>2.3.6.2 Corporate Identity and the Corporate Brand as a Source of Synergy</vt:lpstr>
      <vt:lpstr>2.3.6.3 Corporate Branding Strategy – When Does a Strong Corporate Brand Make Sense?</vt:lpstr>
      <vt:lpstr>2.3.6.4 Synergy from Shared Resources</vt:lpstr>
    </vt:vector>
  </TitlesOfParts>
  <Company>Etisalat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IT Dept.</dc:creator>
  <cp:lastModifiedBy>IT Dept.</cp:lastModifiedBy>
  <cp:revision>431</cp:revision>
  <dcterms:created xsi:type="dcterms:W3CDTF">2010-07-01T09:03:47Z</dcterms:created>
  <dcterms:modified xsi:type="dcterms:W3CDTF">2011-02-24T09:05:07Z</dcterms:modified>
</cp:coreProperties>
</file>