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2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71" r:id="rId9"/>
    <p:sldId id="372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7281" autoAdjust="0"/>
    <p:restoredTop sz="94658" autoAdjust="0"/>
  </p:normalViewPr>
  <p:slideViewPr>
    <p:cSldViewPr>
      <p:cViewPr>
        <p:scale>
          <a:sx n="70" d="100"/>
          <a:sy n="70" d="100"/>
        </p:scale>
        <p:origin x="-89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image" Target="../media/image16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image" Target="../media/image16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68A59-2088-4C2D-AF31-EB6E34DA44E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DF291-68E2-4F50-AD44-E0B7193BD688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892EA75-D62B-4F4F-AA34-05CC0BBF6C27}" type="parTrans" cxnId="{3CC60767-C123-4E43-AD81-C662BD851D36}">
      <dgm:prSet/>
      <dgm:spPr/>
      <dgm:t>
        <a:bodyPr/>
        <a:lstStyle/>
        <a:p>
          <a:endParaRPr lang="en-US"/>
        </a:p>
      </dgm:t>
    </dgm:pt>
    <dgm:pt modelId="{3A689CC2-E50A-4C13-91E7-643F237C8C9E}" type="sibTrans" cxnId="{3CC60767-C123-4E43-AD81-C662BD851D36}">
      <dgm:prSet/>
      <dgm:spPr/>
      <dgm:t>
        <a:bodyPr/>
        <a:lstStyle/>
        <a:p>
          <a:endParaRPr lang="en-US"/>
        </a:p>
      </dgm:t>
    </dgm:pt>
    <dgm:pt modelId="{DD2A2C89-EB54-4F3B-AAA0-E072A867D71E}">
      <dgm:prSet phldrT="[Text]" custT="1"/>
      <dgm:spPr/>
      <dgm:t>
        <a:bodyPr/>
        <a:lstStyle/>
        <a:p>
          <a:r>
            <a:rPr lang="en-US" sz="1600" dirty="0" smtClean="0"/>
            <a:t>6 Major Sectors</a:t>
          </a:r>
          <a:endParaRPr lang="en-US" sz="1600" dirty="0"/>
        </a:p>
      </dgm:t>
    </dgm:pt>
    <dgm:pt modelId="{54366E8C-169F-4B28-B844-8F499FCA616A}" type="parTrans" cxnId="{B163B398-3D73-461A-87B4-A06EE707C477}">
      <dgm:prSet/>
      <dgm:spPr/>
      <dgm:t>
        <a:bodyPr/>
        <a:lstStyle/>
        <a:p>
          <a:endParaRPr lang="en-US"/>
        </a:p>
      </dgm:t>
    </dgm:pt>
    <dgm:pt modelId="{4B27FCEC-7674-4E66-A0EF-529950A1F810}" type="sibTrans" cxnId="{B163B398-3D73-461A-87B4-A06EE707C477}">
      <dgm:prSet/>
      <dgm:spPr/>
      <dgm:t>
        <a:bodyPr/>
        <a:lstStyle/>
        <a:p>
          <a:endParaRPr lang="en-US"/>
        </a:p>
      </dgm:t>
    </dgm:pt>
    <dgm:pt modelId="{E47ECA20-1056-4EFF-81B5-E95F2F262F50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2B1DA3-1EE3-4072-A2B3-6837B2BA1E43}" type="parTrans" cxnId="{25B25566-9F4A-4A3A-A037-EC8C4FCE635B}">
      <dgm:prSet/>
      <dgm:spPr/>
      <dgm:t>
        <a:bodyPr/>
        <a:lstStyle/>
        <a:p>
          <a:endParaRPr lang="en-US"/>
        </a:p>
      </dgm:t>
    </dgm:pt>
    <dgm:pt modelId="{B0DC29C3-250A-47CE-9613-59D999D7AA9E}" type="sibTrans" cxnId="{25B25566-9F4A-4A3A-A037-EC8C4FCE635B}">
      <dgm:prSet/>
      <dgm:spPr/>
      <dgm:t>
        <a:bodyPr/>
        <a:lstStyle/>
        <a:p>
          <a:endParaRPr lang="en-US"/>
        </a:p>
      </dgm:t>
    </dgm:pt>
    <dgm:pt modelId="{A6D327BB-A8D3-4C6B-ADB9-E20B9CE505FF}">
      <dgm:prSet phldrT="[Text]" custT="1"/>
      <dgm:spPr/>
      <dgm:t>
        <a:bodyPr/>
        <a:lstStyle/>
        <a:p>
          <a:r>
            <a:rPr lang="en-US" sz="1600" dirty="0" smtClean="0"/>
            <a:t>Alliances to expand</a:t>
          </a:r>
          <a:endParaRPr lang="en-US" sz="1600" dirty="0"/>
        </a:p>
      </dgm:t>
    </dgm:pt>
    <dgm:pt modelId="{67FDA6D3-1A39-4FCC-B4D5-00720BE26BE1}" type="parTrans" cxnId="{287A1DC9-5905-4D41-B710-A920646313C0}">
      <dgm:prSet/>
      <dgm:spPr/>
      <dgm:t>
        <a:bodyPr/>
        <a:lstStyle/>
        <a:p>
          <a:endParaRPr lang="en-US"/>
        </a:p>
      </dgm:t>
    </dgm:pt>
    <dgm:pt modelId="{9C9203C5-F5CA-473A-BC71-8C02AFC20BE5}" type="sibTrans" cxnId="{287A1DC9-5905-4D41-B710-A920646313C0}">
      <dgm:prSet/>
      <dgm:spPr/>
      <dgm:t>
        <a:bodyPr/>
        <a:lstStyle/>
        <a:p>
          <a:endParaRPr lang="en-US"/>
        </a:p>
      </dgm:t>
    </dgm:pt>
    <dgm:pt modelId="{373B911A-A67D-41C8-A34D-57A85E467A56}">
      <dgm:prSet phldrT="[Text]" custT="1"/>
      <dgm:spPr/>
      <dgm:t>
        <a:bodyPr/>
        <a:lstStyle/>
        <a:p>
          <a:r>
            <a:rPr lang="en-US" sz="1600" dirty="0" smtClean="0"/>
            <a:t>New products in current and new markets</a:t>
          </a:r>
          <a:endParaRPr lang="en-US" sz="1600" dirty="0"/>
        </a:p>
      </dgm:t>
    </dgm:pt>
    <dgm:pt modelId="{A1C34675-53BB-4311-A3B5-2BBE4EAF4AB9}" type="parTrans" cxnId="{1F2B1213-EF07-4A96-943A-B9DC36FFBCEE}">
      <dgm:prSet/>
      <dgm:spPr/>
      <dgm:t>
        <a:bodyPr/>
        <a:lstStyle/>
        <a:p>
          <a:endParaRPr lang="en-US"/>
        </a:p>
      </dgm:t>
    </dgm:pt>
    <dgm:pt modelId="{336BFD99-7E66-4DF4-BA98-D294F2E26C9E}" type="sibTrans" cxnId="{1F2B1213-EF07-4A96-943A-B9DC36FFBCEE}">
      <dgm:prSet/>
      <dgm:spPr/>
      <dgm:t>
        <a:bodyPr/>
        <a:lstStyle/>
        <a:p>
          <a:endParaRPr lang="en-US"/>
        </a:p>
      </dgm:t>
    </dgm:pt>
    <dgm:pt modelId="{309A8E50-D1CC-4CB5-B663-3E53EEAA4620}">
      <dgm:prSet phldrT="[Text]"/>
      <dgm:spPr/>
      <dgm:t>
        <a:bodyPr/>
        <a:lstStyle/>
        <a:p>
          <a:r>
            <a:rPr lang="en-US" dirty="0" smtClean="0"/>
            <a:t>SBUs</a:t>
          </a:r>
          <a:endParaRPr lang="en-US" dirty="0"/>
        </a:p>
      </dgm:t>
    </dgm:pt>
    <dgm:pt modelId="{7180F874-1BA6-49BE-9EFB-61E607765ADC}" type="parTrans" cxnId="{055E1A07-D25A-4DE0-997F-5DEF15217587}">
      <dgm:prSet/>
      <dgm:spPr/>
      <dgm:t>
        <a:bodyPr/>
        <a:lstStyle/>
        <a:p>
          <a:endParaRPr lang="en-US"/>
        </a:p>
      </dgm:t>
    </dgm:pt>
    <dgm:pt modelId="{D4491188-506D-4592-BA38-391630F59490}" type="sibTrans" cxnId="{055E1A07-D25A-4DE0-997F-5DEF15217587}">
      <dgm:prSet/>
      <dgm:spPr/>
      <dgm:t>
        <a:bodyPr/>
        <a:lstStyle/>
        <a:p>
          <a:endParaRPr lang="en-US"/>
        </a:p>
      </dgm:t>
    </dgm:pt>
    <dgm:pt modelId="{1CE88F26-CABF-48AE-949F-D9F420EB992C}">
      <dgm:prSet phldrT="[Text]" custT="1"/>
      <dgm:spPr/>
      <dgm:t>
        <a:bodyPr/>
        <a:lstStyle/>
        <a:p>
          <a:r>
            <a:rPr lang="en-US" sz="1600" dirty="0" smtClean="0"/>
            <a:t>Drug sector spend more on R&amp;D and ads</a:t>
          </a:r>
          <a:endParaRPr lang="en-US" sz="1600" dirty="0"/>
        </a:p>
      </dgm:t>
    </dgm:pt>
    <dgm:pt modelId="{352B4063-637D-45F5-A4E7-CCA2DF654C51}" type="parTrans" cxnId="{33A9A034-47C4-4F32-BD44-E561C4C599B9}">
      <dgm:prSet/>
      <dgm:spPr/>
      <dgm:t>
        <a:bodyPr/>
        <a:lstStyle/>
        <a:p>
          <a:endParaRPr lang="en-US"/>
        </a:p>
      </dgm:t>
    </dgm:pt>
    <dgm:pt modelId="{25609773-FAE2-46F5-8B6B-F8890152C8F8}" type="sibTrans" cxnId="{33A9A034-47C4-4F32-BD44-E561C4C599B9}">
      <dgm:prSet/>
      <dgm:spPr/>
      <dgm:t>
        <a:bodyPr/>
        <a:lstStyle/>
        <a:p>
          <a:endParaRPr lang="en-US"/>
        </a:p>
      </dgm:t>
    </dgm:pt>
    <dgm:pt modelId="{2749E859-955B-433C-9B0A-E48351081182}">
      <dgm:prSet phldrT="[Text]" custT="1"/>
      <dgm:spPr/>
      <dgm:t>
        <a:bodyPr/>
        <a:lstStyle/>
        <a:p>
          <a:r>
            <a:rPr lang="en-US" sz="1600" dirty="0" smtClean="0"/>
            <a:t>60,000 products</a:t>
          </a:r>
          <a:endParaRPr lang="en-US" sz="1600" dirty="0"/>
        </a:p>
      </dgm:t>
    </dgm:pt>
    <dgm:pt modelId="{500F47D0-C0CE-4310-B5FC-16A9CA8CA9A8}" type="parTrans" cxnId="{89993CEB-182E-46B8-BDD9-4FBE41D16A6D}">
      <dgm:prSet/>
      <dgm:spPr/>
      <dgm:t>
        <a:bodyPr/>
        <a:lstStyle/>
        <a:p>
          <a:endParaRPr lang="en-US"/>
        </a:p>
      </dgm:t>
    </dgm:pt>
    <dgm:pt modelId="{4364AE0B-BCB2-44C4-9F2A-A5AAE2372D07}" type="sibTrans" cxnId="{89993CEB-182E-46B8-BDD9-4FBE41D16A6D}">
      <dgm:prSet/>
      <dgm:spPr/>
      <dgm:t>
        <a:bodyPr/>
        <a:lstStyle/>
        <a:p>
          <a:endParaRPr lang="en-US"/>
        </a:p>
      </dgm:t>
    </dgm:pt>
    <dgm:pt modelId="{3A22C4F6-C74C-4BF7-9E3C-746865A4FD0D}">
      <dgm:prSet phldrT="[Text]" custT="1"/>
      <dgm:spPr/>
      <dgm:t>
        <a:bodyPr/>
        <a:lstStyle/>
        <a:p>
          <a:r>
            <a:rPr lang="en-US" sz="1600" dirty="0" smtClean="0"/>
            <a:t>Tapes sector to maintain leadership and gain more profits, more sales force and less ads</a:t>
          </a:r>
          <a:endParaRPr lang="en-US" sz="1600" dirty="0"/>
        </a:p>
      </dgm:t>
    </dgm:pt>
    <dgm:pt modelId="{53E779C0-0019-4867-AAF1-E68EA10315B4}" type="parTrans" cxnId="{8292B536-DCF2-450E-BC88-D190449B4AC4}">
      <dgm:prSet/>
      <dgm:spPr/>
      <dgm:t>
        <a:bodyPr/>
        <a:lstStyle/>
        <a:p>
          <a:endParaRPr lang="en-US"/>
        </a:p>
      </dgm:t>
    </dgm:pt>
    <dgm:pt modelId="{5CC327FF-A384-4A6D-B61B-C9C9FEEBBFC6}" type="sibTrans" cxnId="{8292B536-DCF2-450E-BC88-D190449B4AC4}">
      <dgm:prSet/>
      <dgm:spPr/>
      <dgm:t>
        <a:bodyPr/>
        <a:lstStyle/>
        <a:p>
          <a:endParaRPr lang="en-US"/>
        </a:p>
      </dgm:t>
    </dgm:pt>
    <dgm:pt modelId="{61681455-9CB3-4610-87BD-D4A508721E7D}" type="pres">
      <dgm:prSet presAssocID="{9EC68A59-2088-4C2D-AF31-EB6E34DA44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175F0B-67DA-49E4-87C6-70375DDF615B}" type="pres">
      <dgm:prSet presAssocID="{372DF291-68E2-4F50-AD44-E0B7193BD688}" presName="composite" presStyleCnt="0"/>
      <dgm:spPr/>
    </dgm:pt>
    <dgm:pt modelId="{610AB833-1792-4B55-9E18-88B3B33BFF4C}" type="pres">
      <dgm:prSet presAssocID="{372DF291-68E2-4F50-AD44-E0B7193BD68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75C6A-9531-44F7-8987-EF37FE0C2356}" type="pres">
      <dgm:prSet presAssocID="{372DF291-68E2-4F50-AD44-E0B7193BD68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8A0A8-E369-4BAD-9EE6-91DCDC526CA6}" type="pres">
      <dgm:prSet presAssocID="{3A689CC2-E50A-4C13-91E7-643F237C8C9E}" presName="sp" presStyleCnt="0"/>
      <dgm:spPr/>
    </dgm:pt>
    <dgm:pt modelId="{3534EE22-3FF0-4783-ACC5-44A4E00E2033}" type="pres">
      <dgm:prSet presAssocID="{E47ECA20-1056-4EFF-81B5-E95F2F262F50}" presName="composite" presStyleCnt="0"/>
      <dgm:spPr/>
    </dgm:pt>
    <dgm:pt modelId="{C96831FC-B0A7-4F8C-AC9E-BC0DFDEA17D2}" type="pres">
      <dgm:prSet presAssocID="{E47ECA20-1056-4EFF-81B5-E95F2F262F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5638-3E60-44CB-8A06-0444C2E031B3}" type="pres">
      <dgm:prSet presAssocID="{E47ECA20-1056-4EFF-81B5-E95F2F262F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BFACD-7809-4221-980E-7CEB15B727BB}" type="pres">
      <dgm:prSet presAssocID="{B0DC29C3-250A-47CE-9613-59D999D7AA9E}" presName="sp" presStyleCnt="0"/>
      <dgm:spPr/>
    </dgm:pt>
    <dgm:pt modelId="{563E815E-8C26-4871-947D-4A6B7EF3C834}" type="pres">
      <dgm:prSet presAssocID="{309A8E50-D1CC-4CB5-B663-3E53EEAA4620}" presName="composite" presStyleCnt="0"/>
      <dgm:spPr/>
    </dgm:pt>
    <dgm:pt modelId="{6A60E3B5-81FA-49DC-B2FA-19D815C6FF8B}" type="pres">
      <dgm:prSet presAssocID="{309A8E50-D1CC-4CB5-B663-3E53EEAA462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2AEC-ADFA-4D98-90F5-3E637F74976B}" type="pres">
      <dgm:prSet presAssocID="{309A8E50-D1CC-4CB5-B663-3E53EEAA462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93CEB-182E-46B8-BDD9-4FBE41D16A6D}" srcId="{372DF291-68E2-4F50-AD44-E0B7193BD688}" destId="{2749E859-955B-433C-9B0A-E48351081182}" srcOrd="0" destOrd="0" parTransId="{500F47D0-C0CE-4310-B5FC-16A9CA8CA9A8}" sibTransId="{4364AE0B-BCB2-44C4-9F2A-A5AAE2372D07}"/>
    <dgm:cxn modelId="{D38E6690-1084-4628-91AD-595330883630}" type="presOf" srcId="{DD2A2C89-EB54-4F3B-AAA0-E072A867D71E}" destId="{99D75C6A-9531-44F7-8987-EF37FE0C2356}" srcOrd="0" destOrd="1" presId="urn:microsoft.com/office/officeart/2005/8/layout/chevron2"/>
    <dgm:cxn modelId="{287A1DC9-5905-4D41-B710-A920646313C0}" srcId="{E47ECA20-1056-4EFF-81B5-E95F2F262F50}" destId="{A6D327BB-A8D3-4C6B-ADB9-E20B9CE505FF}" srcOrd="0" destOrd="0" parTransId="{67FDA6D3-1A39-4FCC-B4D5-00720BE26BE1}" sibTransId="{9C9203C5-F5CA-473A-BC71-8C02AFC20BE5}"/>
    <dgm:cxn modelId="{28D807A6-5492-4867-AF5E-D589DE40C511}" type="presOf" srcId="{309A8E50-D1CC-4CB5-B663-3E53EEAA4620}" destId="{6A60E3B5-81FA-49DC-B2FA-19D815C6FF8B}" srcOrd="0" destOrd="0" presId="urn:microsoft.com/office/officeart/2005/8/layout/chevron2"/>
    <dgm:cxn modelId="{6E5E04CF-4D98-47C5-A071-003EBEE38271}" type="presOf" srcId="{2749E859-955B-433C-9B0A-E48351081182}" destId="{99D75C6A-9531-44F7-8987-EF37FE0C2356}" srcOrd="0" destOrd="0" presId="urn:microsoft.com/office/officeart/2005/8/layout/chevron2"/>
    <dgm:cxn modelId="{8292B536-DCF2-450E-BC88-D190449B4AC4}" srcId="{309A8E50-D1CC-4CB5-B663-3E53EEAA4620}" destId="{3A22C4F6-C74C-4BF7-9E3C-746865A4FD0D}" srcOrd="0" destOrd="0" parTransId="{53E779C0-0019-4867-AAF1-E68EA10315B4}" sibTransId="{5CC327FF-A384-4A6D-B61B-C9C9FEEBBFC6}"/>
    <dgm:cxn modelId="{51D3B61D-59AD-486C-9272-9760F8D4ED73}" type="presOf" srcId="{1CE88F26-CABF-48AE-949F-D9F420EB992C}" destId="{D1D52AEC-ADFA-4D98-90F5-3E637F74976B}" srcOrd="0" destOrd="1" presId="urn:microsoft.com/office/officeart/2005/8/layout/chevron2"/>
    <dgm:cxn modelId="{97ED99D0-6CC9-473B-B528-CA98B5EA4593}" type="presOf" srcId="{372DF291-68E2-4F50-AD44-E0B7193BD688}" destId="{610AB833-1792-4B55-9E18-88B3B33BFF4C}" srcOrd="0" destOrd="0" presId="urn:microsoft.com/office/officeart/2005/8/layout/chevron2"/>
    <dgm:cxn modelId="{33A9A034-47C4-4F32-BD44-E561C4C599B9}" srcId="{309A8E50-D1CC-4CB5-B663-3E53EEAA4620}" destId="{1CE88F26-CABF-48AE-949F-D9F420EB992C}" srcOrd="1" destOrd="0" parTransId="{352B4063-637D-45F5-A4E7-CCA2DF654C51}" sibTransId="{25609773-FAE2-46F5-8B6B-F8890152C8F8}"/>
    <dgm:cxn modelId="{E6034A87-E056-41F9-8B66-00B186DE7D95}" type="presOf" srcId="{3A22C4F6-C74C-4BF7-9E3C-746865A4FD0D}" destId="{D1D52AEC-ADFA-4D98-90F5-3E637F74976B}" srcOrd="0" destOrd="0" presId="urn:microsoft.com/office/officeart/2005/8/layout/chevron2"/>
    <dgm:cxn modelId="{3E1F62EA-CF96-4006-9218-AE982CFF12F9}" type="presOf" srcId="{373B911A-A67D-41C8-A34D-57A85E467A56}" destId="{08A75638-3E60-44CB-8A06-0444C2E031B3}" srcOrd="0" destOrd="1" presId="urn:microsoft.com/office/officeart/2005/8/layout/chevron2"/>
    <dgm:cxn modelId="{3CC60767-C123-4E43-AD81-C662BD851D36}" srcId="{9EC68A59-2088-4C2D-AF31-EB6E34DA44E0}" destId="{372DF291-68E2-4F50-AD44-E0B7193BD688}" srcOrd="0" destOrd="0" parTransId="{4892EA75-D62B-4F4F-AA34-05CC0BBF6C27}" sibTransId="{3A689CC2-E50A-4C13-91E7-643F237C8C9E}"/>
    <dgm:cxn modelId="{EBC55143-56B2-42BC-8DEA-04D9CA011BF7}" type="presOf" srcId="{A6D327BB-A8D3-4C6B-ADB9-E20B9CE505FF}" destId="{08A75638-3E60-44CB-8A06-0444C2E031B3}" srcOrd="0" destOrd="0" presId="urn:microsoft.com/office/officeart/2005/8/layout/chevron2"/>
    <dgm:cxn modelId="{A450AEF9-18F5-4620-AE65-69CFEEB5C5CF}" type="presOf" srcId="{9EC68A59-2088-4C2D-AF31-EB6E34DA44E0}" destId="{61681455-9CB3-4610-87BD-D4A508721E7D}" srcOrd="0" destOrd="0" presId="urn:microsoft.com/office/officeart/2005/8/layout/chevron2"/>
    <dgm:cxn modelId="{055E1A07-D25A-4DE0-997F-5DEF15217587}" srcId="{9EC68A59-2088-4C2D-AF31-EB6E34DA44E0}" destId="{309A8E50-D1CC-4CB5-B663-3E53EEAA4620}" srcOrd="2" destOrd="0" parTransId="{7180F874-1BA6-49BE-9EFB-61E607765ADC}" sibTransId="{D4491188-506D-4592-BA38-391630F59490}"/>
    <dgm:cxn modelId="{AC1A040B-B5F8-44EB-9970-0E30F27170F3}" type="presOf" srcId="{E47ECA20-1056-4EFF-81B5-E95F2F262F50}" destId="{C96831FC-B0A7-4F8C-AC9E-BC0DFDEA17D2}" srcOrd="0" destOrd="0" presId="urn:microsoft.com/office/officeart/2005/8/layout/chevron2"/>
    <dgm:cxn modelId="{25B25566-9F4A-4A3A-A037-EC8C4FCE635B}" srcId="{9EC68A59-2088-4C2D-AF31-EB6E34DA44E0}" destId="{E47ECA20-1056-4EFF-81B5-E95F2F262F50}" srcOrd="1" destOrd="0" parTransId="{F42B1DA3-1EE3-4072-A2B3-6837B2BA1E43}" sibTransId="{B0DC29C3-250A-47CE-9613-59D999D7AA9E}"/>
    <dgm:cxn modelId="{1F2B1213-EF07-4A96-943A-B9DC36FFBCEE}" srcId="{E47ECA20-1056-4EFF-81B5-E95F2F262F50}" destId="{373B911A-A67D-41C8-A34D-57A85E467A56}" srcOrd="1" destOrd="0" parTransId="{A1C34675-53BB-4311-A3B5-2BBE4EAF4AB9}" sibTransId="{336BFD99-7E66-4DF4-BA98-D294F2E26C9E}"/>
    <dgm:cxn modelId="{B163B398-3D73-461A-87B4-A06EE707C477}" srcId="{372DF291-68E2-4F50-AD44-E0B7193BD688}" destId="{DD2A2C89-EB54-4F3B-AAA0-E072A867D71E}" srcOrd="1" destOrd="0" parTransId="{54366E8C-169F-4B28-B844-8F499FCA616A}" sibTransId="{4B27FCEC-7674-4E66-A0EF-529950A1F810}"/>
    <dgm:cxn modelId="{61AF06D9-6C1A-4397-9B60-EC65D39744B6}" type="presParOf" srcId="{61681455-9CB3-4610-87BD-D4A508721E7D}" destId="{60175F0B-67DA-49E4-87C6-70375DDF615B}" srcOrd="0" destOrd="0" presId="urn:microsoft.com/office/officeart/2005/8/layout/chevron2"/>
    <dgm:cxn modelId="{4BC24AC6-98BC-4182-84BA-33E33B7773C1}" type="presParOf" srcId="{60175F0B-67DA-49E4-87C6-70375DDF615B}" destId="{610AB833-1792-4B55-9E18-88B3B33BFF4C}" srcOrd="0" destOrd="0" presId="urn:microsoft.com/office/officeart/2005/8/layout/chevron2"/>
    <dgm:cxn modelId="{C348261F-6935-45E9-A3B7-23FFDE83418B}" type="presParOf" srcId="{60175F0B-67DA-49E4-87C6-70375DDF615B}" destId="{99D75C6A-9531-44F7-8987-EF37FE0C2356}" srcOrd="1" destOrd="0" presId="urn:microsoft.com/office/officeart/2005/8/layout/chevron2"/>
    <dgm:cxn modelId="{6D563918-0193-4FF4-9145-5C1619179247}" type="presParOf" srcId="{61681455-9CB3-4610-87BD-D4A508721E7D}" destId="{ED08A0A8-E369-4BAD-9EE6-91DCDC526CA6}" srcOrd="1" destOrd="0" presId="urn:microsoft.com/office/officeart/2005/8/layout/chevron2"/>
    <dgm:cxn modelId="{327FA110-D1C1-4AF8-9BE7-47DA68BAA454}" type="presParOf" srcId="{61681455-9CB3-4610-87BD-D4A508721E7D}" destId="{3534EE22-3FF0-4783-ACC5-44A4E00E2033}" srcOrd="2" destOrd="0" presId="urn:microsoft.com/office/officeart/2005/8/layout/chevron2"/>
    <dgm:cxn modelId="{95C5CCAB-DEE8-4AEE-8341-FF97502DF8C7}" type="presParOf" srcId="{3534EE22-3FF0-4783-ACC5-44A4E00E2033}" destId="{C96831FC-B0A7-4F8C-AC9E-BC0DFDEA17D2}" srcOrd="0" destOrd="0" presId="urn:microsoft.com/office/officeart/2005/8/layout/chevron2"/>
    <dgm:cxn modelId="{471D1F37-AD73-4066-B6F8-21973E087955}" type="presParOf" srcId="{3534EE22-3FF0-4783-ACC5-44A4E00E2033}" destId="{08A75638-3E60-44CB-8A06-0444C2E031B3}" srcOrd="1" destOrd="0" presId="urn:microsoft.com/office/officeart/2005/8/layout/chevron2"/>
    <dgm:cxn modelId="{8553EE91-ED86-4311-B44D-F1E957837040}" type="presParOf" srcId="{61681455-9CB3-4610-87BD-D4A508721E7D}" destId="{B53BFACD-7809-4221-980E-7CEB15B727BB}" srcOrd="3" destOrd="0" presId="urn:microsoft.com/office/officeart/2005/8/layout/chevron2"/>
    <dgm:cxn modelId="{F2505E10-A258-4099-8FC3-E28F74471825}" type="presParOf" srcId="{61681455-9CB3-4610-87BD-D4A508721E7D}" destId="{563E815E-8C26-4871-947D-4A6B7EF3C834}" srcOrd="4" destOrd="0" presId="urn:microsoft.com/office/officeart/2005/8/layout/chevron2"/>
    <dgm:cxn modelId="{6D6D14B1-6991-4A66-8069-808ACA14988A}" type="presParOf" srcId="{563E815E-8C26-4871-947D-4A6B7EF3C834}" destId="{6A60E3B5-81FA-49DC-B2FA-19D815C6FF8B}" srcOrd="0" destOrd="0" presId="urn:microsoft.com/office/officeart/2005/8/layout/chevron2"/>
    <dgm:cxn modelId="{7AA9E12E-B25A-484D-AAFB-E8AB5065E91B}" type="presParOf" srcId="{563E815E-8C26-4871-947D-4A6B7EF3C834}" destId="{D1D52AEC-ADFA-4D98-90F5-3E637F7497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45925B-56D1-4D65-B18D-28854BB6752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F5E0E-0978-4EC1-AB6B-7E450A2711E2}">
      <dgm:prSet phldrT="[Text]" custT="1"/>
      <dgm:spPr/>
      <dgm:t>
        <a:bodyPr/>
        <a:lstStyle/>
        <a:p>
          <a:pPr algn="ctr"/>
          <a:r>
            <a:rPr lang="en-US" sz="2000" dirty="0" smtClean="0"/>
            <a:t>Prospector</a:t>
          </a:r>
        </a:p>
        <a:p>
          <a:pPr algn="l"/>
          <a:r>
            <a:rPr lang="en-US" sz="1500" dirty="0" smtClean="0"/>
            <a:t>Focus on growth through the development of new products and markets</a:t>
          </a:r>
          <a:endParaRPr lang="en-US" sz="1500" dirty="0"/>
        </a:p>
      </dgm:t>
    </dgm:pt>
    <dgm:pt modelId="{563240F8-51F9-4BF0-9480-5C4BB241D00B}" type="parTrans" cxnId="{6443361C-E4BF-42F6-866E-0604BACE35F5}">
      <dgm:prSet/>
      <dgm:spPr/>
      <dgm:t>
        <a:bodyPr/>
        <a:lstStyle/>
        <a:p>
          <a:endParaRPr lang="en-US"/>
        </a:p>
      </dgm:t>
    </dgm:pt>
    <dgm:pt modelId="{E04AA530-F262-411C-923B-EE26678DEB04}" type="sibTrans" cxnId="{6443361C-E4BF-42F6-866E-0604BACE35F5}">
      <dgm:prSet/>
      <dgm:spPr/>
      <dgm:t>
        <a:bodyPr/>
        <a:lstStyle/>
        <a:p>
          <a:endParaRPr lang="en-US"/>
        </a:p>
      </dgm:t>
    </dgm:pt>
    <dgm:pt modelId="{2038A338-6FF1-40D8-BB35-2AFFA194B645}">
      <dgm:prSet custT="1"/>
      <dgm:spPr/>
      <dgm:t>
        <a:bodyPr/>
        <a:lstStyle/>
        <a:p>
          <a:pPr algn="ctr"/>
          <a:r>
            <a:rPr lang="en-US" sz="2000" dirty="0" smtClean="0"/>
            <a:t>Defender</a:t>
          </a:r>
        </a:p>
        <a:p>
          <a:pPr algn="l"/>
          <a:r>
            <a:rPr lang="en-US" sz="1500" dirty="0" smtClean="0"/>
            <a:t>Maintaining their positions in established product-markets</a:t>
          </a:r>
        </a:p>
      </dgm:t>
    </dgm:pt>
    <dgm:pt modelId="{490F9824-3EDF-4813-8563-EF74AE13AEA0}" type="parTrans" cxnId="{84A35302-2FC1-48B5-939E-994FD7E749B7}">
      <dgm:prSet/>
      <dgm:spPr/>
      <dgm:t>
        <a:bodyPr/>
        <a:lstStyle/>
        <a:p>
          <a:endParaRPr lang="en-US"/>
        </a:p>
      </dgm:t>
    </dgm:pt>
    <dgm:pt modelId="{86221AFB-B50A-4604-BE6D-305F69F4317B}" type="sibTrans" cxnId="{84A35302-2FC1-48B5-939E-994FD7E749B7}">
      <dgm:prSet/>
      <dgm:spPr/>
      <dgm:t>
        <a:bodyPr/>
        <a:lstStyle/>
        <a:p>
          <a:endParaRPr lang="en-US"/>
        </a:p>
      </dgm:t>
    </dgm:pt>
    <dgm:pt modelId="{95DC8F26-5645-44B4-BDFC-C56B65DDA817}">
      <dgm:prSet custT="1"/>
      <dgm:spPr/>
      <dgm:t>
        <a:bodyPr/>
        <a:lstStyle/>
        <a:p>
          <a:pPr algn="ctr"/>
          <a:r>
            <a:rPr lang="en-US" sz="2000" dirty="0" smtClean="0"/>
            <a:t>Analyzer</a:t>
          </a:r>
        </a:p>
        <a:p>
          <a:pPr algn="l"/>
          <a:r>
            <a:rPr lang="en-US" sz="1500" dirty="0" smtClean="0"/>
            <a:t>Attempts to maintain a strong position in its core product-market(s) </a:t>
          </a:r>
        </a:p>
        <a:p>
          <a:pPr algn="l"/>
          <a:r>
            <a:rPr lang="en-US" sz="1500" dirty="0" smtClean="0"/>
            <a:t>Also seeks to expand into new– usually closely related – product-markets</a:t>
          </a:r>
          <a:endParaRPr lang="en-US" sz="1500" dirty="0"/>
        </a:p>
      </dgm:t>
    </dgm:pt>
    <dgm:pt modelId="{A82BC825-2BC8-49BD-8AD2-43539CFC604B}" type="parTrans" cxnId="{0CAB95D8-2FEF-43B5-8B85-F300813EBD96}">
      <dgm:prSet/>
      <dgm:spPr/>
      <dgm:t>
        <a:bodyPr/>
        <a:lstStyle/>
        <a:p>
          <a:endParaRPr lang="en-US"/>
        </a:p>
      </dgm:t>
    </dgm:pt>
    <dgm:pt modelId="{A702DE9D-604D-461D-8F85-62CCB47A5FCF}" type="sibTrans" cxnId="{0CAB95D8-2FEF-43B5-8B85-F300813EBD96}">
      <dgm:prSet/>
      <dgm:spPr/>
      <dgm:t>
        <a:bodyPr/>
        <a:lstStyle/>
        <a:p>
          <a:endParaRPr lang="en-US"/>
        </a:p>
      </dgm:t>
    </dgm:pt>
    <dgm:pt modelId="{5CD17200-94FA-467D-AA74-285426ECFBF3}">
      <dgm:prSet custT="1"/>
      <dgm:spPr/>
      <dgm:t>
        <a:bodyPr/>
        <a:lstStyle/>
        <a:p>
          <a:r>
            <a:rPr lang="en-US" sz="2000" dirty="0" smtClean="0"/>
            <a:t>Reactor</a:t>
          </a:r>
        </a:p>
        <a:p>
          <a:r>
            <a:rPr lang="en-US" sz="1500" dirty="0" smtClean="0"/>
            <a:t>No clearly define strategy</a:t>
          </a:r>
          <a:r>
            <a:rPr lang="en-US" sz="2700" dirty="0" smtClean="0"/>
            <a:t>.</a:t>
          </a:r>
          <a:endParaRPr lang="en-US" sz="2700" dirty="0"/>
        </a:p>
      </dgm:t>
    </dgm:pt>
    <dgm:pt modelId="{6C85D559-9D54-4236-B34F-A325B31B886B}" type="parTrans" cxnId="{B845EE04-2B76-4AC6-968B-610A3B647EAA}">
      <dgm:prSet/>
      <dgm:spPr/>
      <dgm:t>
        <a:bodyPr/>
        <a:lstStyle/>
        <a:p>
          <a:endParaRPr lang="en-US"/>
        </a:p>
      </dgm:t>
    </dgm:pt>
    <dgm:pt modelId="{FBD6E06D-161A-4791-9EA1-D4E6CDFF5915}" type="sibTrans" cxnId="{B845EE04-2B76-4AC6-968B-610A3B647EAA}">
      <dgm:prSet/>
      <dgm:spPr/>
      <dgm:t>
        <a:bodyPr/>
        <a:lstStyle/>
        <a:p>
          <a:endParaRPr lang="en-US"/>
        </a:p>
      </dgm:t>
    </dgm:pt>
    <dgm:pt modelId="{C325E399-1301-47D6-9D50-137D91A9CF37}" type="pres">
      <dgm:prSet presAssocID="{F945925B-56D1-4D65-B18D-28854BB6752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86B99-2FE8-4298-8E2B-55A26A75EF01}" type="pres">
      <dgm:prSet presAssocID="{F945925B-56D1-4D65-B18D-28854BB67525}" presName="fgShape" presStyleLbl="fgShp" presStyleIdx="0" presStyleCnt="1"/>
      <dgm:spPr/>
    </dgm:pt>
    <dgm:pt modelId="{48531663-E825-4423-9562-6C2631D85B0C}" type="pres">
      <dgm:prSet presAssocID="{F945925B-56D1-4D65-B18D-28854BB67525}" presName="linComp" presStyleCnt="0"/>
      <dgm:spPr/>
    </dgm:pt>
    <dgm:pt modelId="{DE70DBC1-62D7-42CD-AF17-45FE65B18381}" type="pres">
      <dgm:prSet presAssocID="{64BF5E0E-0978-4EC1-AB6B-7E450A2711E2}" presName="compNode" presStyleCnt="0"/>
      <dgm:spPr/>
    </dgm:pt>
    <dgm:pt modelId="{2A0C3BD1-5297-4C83-9B7F-2501A5683279}" type="pres">
      <dgm:prSet presAssocID="{64BF5E0E-0978-4EC1-AB6B-7E450A2711E2}" presName="bkgdShape" presStyleLbl="node1" presStyleIdx="0" presStyleCnt="4"/>
      <dgm:spPr/>
      <dgm:t>
        <a:bodyPr/>
        <a:lstStyle/>
        <a:p>
          <a:endParaRPr lang="en-US"/>
        </a:p>
      </dgm:t>
    </dgm:pt>
    <dgm:pt modelId="{6CE5E539-53C4-46F5-9E7B-D3F478F5B998}" type="pres">
      <dgm:prSet presAssocID="{64BF5E0E-0978-4EC1-AB6B-7E450A2711E2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9797F-F55F-48B2-9023-6B2F0769BA2D}" type="pres">
      <dgm:prSet presAssocID="{64BF5E0E-0978-4EC1-AB6B-7E450A2711E2}" presName="invisiNode" presStyleLbl="node1" presStyleIdx="0" presStyleCnt="4"/>
      <dgm:spPr/>
    </dgm:pt>
    <dgm:pt modelId="{CD49751D-8B09-46B6-A62D-DAD296687B38}" type="pres">
      <dgm:prSet presAssocID="{64BF5E0E-0978-4EC1-AB6B-7E450A2711E2}" presName="imagNod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05DD471-5EF2-48CC-A551-91BFC9224B29}" type="pres">
      <dgm:prSet presAssocID="{E04AA530-F262-411C-923B-EE26678DEB0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32075F-FCBE-4193-B2A3-9E0AFAA1B5B6}" type="pres">
      <dgm:prSet presAssocID="{2038A338-6FF1-40D8-BB35-2AFFA194B645}" presName="compNode" presStyleCnt="0"/>
      <dgm:spPr/>
    </dgm:pt>
    <dgm:pt modelId="{BA2F5F03-ED4E-435A-8387-5EF3E6B199D8}" type="pres">
      <dgm:prSet presAssocID="{2038A338-6FF1-40D8-BB35-2AFFA194B645}" presName="bkgdShape" presStyleLbl="node1" presStyleIdx="1" presStyleCnt="4"/>
      <dgm:spPr/>
      <dgm:t>
        <a:bodyPr/>
        <a:lstStyle/>
        <a:p>
          <a:endParaRPr lang="en-US"/>
        </a:p>
      </dgm:t>
    </dgm:pt>
    <dgm:pt modelId="{72356F07-F8D1-4F84-8513-11773671E447}" type="pres">
      <dgm:prSet presAssocID="{2038A338-6FF1-40D8-BB35-2AFFA194B645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C61D-482E-481A-BCC6-60B9440BB356}" type="pres">
      <dgm:prSet presAssocID="{2038A338-6FF1-40D8-BB35-2AFFA194B645}" presName="invisiNode" presStyleLbl="node1" presStyleIdx="1" presStyleCnt="4"/>
      <dgm:spPr/>
    </dgm:pt>
    <dgm:pt modelId="{910EBA9B-3CAF-4C97-B1B8-D1D91E90A2B4}" type="pres">
      <dgm:prSet presAssocID="{2038A338-6FF1-40D8-BB35-2AFFA194B645}" presName="imagNod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20A41B5-3000-4AE2-93B4-1A1DF250E297}" type="pres">
      <dgm:prSet presAssocID="{86221AFB-B50A-4604-BE6D-305F69F4317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02B2DCE-B7AF-41BA-91BF-712C65BAD69C}" type="pres">
      <dgm:prSet presAssocID="{95DC8F26-5645-44B4-BDFC-C56B65DDA817}" presName="compNode" presStyleCnt="0"/>
      <dgm:spPr/>
    </dgm:pt>
    <dgm:pt modelId="{A5190AC1-A240-444E-BE2C-CC653490254D}" type="pres">
      <dgm:prSet presAssocID="{95DC8F26-5645-44B4-BDFC-C56B65DDA817}" presName="bkgdShape" presStyleLbl="node1" presStyleIdx="2" presStyleCnt="4"/>
      <dgm:spPr/>
      <dgm:t>
        <a:bodyPr/>
        <a:lstStyle/>
        <a:p>
          <a:endParaRPr lang="en-US"/>
        </a:p>
      </dgm:t>
    </dgm:pt>
    <dgm:pt modelId="{6984B0C2-7F59-4D87-A1E3-C64706379038}" type="pres">
      <dgm:prSet presAssocID="{95DC8F26-5645-44B4-BDFC-C56B65DDA81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252B6-3AD7-4A49-95A7-74CCA7FFE9D0}" type="pres">
      <dgm:prSet presAssocID="{95DC8F26-5645-44B4-BDFC-C56B65DDA817}" presName="invisiNode" presStyleLbl="node1" presStyleIdx="2" presStyleCnt="4"/>
      <dgm:spPr/>
    </dgm:pt>
    <dgm:pt modelId="{9F2BF931-6F07-416F-8BBF-7C1C7CA70B97}" type="pres">
      <dgm:prSet presAssocID="{95DC8F26-5645-44B4-BDFC-C56B65DDA817}" presName="imagNod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30D84CD-6320-4458-8190-F33570AA55B8}" type="pres">
      <dgm:prSet presAssocID="{A702DE9D-604D-461D-8F85-62CCB47A5FC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0A7878A-9253-4FFE-A32F-F6B8BD2FB300}" type="pres">
      <dgm:prSet presAssocID="{5CD17200-94FA-467D-AA74-285426ECFBF3}" presName="compNode" presStyleCnt="0"/>
      <dgm:spPr/>
    </dgm:pt>
    <dgm:pt modelId="{A75EB07C-00D9-4EA0-82DC-1A1A4991E45E}" type="pres">
      <dgm:prSet presAssocID="{5CD17200-94FA-467D-AA74-285426ECFBF3}" presName="bkgdShape" presStyleLbl="node1" presStyleIdx="3" presStyleCnt="4"/>
      <dgm:spPr/>
      <dgm:t>
        <a:bodyPr/>
        <a:lstStyle/>
        <a:p>
          <a:endParaRPr lang="en-US"/>
        </a:p>
      </dgm:t>
    </dgm:pt>
    <dgm:pt modelId="{FD11311C-9DDD-4F50-A154-3CA204F622CF}" type="pres">
      <dgm:prSet presAssocID="{5CD17200-94FA-467D-AA74-285426ECFBF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12B73-8BA9-42A2-97F0-F65D7E188B04}" type="pres">
      <dgm:prSet presAssocID="{5CD17200-94FA-467D-AA74-285426ECFBF3}" presName="invisiNode" presStyleLbl="node1" presStyleIdx="3" presStyleCnt="4"/>
      <dgm:spPr/>
    </dgm:pt>
    <dgm:pt modelId="{C180EEE5-9751-47F1-BEED-54922864EEA2}" type="pres">
      <dgm:prSet presAssocID="{5CD17200-94FA-467D-AA74-285426ECFBF3}" presName="imagNod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1592D734-142A-4568-A4FE-ADED8569AB6E}" type="presOf" srcId="{F945925B-56D1-4D65-B18D-28854BB67525}" destId="{C325E399-1301-47D6-9D50-137D91A9CF37}" srcOrd="0" destOrd="0" presId="urn:microsoft.com/office/officeart/2005/8/layout/hList7"/>
    <dgm:cxn modelId="{2163F9CA-05E4-492E-8838-45A8A3767DB1}" type="presOf" srcId="{5CD17200-94FA-467D-AA74-285426ECFBF3}" destId="{FD11311C-9DDD-4F50-A154-3CA204F622CF}" srcOrd="1" destOrd="0" presId="urn:microsoft.com/office/officeart/2005/8/layout/hList7"/>
    <dgm:cxn modelId="{86893AB8-BA17-4A10-A26F-0E87ED9464F9}" type="presOf" srcId="{5CD17200-94FA-467D-AA74-285426ECFBF3}" destId="{A75EB07C-00D9-4EA0-82DC-1A1A4991E45E}" srcOrd="0" destOrd="0" presId="urn:microsoft.com/office/officeart/2005/8/layout/hList7"/>
    <dgm:cxn modelId="{6FE389C3-4D7B-4E4B-82F8-211DF72D7CC1}" type="presOf" srcId="{E04AA530-F262-411C-923B-EE26678DEB04}" destId="{505DD471-5EF2-48CC-A551-91BFC9224B29}" srcOrd="0" destOrd="0" presId="urn:microsoft.com/office/officeart/2005/8/layout/hList7"/>
    <dgm:cxn modelId="{A45508F3-3F94-4EB5-9267-058E1770076D}" type="presOf" srcId="{86221AFB-B50A-4604-BE6D-305F69F4317B}" destId="{520A41B5-3000-4AE2-93B4-1A1DF250E297}" srcOrd="0" destOrd="0" presId="urn:microsoft.com/office/officeart/2005/8/layout/hList7"/>
    <dgm:cxn modelId="{B845EE04-2B76-4AC6-968B-610A3B647EAA}" srcId="{F945925B-56D1-4D65-B18D-28854BB67525}" destId="{5CD17200-94FA-467D-AA74-285426ECFBF3}" srcOrd="3" destOrd="0" parTransId="{6C85D559-9D54-4236-B34F-A325B31B886B}" sibTransId="{FBD6E06D-161A-4791-9EA1-D4E6CDFF5915}"/>
    <dgm:cxn modelId="{4648C7C5-CC2C-488B-940B-B2120D388806}" type="presOf" srcId="{95DC8F26-5645-44B4-BDFC-C56B65DDA817}" destId="{A5190AC1-A240-444E-BE2C-CC653490254D}" srcOrd="0" destOrd="0" presId="urn:microsoft.com/office/officeart/2005/8/layout/hList7"/>
    <dgm:cxn modelId="{0FC1A8EB-F3D5-4396-BCBC-3BC97AAAF3AB}" type="presOf" srcId="{95DC8F26-5645-44B4-BDFC-C56B65DDA817}" destId="{6984B0C2-7F59-4D87-A1E3-C64706379038}" srcOrd="1" destOrd="0" presId="urn:microsoft.com/office/officeart/2005/8/layout/hList7"/>
    <dgm:cxn modelId="{6443361C-E4BF-42F6-866E-0604BACE35F5}" srcId="{F945925B-56D1-4D65-B18D-28854BB67525}" destId="{64BF5E0E-0978-4EC1-AB6B-7E450A2711E2}" srcOrd="0" destOrd="0" parTransId="{563240F8-51F9-4BF0-9480-5C4BB241D00B}" sibTransId="{E04AA530-F262-411C-923B-EE26678DEB04}"/>
    <dgm:cxn modelId="{84A35302-2FC1-48B5-939E-994FD7E749B7}" srcId="{F945925B-56D1-4D65-B18D-28854BB67525}" destId="{2038A338-6FF1-40D8-BB35-2AFFA194B645}" srcOrd="1" destOrd="0" parTransId="{490F9824-3EDF-4813-8563-EF74AE13AEA0}" sibTransId="{86221AFB-B50A-4604-BE6D-305F69F4317B}"/>
    <dgm:cxn modelId="{0CAB95D8-2FEF-43B5-8B85-F300813EBD96}" srcId="{F945925B-56D1-4D65-B18D-28854BB67525}" destId="{95DC8F26-5645-44B4-BDFC-C56B65DDA817}" srcOrd="2" destOrd="0" parTransId="{A82BC825-2BC8-49BD-8AD2-43539CFC604B}" sibTransId="{A702DE9D-604D-461D-8F85-62CCB47A5FCF}"/>
    <dgm:cxn modelId="{BF780CB8-8BEE-4F46-8F42-51C0A12C2117}" type="presOf" srcId="{A702DE9D-604D-461D-8F85-62CCB47A5FCF}" destId="{930D84CD-6320-4458-8190-F33570AA55B8}" srcOrd="0" destOrd="0" presId="urn:microsoft.com/office/officeart/2005/8/layout/hList7"/>
    <dgm:cxn modelId="{0B7A631C-7862-46ED-9B7D-812A3B1DFB54}" type="presOf" srcId="{2038A338-6FF1-40D8-BB35-2AFFA194B645}" destId="{72356F07-F8D1-4F84-8513-11773671E447}" srcOrd="1" destOrd="0" presId="urn:microsoft.com/office/officeart/2005/8/layout/hList7"/>
    <dgm:cxn modelId="{BD8A6388-8D74-4DE6-9354-F220303DF48A}" type="presOf" srcId="{64BF5E0E-0978-4EC1-AB6B-7E450A2711E2}" destId="{2A0C3BD1-5297-4C83-9B7F-2501A5683279}" srcOrd="0" destOrd="0" presId="urn:microsoft.com/office/officeart/2005/8/layout/hList7"/>
    <dgm:cxn modelId="{370FDA94-4F2B-4CA0-ADA0-5364E79DE443}" type="presOf" srcId="{2038A338-6FF1-40D8-BB35-2AFFA194B645}" destId="{BA2F5F03-ED4E-435A-8387-5EF3E6B199D8}" srcOrd="0" destOrd="0" presId="urn:microsoft.com/office/officeart/2005/8/layout/hList7"/>
    <dgm:cxn modelId="{7B74E741-B21E-407C-A815-C4D078D95412}" type="presOf" srcId="{64BF5E0E-0978-4EC1-AB6B-7E450A2711E2}" destId="{6CE5E539-53C4-46F5-9E7B-D3F478F5B998}" srcOrd="1" destOrd="0" presId="urn:microsoft.com/office/officeart/2005/8/layout/hList7"/>
    <dgm:cxn modelId="{C64AB87B-70B2-48B1-AD6E-16F4733127B1}" type="presParOf" srcId="{C325E399-1301-47D6-9D50-137D91A9CF37}" destId="{A4F86B99-2FE8-4298-8E2B-55A26A75EF01}" srcOrd="0" destOrd="0" presId="urn:microsoft.com/office/officeart/2005/8/layout/hList7"/>
    <dgm:cxn modelId="{A28CCE8A-581F-45E9-84CF-A0F4E1C968EB}" type="presParOf" srcId="{C325E399-1301-47D6-9D50-137D91A9CF37}" destId="{48531663-E825-4423-9562-6C2631D85B0C}" srcOrd="1" destOrd="0" presId="urn:microsoft.com/office/officeart/2005/8/layout/hList7"/>
    <dgm:cxn modelId="{AD88D8AC-0F5C-4513-AFC6-61CAC17C1587}" type="presParOf" srcId="{48531663-E825-4423-9562-6C2631D85B0C}" destId="{DE70DBC1-62D7-42CD-AF17-45FE65B18381}" srcOrd="0" destOrd="0" presId="urn:microsoft.com/office/officeart/2005/8/layout/hList7"/>
    <dgm:cxn modelId="{4D7EF267-DBF2-4E95-949F-0394D5AD1218}" type="presParOf" srcId="{DE70DBC1-62D7-42CD-AF17-45FE65B18381}" destId="{2A0C3BD1-5297-4C83-9B7F-2501A5683279}" srcOrd="0" destOrd="0" presId="urn:microsoft.com/office/officeart/2005/8/layout/hList7"/>
    <dgm:cxn modelId="{2BE3B09A-41B9-4D37-80EB-33966BCA5F49}" type="presParOf" srcId="{DE70DBC1-62D7-42CD-AF17-45FE65B18381}" destId="{6CE5E539-53C4-46F5-9E7B-D3F478F5B998}" srcOrd="1" destOrd="0" presId="urn:microsoft.com/office/officeart/2005/8/layout/hList7"/>
    <dgm:cxn modelId="{24A3E0A0-1E8A-4E40-9DE5-3261CEA1148C}" type="presParOf" srcId="{DE70DBC1-62D7-42CD-AF17-45FE65B18381}" destId="{B849797F-F55F-48B2-9023-6B2F0769BA2D}" srcOrd="2" destOrd="0" presId="urn:microsoft.com/office/officeart/2005/8/layout/hList7"/>
    <dgm:cxn modelId="{D1A9F847-D595-4552-BA65-2F9EEABE9D49}" type="presParOf" srcId="{DE70DBC1-62D7-42CD-AF17-45FE65B18381}" destId="{CD49751D-8B09-46B6-A62D-DAD296687B38}" srcOrd="3" destOrd="0" presId="urn:microsoft.com/office/officeart/2005/8/layout/hList7"/>
    <dgm:cxn modelId="{4C9D72B0-ACD4-42A9-AE69-A85C9E733C15}" type="presParOf" srcId="{48531663-E825-4423-9562-6C2631D85B0C}" destId="{505DD471-5EF2-48CC-A551-91BFC9224B29}" srcOrd="1" destOrd="0" presId="urn:microsoft.com/office/officeart/2005/8/layout/hList7"/>
    <dgm:cxn modelId="{CE10B192-B822-4B4A-A5F1-C174E85AAF32}" type="presParOf" srcId="{48531663-E825-4423-9562-6C2631D85B0C}" destId="{0832075F-FCBE-4193-B2A3-9E0AFAA1B5B6}" srcOrd="2" destOrd="0" presId="urn:microsoft.com/office/officeart/2005/8/layout/hList7"/>
    <dgm:cxn modelId="{0DA61821-DC7B-41E9-89FE-C4751BEE8943}" type="presParOf" srcId="{0832075F-FCBE-4193-B2A3-9E0AFAA1B5B6}" destId="{BA2F5F03-ED4E-435A-8387-5EF3E6B199D8}" srcOrd="0" destOrd="0" presId="urn:microsoft.com/office/officeart/2005/8/layout/hList7"/>
    <dgm:cxn modelId="{7B9CF653-F9E5-4846-B35B-D40F9FB2EF7D}" type="presParOf" srcId="{0832075F-FCBE-4193-B2A3-9E0AFAA1B5B6}" destId="{72356F07-F8D1-4F84-8513-11773671E447}" srcOrd="1" destOrd="0" presId="urn:microsoft.com/office/officeart/2005/8/layout/hList7"/>
    <dgm:cxn modelId="{1E1EFEA6-67D2-4E54-9E04-C6E6FF9F50D7}" type="presParOf" srcId="{0832075F-FCBE-4193-B2A3-9E0AFAA1B5B6}" destId="{DF5BC61D-482E-481A-BCC6-60B9440BB356}" srcOrd="2" destOrd="0" presId="urn:microsoft.com/office/officeart/2005/8/layout/hList7"/>
    <dgm:cxn modelId="{65F977B5-B924-45A4-8F5B-794A55ED3CA3}" type="presParOf" srcId="{0832075F-FCBE-4193-B2A3-9E0AFAA1B5B6}" destId="{910EBA9B-3CAF-4C97-B1B8-D1D91E90A2B4}" srcOrd="3" destOrd="0" presId="urn:microsoft.com/office/officeart/2005/8/layout/hList7"/>
    <dgm:cxn modelId="{A75790C3-E470-4D5A-9C9F-EBDD344A1135}" type="presParOf" srcId="{48531663-E825-4423-9562-6C2631D85B0C}" destId="{520A41B5-3000-4AE2-93B4-1A1DF250E297}" srcOrd="3" destOrd="0" presId="urn:microsoft.com/office/officeart/2005/8/layout/hList7"/>
    <dgm:cxn modelId="{05A6EA4D-F329-427F-8A54-A60490228DE2}" type="presParOf" srcId="{48531663-E825-4423-9562-6C2631D85B0C}" destId="{402B2DCE-B7AF-41BA-91BF-712C65BAD69C}" srcOrd="4" destOrd="0" presId="urn:microsoft.com/office/officeart/2005/8/layout/hList7"/>
    <dgm:cxn modelId="{A3546A8D-602F-4EDF-87A9-6B2536193BAD}" type="presParOf" srcId="{402B2DCE-B7AF-41BA-91BF-712C65BAD69C}" destId="{A5190AC1-A240-444E-BE2C-CC653490254D}" srcOrd="0" destOrd="0" presId="urn:microsoft.com/office/officeart/2005/8/layout/hList7"/>
    <dgm:cxn modelId="{5F3E360A-BF6D-46B9-B02C-FF922CE1AEAD}" type="presParOf" srcId="{402B2DCE-B7AF-41BA-91BF-712C65BAD69C}" destId="{6984B0C2-7F59-4D87-A1E3-C64706379038}" srcOrd="1" destOrd="0" presId="urn:microsoft.com/office/officeart/2005/8/layout/hList7"/>
    <dgm:cxn modelId="{FE993FAE-19D1-4180-86BF-739FD48908F6}" type="presParOf" srcId="{402B2DCE-B7AF-41BA-91BF-712C65BAD69C}" destId="{6EF252B6-3AD7-4A49-95A7-74CCA7FFE9D0}" srcOrd="2" destOrd="0" presId="urn:microsoft.com/office/officeart/2005/8/layout/hList7"/>
    <dgm:cxn modelId="{AA4E11DC-C870-4EAF-A1BD-DF0AA6F09F8A}" type="presParOf" srcId="{402B2DCE-B7AF-41BA-91BF-712C65BAD69C}" destId="{9F2BF931-6F07-416F-8BBF-7C1C7CA70B97}" srcOrd="3" destOrd="0" presId="urn:microsoft.com/office/officeart/2005/8/layout/hList7"/>
    <dgm:cxn modelId="{B4C3ACE1-07F7-49EB-AD0A-3C84FF4D1E14}" type="presParOf" srcId="{48531663-E825-4423-9562-6C2631D85B0C}" destId="{930D84CD-6320-4458-8190-F33570AA55B8}" srcOrd="5" destOrd="0" presId="urn:microsoft.com/office/officeart/2005/8/layout/hList7"/>
    <dgm:cxn modelId="{2B7A4DF2-D909-444E-B5E3-D94C65293336}" type="presParOf" srcId="{48531663-E825-4423-9562-6C2631D85B0C}" destId="{80A7878A-9253-4FFE-A32F-F6B8BD2FB300}" srcOrd="6" destOrd="0" presId="urn:microsoft.com/office/officeart/2005/8/layout/hList7"/>
    <dgm:cxn modelId="{3D498685-FA30-48F5-845A-44F1A99966E8}" type="presParOf" srcId="{80A7878A-9253-4FFE-A32F-F6B8BD2FB300}" destId="{A75EB07C-00D9-4EA0-82DC-1A1A4991E45E}" srcOrd="0" destOrd="0" presId="urn:microsoft.com/office/officeart/2005/8/layout/hList7"/>
    <dgm:cxn modelId="{219DCC3D-8A5A-4B8F-A9EF-8C02EFA2E049}" type="presParOf" srcId="{80A7878A-9253-4FFE-A32F-F6B8BD2FB300}" destId="{FD11311C-9DDD-4F50-A154-3CA204F622CF}" srcOrd="1" destOrd="0" presId="urn:microsoft.com/office/officeart/2005/8/layout/hList7"/>
    <dgm:cxn modelId="{1A9399AA-7766-4237-8F73-48F2BD350CE7}" type="presParOf" srcId="{80A7878A-9253-4FFE-A32F-F6B8BD2FB300}" destId="{B1712B73-8BA9-42A2-97F0-F65D7E188B04}" srcOrd="2" destOrd="0" presId="urn:microsoft.com/office/officeart/2005/8/layout/hList7"/>
    <dgm:cxn modelId="{234763DD-A7E2-459D-8ADC-1D2026208DA5}" type="presParOf" srcId="{80A7878A-9253-4FFE-A32F-F6B8BD2FB300}" destId="{C180EEE5-9751-47F1-BEED-54922864EEA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010798-7A04-451D-B5F2-E2C0D548EE8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D17B0F-EE67-4BA6-960E-0B6C9B658249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D812191C-8C66-4CD3-ACCB-AB57A8F6B9D9}" type="parTrans" cxnId="{A3ED532D-6080-45AF-8C20-A3157477C5D3}">
      <dgm:prSet/>
      <dgm:spPr/>
      <dgm:t>
        <a:bodyPr/>
        <a:lstStyle/>
        <a:p>
          <a:endParaRPr lang="en-US"/>
        </a:p>
      </dgm:t>
    </dgm:pt>
    <dgm:pt modelId="{62D992CC-33F6-41C6-884B-34560C0056FE}" type="sibTrans" cxnId="{A3ED532D-6080-45AF-8C20-A3157477C5D3}">
      <dgm:prSet/>
      <dgm:spPr/>
      <dgm:t>
        <a:bodyPr/>
        <a:lstStyle/>
        <a:p>
          <a:endParaRPr lang="en-US"/>
        </a:p>
      </dgm:t>
    </dgm:pt>
    <dgm:pt modelId="{DE91005C-EC8A-4545-847D-CB274B276B29}">
      <dgm:prSet phldrT="[Text]"/>
      <dgm:spPr/>
      <dgm:t>
        <a:bodyPr/>
        <a:lstStyle/>
        <a:p>
          <a:r>
            <a:rPr lang="en-US" dirty="0" smtClean="0"/>
            <a:t>Innovation</a:t>
          </a:r>
          <a:endParaRPr lang="en-US" dirty="0"/>
        </a:p>
      </dgm:t>
    </dgm:pt>
    <dgm:pt modelId="{A406F68C-3F11-4539-A876-BA408CDC1AD9}" type="parTrans" cxnId="{708DB0B7-7A7A-4CCB-BB3C-4949BECE6B48}">
      <dgm:prSet/>
      <dgm:spPr/>
      <dgm:t>
        <a:bodyPr/>
        <a:lstStyle/>
        <a:p>
          <a:endParaRPr lang="en-US"/>
        </a:p>
      </dgm:t>
    </dgm:pt>
    <dgm:pt modelId="{8ACABC63-759B-4E11-9180-CEF3228FD755}" type="sibTrans" cxnId="{708DB0B7-7A7A-4CCB-BB3C-4949BECE6B48}">
      <dgm:prSet/>
      <dgm:spPr/>
      <dgm:t>
        <a:bodyPr/>
        <a:lstStyle/>
        <a:p>
          <a:endParaRPr lang="en-US"/>
        </a:p>
      </dgm:t>
    </dgm:pt>
    <dgm:pt modelId="{60D9C7EE-1907-4BA8-AE10-3C5AD2A7E063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A66895FB-9ECC-421A-9100-2D496043CBEB}" type="parTrans" cxnId="{04883F6E-E643-4117-B70C-192573A7AE16}">
      <dgm:prSet/>
      <dgm:spPr/>
      <dgm:t>
        <a:bodyPr/>
        <a:lstStyle/>
        <a:p>
          <a:endParaRPr lang="en-US"/>
        </a:p>
      </dgm:t>
    </dgm:pt>
    <dgm:pt modelId="{C0AADEFF-2699-4FFD-86D8-F72A703C6C03}" type="sibTrans" cxnId="{04883F6E-E643-4117-B70C-192573A7AE16}">
      <dgm:prSet/>
      <dgm:spPr/>
      <dgm:t>
        <a:bodyPr/>
        <a:lstStyle/>
        <a:p>
          <a:endParaRPr lang="en-US"/>
        </a:p>
      </dgm:t>
    </dgm:pt>
    <dgm:pt modelId="{AAEDB750-867E-4825-B709-7C29EDB26D1C}">
      <dgm:prSet/>
      <dgm:spPr/>
      <dgm:t>
        <a:bodyPr/>
        <a:lstStyle/>
        <a:p>
          <a:r>
            <a:rPr lang="en-US" dirty="0" smtClean="0"/>
            <a:t>Personalization</a:t>
          </a:r>
          <a:endParaRPr lang="en-US" dirty="0"/>
        </a:p>
      </dgm:t>
    </dgm:pt>
    <dgm:pt modelId="{3C00B0A7-8761-4B94-A822-36C3BC2CBC65}" type="parTrans" cxnId="{C133DDC4-2C28-4C76-9275-ACD039CEB37D}">
      <dgm:prSet/>
      <dgm:spPr/>
      <dgm:t>
        <a:bodyPr/>
        <a:lstStyle/>
        <a:p>
          <a:endParaRPr lang="en-US"/>
        </a:p>
      </dgm:t>
    </dgm:pt>
    <dgm:pt modelId="{388B2AE4-5F61-4E74-9EE1-F704BBB16DB6}" type="sibTrans" cxnId="{C133DDC4-2C28-4C76-9275-ACD039CEB37D}">
      <dgm:prSet/>
      <dgm:spPr/>
      <dgm:t>
        <a:bodyPr/>
        <a:lstStyle/>
        <a:p>
          <a:endParaRPr lang="en-US"/>
        </a:p>
      </dgm:t>
    </dgm:pt>
    <dgm:pt modelId="{6A657C0A-533F-47CD-BA0B-8670AF8ECA6E}" type="pres">
      <dgm:prSet presAssocID="{E5010798-7A04-451D-B5F2-E2C0D548EE86}" presName="CompostProcess" presStyleCnt="0">
        <dgm:presLayoutVars>
          <dgm:dir/>
          <dgm:resizeHandles val="exact"/>
        </dgm:presLayoutVars>
      </dgm:prSet>
      <dgm:spPr/>
    </dgm:pt>
    <dgm:pt modelId="{BD64A3A0-6D43-4A40-B674-58DD8D487ABA}" type="pres">
      <dgm:prSet presAssocID="{E5010798-7A04-451D-B5F2-E2C0D548EE86}" presName="arrow" presStyleLbl="bgShp" presStyleIdx="0" presStyleCnt="1"/>
      <dgm:spPr/>
    </dgm:pt>
    <dgm:pt modelId="{61B20B30-D447-4D1C-8148-68506B4DFBA4}" type="pres">
      <dgm:prSet presAssocID="{E5010798-7A04-451D-B5F2-E2C0D548EE86}" presName="linearProcess" presStyleCnt="0"/>
      <dgm:spPr/>
    </dgm:pt>
    <dgm:pt modelId="{CCE3DC8D-7638-4DA1-94EA-4D35D9DBED1E}" type="pres">
      <dgm:prSet presAssocID="{D3D17B0F-EE67-4BA6-960E-0B6C9B658249}" presName="textNode" presStyleLbl="node1" presStyleIdx="0" presStyleCnt="4">
        <dgm:presLayoutVars>
          <dgm:bulletEnabled val="1"/>
        </dgm:presLayoutVars>
      </dgm:prSet>
      <dgm:spPr/>
    </dgm:pt>
    <dgm:pt modelId="{8DA3E8F6-0CF1-40E6-95FF-9E7A353FA21F}" type="pres">
      <dgm:prSet presAssocID="{62D992CC-33F6-41C6-884B-34560C0056FE}" presName="sibTrans" presStyleCnt="0"/>
      <dgm:spPr/>
    </dgm:pt>
    <dgm:pt modelId="{78E4BC3D-70D8-424F-B21C-B8C99F0CF9EF}" type="pres">
      <dgm:prSet presAssocID="{DE91005C-EC8A-4545-847D-CB274B276B29}" presName="textNode" presStyleLbl="node1" presStyleIdx="1" presStyleCnt="4">
        <dgm:presLayoutVars>
          <dgm:bulletEnabled val="1"/>
        </dgm:presLayoutVars>
      </dgm:prSet>
      <dgm:spPr/>
    </dgm:pt>
    <dgm:pt modelId="{88B0176E-FEEA-45F3-968F-BA9E829180BF}" type="pres">
      <dgm:prSet presAssocID="{8ACABC63-759B-4E11-9180-CEF3228FD755}" presName="sibTrans" presStyleCnt="0"/>
      <dgm:spPr/>
    </dgm:pt>
    <dgm:pt modelId="{29447FB4-0B24-4599-A27E-984CBBE290D3}" type="pres">
      <dgm:prSet presAssocID="{60D9C7EE-1907-4BA8-AE10-3C5AD2A7E063}" presName="textNode" presStyleLbl="node1" presStyleIdx="2" presStyleCnt="4">
        <dgm:presLayoutVars>
          <dgm:bulletEnabled val="1"/>
        </dgm:presLayoutVars>
      </dgm:prSet>
      <dgm:spPr/>
    </dgm:pt>
    <dgm:pt modelId="{473EFBD2-97EB-49E9-A6C9-827AD61FDD80}" type="pres">
      <dgm:prSet presAssocID="{C0AADEFF-2699-4FFD-86D8-F72A703C6C03}" presName="sibTrans" presStyleCnt="0"/>
      <dgm:spPr/>
    </dgm:pt>
    <dgm:pt modelId="{62B3698D-C092-4DF8-9ADD-05D43B83404C}" type="pres">
      <dgm:prSet presAssocID="{AAEDB750-867E-4825-B709-7C29EDB26D1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5CC6CEF-5616-4B91-8E87-688946C2DFA7}" type="presOf" srcId="{60D9C7EE-1907-4BA8-AE10-3C5AD2A7E063}" destId="{29447FB4-0B24-4599-A27E-984CBBE290D3}" srcOrd="0" destOrd="0" presId="urn:microsoft.com/office/officeart/2005/8/layout/hProcess9"/>
    <dgm:cxn modelId="{99BDF1D2-07C0-4006-8F07-CAEDC72AAA7D}" type="presOf" srcId="{E5010798-7A04-451D-B5F2-E2C0D548EE86}" destId="{6A657C0A-533F-47CD-BA0B-8670AF8ECA6E}" srcOrd="0" destOrd="0" presId="urn:microsoft.com/office/officeart/2005/8/layout/hProcess9"/>
    <dgm:cxn modelId="{ECF7E475-091D-476B-B8AE-DCEA7617809D}" type="presOf" srcId="{DE91005C-EC8A-4545-847D-CB274B276B29}" destId="{78E4BC3D-70D8-424F-B21C-B8C99F0CF9EF}" srcOrd="0" destOrd="0" presId="urn:microsoft.com/office/officeart/2005/8/layout/hProcess9"/>
    <dgm:cxn modelId="{708DB0B7-7A7A-4CCB-BB3C-4949BECE6B48}" srcId="{E5010798-7A04-451D-B5F2-E2C0D548EE86}" destId="{DE91005C-EC8A-4545-847D-CB274B276B29}" srcOrd="1" destOrd="0" parTransId="{A406F68C-3F11-4539-A876-BA408CDC1AD9}" sibTransId="{8ACABC63-759B-4E11-9180-CEF3228FD755}"/>
    <dgm:cxn modelId="{90FF0B20-DBFB-407B-97B3-E2990ADE1861}" type="presOf" srcId="{AAEDB750-867E-4825-B709-7C29EDB26D1C}" destId="{62B3698D-C092-4DF8-9ADD-05D43B83404C}" srcOrd="0" destOrd="0" presId="urn:microsoft.com/office/officeart/2005/8/layout/hProcess9"/>
    <dgm:cxn modelId="{34E1D099-741C-4808-87F4-1190D5305607}" type="presOf" srcId="{D3D17B0F-EE67-4BA6-960E-0B6C9B658249}" destId="{CCE3DC8D-7638-4DA1-94EA-4D35D9DBED1E}" srcOrd="0" destOrd="0" presId="urn:microsoft.com/office/officeart/2005/8/layout/hProcess9"/>
    <dgm:cxn modelId="{C133DDC4-2C28-4C76-9275-ACD039CEB37D}" srcId="{E5010798-7A04-451D-B5F2-E2C0D548EE86}" destId="{AAEDB750-867E-4825-B709-7C29EDB26D1C}" srcOrd="3" destOrd="0" parTransId="{3C00B0A7-8761-4B94-A822-36C3BC2CBC65}" sibTransId="{388B2AE4-5F61-4E74-9EE1-F704BBB16DB6}"/>
    <dgm:cxn modelId="{A3ED532D-6080-45AF-8C20-A3157477C5D3}" srcId="{E5010798-7A04-451D-B5F2-E2C0D548EE86}" destId="{D3D17B0F-EE67-4BA6-960E-0B6C9B658249}" srcOrd="0" destOrd="0" parTransId="{D812191C-8C66-4CD3-ACCB-AB57A8F6B9D9}" sibTransId="{62D992CC-33F6-41C6-884B-34560C0056FE}"/>
    <dgm:cxn modelId="{04883F6E-E643-4117-B70C-192573A7AE16}" srcId="{E5010798-7A04-451D-B5F2-E2C0D548EE86}" destId="{60D9C7EE-1907-4BA8-AE10-3C5AD2A7E063}" srcOrd="2" destOrd="0" parTransId="{A66895FB-9ECC-421A-9100-2D496043CBEB}" sibTransId="{C0AADEFF-2699-4FFD-86D8-F72A703C6C03}"/>
    <dgm:cxn modelId="{A1E29150-C134-4A7A-BE93-DBC64E38DC45}" type="presParOf" srcId="{6A657C0A-533F-47CD-BA0B-8670AF8ECA6E}" destId="{BD64A3A0-6D43-4A40-B674-58DD8D487ABA}" srcOrd="0" destOrd="0" presId="urn:microsoft.com/office/officeart/2005/8/layout/hProcess9"/>
    <dgm:cxn modelId="{B7666DD0-98B1-4DBB-A45F-8E0E4C1CBD21}" type="presParOf" srcId="{6A657C0A-533F-47CD-BA0B-8670AF8ECA6E}" destId="{61B20B30-D447-4D1C-8148-68506B4DFBA4}" srcOrd="1" destOrd="0" presId="urn:microsoft.com/office/officeart/2005/8/layout/hProcess9"/>
    <dgm:cxn modelId="{9185C32C-A09F-46C5-ACFE-1BF6970BF508}" type="presParOf" srcId="{61B20B30-D447-4D1C-8148-68506B4DFBA4}" destId="{CCE3DC8D-7638-4DA1-94EA-4D35D9DBED1E}" srcOrd="0" destOrd="0" presId="urn:microsoft.com/office/officeart/2005/8/layout/hProcess9"/>
    <dgm:cxn modelId="{7FCF2E55-D4DF-4B0C-AB01-25452B7177C1}" type="presParOf" srcId="{61B20B30-D447-4D1C-8148-68506B4DFBA4}" destId="{8DA3E8F6-0CF1-40E6-95FF-9E7A353FA21F}" srcOrd="1" destOrd="0" presId="urn:microsoft.com/office/officeart/2005/8/layout/hProcess9"/>
    <dgm:cxn modelId="{83054470-F4D3-4D16-B087-30323DA4FA72}" type="presParOf" srcId="{61B20B30-D447-4D1C-8148-68506B4DFBA4}" destId="{78E4BC3D-70D8-424F-B21C-B8C99F0CF9EF}" srcOrd="2" destOrd="0" presId="urn:microsoft.com/office/officeart/2005/8/layout/hProcess9"/>
    <dgm:cxn modelId="{928AC761-AA05-4A27-A6AE-0156E7542B27}" type="presParOf" srcId="{61B20B30-D447-4D1C-8148-68506B4DFBA4}" destId="{88B0176E-FEEA-45F3-968F-BA9E829180BF}" srcOrd="3" destOrd="0" presId="urn:microsoft.com/office/officeart/2005/8/layout/hProcess9"/>
    <dgm:cxn modelId="{CBCA5FBF-5CD1-4A47-B3DF-DF7A47B935AB}" type="presParOf" srcId="{61B20B30-D447-4D1C-8148-68506B4DFBA4}" destId="{29447FB4-0B24-4599-A27E-984CBBE290D3}" srcOrd="4" destOrd="0" presId="urn:microsoft.com/office/officeart/2005/8/layout/hProcess9"/>
    <dgm:cxn modelId="{9AB6D312-E7A8-4123-88F8-CB301F7E0D55}" type="presParOf" srcId="{61B20B30-D447-4D1C-8148-68506B4DFBA4}" destId="{473EFBD2-97EB-49E9-A6C9-827AD61FDD80}" srcOrd="5" destOrd="0" presId="urn:microsoft.com/office/officeart/2005/8/layout/hProcess9"/>
    <dgm:cxn modelId="{47B9E10B-E91E-499C-A16E-8720FE3CD6E4}" type="presParOf" srcId="{61B20B30-D447-4D1C-8148-68506B4DFBA4}" destId="{62B3698D-C092-4DF8-9ADD-05D43B83404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010798-7A04-451D-B5F2-E2C0D548EE8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D17B0F-EE67-4BA6-960E-0B6C9B65824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D812191C-8C66-4CD3-ACCB-AB57A8F6B9D9}" type="parTrans" cxnId="{A3ED532D-6080-45AF-8C20-A3157477C5D3}">
      <dgm:prSet/>
      <dgm:spPr/>
      <dgm:t>
        <a:bodyPr/>
        <a:lstStyle/>
        <a:p>
          <a:endParaRPr lang="en-US"/>
        </a:p>
      </dgm:t>
    </dgm:pt>
    <dgm:pt modelId="{62D992CC-33F6-41C6-884B-34560C0056FE}" type="sibTrans" cxnId="{A3ED532D-6080-45AF-8C20-A3157477C5D3}">
      <dgm:prSet/>
      <dgm:spPr/>
      <dgm:t>
        <a:bodyPr/>
        <a:lstStyle/>
        <a:p>
          <a:endParaRPr lang="en-US"/>
        </a:p>
      </dgm:t>
    </dgm:pt>
    <dgm:pt modelId="{DE91005C-EC8A-4545-847D-CB274B276B29}">
      <dgm:prSet phldrT="[Text]"/>
      <dgm:spPr/>
      <dgm:t>
        <a:bodyPr/>
        <a:lstStyle/>
        <a:p>
          <a:r>
            <a:rPr lang="en-US" b="1" dirty="0" smtClean="0"/>
            <a:t>Competitive</a:t>
          </a:r>
          <a:endParaRPr lang="en-US" b="1" dirty="0"/>
        </a:p>
      </dgm:t>
    </dgm:pt>
    <dgm:pt modelId="{A406F68C-3F11-4539-A876-BA408CDC1AD9}" type="parTrans" cxnId="{708DB0B7-7A7A-4CCB-BB3C-4949BECE6B48}">
      <dgm:prSet/>
      <dgm:spPr/>
      <dgm:t>
        <a:bodyPr/>
        <a:lstStyle/>
        <a:p>
          <a:endParaRPr lang="en-US"/>
        </a:p>
      </dgm:t>
    </dgm:pt>
    <dgm:pt modelId="{8ACABC63-759B-4E11-9180-CEF3228FD755}" type="sibTrans" cxnId="{708DB0B7-7A7A-4CCB-BB3C-4949BECE6B48}">
      <dgm:prSet/>
      <dgm:spPr/>
      <dgm:t>
        <a:bodyPr/>
        <a:lstStyle/>
        <a:p>
          <a:endParaRPr lang="en-US"/>
        </a:p>
      </dgm:t>
    </dgm:pt>
    <dgm:pt modelId="{60D9C7EE-1907-4BA8-AE10-3C5AD2A7E06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A66895FB-9ECC-421A-9100-2D496043CBEB}" type="parTrans" cxnId="{04883F6E-E643-4117-B70C-192573A7AE16}">
      <dgm:prSet/>
      <dgm:spPr/>
      <dgm:t>
        <a:bodyPr/>
        <a:lstStyle/>
        <a:p>
          <a:endParaRPr lang="en-US"/>
        </a:p>
      </dgm:t>
    </dgm:pt>
    <dgm:pt modelId="{C0AADEFF-2699-4FFD-86D8-F72A703C6C03}" type="sibTrans" cxnId="{04883F6E-E643-4117-B70C-192573A7AE16}">
      <dgm:prSet/>
      <dgm:spPr/>
      <dgm:t>
        <a:bodyPr/>
        <a:lstStyle/>
        <a:p>
          <a:endParaRPr lang="en-US"/>
        </a:p>
      </dgm:t>
    </dgm:pt>
    <dgm:pt modelId="{AAEDB750-867E-4825-B709-7C29EDB26D1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Synergy</a:t>
          </a:r>
          <a:endParaRPr lang="en-US" dirty="0"/>
        </a:p>
      </dgm:t>
    </dgm:pt>
    <dgm:pt modelId="{3C00B0A7-8761-4B94-A822-36C3BC2CBC65}" type="parTrans" cxnId="{C133DDC4-2C28-4C76-9275-ACD039CEB37D}">
      <dgm:prSet/>
      <dgm:spPr/>
      <dgm:t>
        <a:bodyPr/>
        <a:lstStyle/>
        <a:p>
          <a:endParaRPr lang="en-US"/>
        </a:p>
      </dgm:t>
    </dgm:pt>
    <dgm:pt modelId="{388B2AE4-5F61-4E74-9EE1-F704BBB16DB6}" type="sibTrans" cxnId="{C133DDC4-2C28-4C76-9275-ACD039CEB37D}">
      <dgm:prSet/>
      <dgm:spPr/>
      <dgm:t>
        <a:bodyPr/>
        <a:lstStyle/>
        <a:p>
          <a:endParaRPr lang="en-US"/>
        </a:p>
      </dgm:t>
    </dgm:pt>
    <dgm:pt modelId="{228EDF51-F872-4059-ADC5-EC3C1BCC95D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Objectives</a:t>
          </a:r>
          <a:endParaRPr lang="en-US" dirty="0"/>
        </a:p>
      </dgm:t>
    </dgm:pt>
    <dgm:pt modelId="{8BF135C6-8A03-4F59-B52B-4B9D75446971}" type="parTrans" cxnId="{D916C3AA-4087-45E5-B665-99A7C01B6678}">
      <dgm:prSet/>
      <dgm:spPr/>
      <dgm:t>
        <a:bodyPr/>
        <a:lstStyle/>
        <a:p>
          <a:endParaRPr lang="en-US"/>
        </a:p>
      </dgm:t>
    </dgm:pt>
    <dgm:pt modelId="{A9B41F06-A36C-41F9-944B-55E4F357DC58}" type="sibTrans" cxnId="{D916C3AA-4087-45E5-B665-99A7C01B6678}">
      <dgm:prSet/>
      <dgm:spPr/>
      <dgm:t>
        <a:bodyPr/>
        <a:lstStyle/>
        <a:p>
          <a:endParaRPr lang="en-US"/>
        </a:p>
      </dgm:t>
    </dgm:pt>
    <dgm:pt modelId="{6A657C0A-533F-47CD-BA0B-8670AF8ECA6E}" type="pres">
      <dgm:prSet presAssocID="{E5010798-7A04-451D-B5F2-E2C0D548EE86}" presName="CompostProcess" presStyleCnt="0">
        <dgm:presLayoutVars>
          <dgm:dir/>
          <dgm:resizeHandles val="exact"/>
        </dgm:presLayoutVars>
      </dgm:prSet>
      <dgm:spPr/>
    </dgm:pt>
    <dgm:pt modelId="{BD64A3A0-6D43-4A40-B674-58DD8D487ABA}" type="pres">
      <dgm:prSet presAssocID="{E5010798-7A04-451D-B5F2-E2C0D548EE86}" presName="arrow" presStyleLbl="bgShp" presStyleIdx="0" presStyleCnt="1"/>
      <dgm:spPr/>
    </dgm:pt>
    <dgm:pt modelId="{61B20B30-D447-4D1C-8148-68506B4DFBA4}" type="pres">
      <dgm:prSet presAssocID="{E5010798-7A04-451D-B5F2-E2C0D548EE86}" presName="linearProcess" presStyleCnt="0"/>
      <dgm:spPr/>
    </dgm:pt>
    <dgm:pt modelId="{CCE3DC8D-7638-4DA1-94EA-4D35D9DBED1E}" type="pres">
      <dgm:prSet presAssocID="{D3D17B0F-EE67-4BA6-960E-0B6C9B658249}" presName="textNode" presStyleLbl="node1" presStyleIdx="0" presStyleCnt="5">
        <dgm:presLayoutVars>
          <dgm:bulletEnabled val="1"/>
        </dgm:presLayoutVars>
      </dgm:prSet>
      <dgm:spPr/>
    </dgm:pt>
    <dgm:pt modelId="{8DA3E8F6-0CF1-40E6-95FF-9E7A353FA21F}" type="pres">
      <dgm:prSet presAssocID="{62D992CC-33F6-41C6-884B-34560C0056FE}" presName="sibTrans" presStyleCnt="0"/>
      <dgm:spPr/>
    </dgm:pt>
    <dgm:pt modelId="{13221F1F-0114-4F05-90BE-86321473AA97}" type="pres">
      <dgm:prSet presAssocID="{228EDF51-F872-4059-ADC5-EC3C1BCC95DD}" presName="textNode" presStyleLbl="node1" presStyleIdx="1" presStyleCnt="5">
        <dgm:presLayoutVars>
          <dgm:bulletEnabled val="1"/>
        </dgm:presLayoutVars>
      </dgm:prSet>
      <dgm:spPr/>
    </dgm:pt>
    <dgm:pt modelId="{BB525F6A-87CB-458B-A2A1-9F5CEBBC7A01}" type="pres">
      <dgm:prSet presAssocID="{A9B41F06-A36C-41F9-944B-55E4F357DC58}" presName="sibTrans" presStyleCnt="0"/>
      <dgm:spPr/>
    </dgm:pt>
    <dgm:pt modelId="{78E4BC3D-70D8-424F-B21C-B8C99F0CF9EF}" type="pres">
      <dgm:prSet presAssocID="{DE91005C-EC8A-4545-847D-CB274B276B29}" presName="textNode" presStyleLbl="node1" presStyleIdx="2" presStyleCnt="5">
        <dgm:presLayoutVars>
          <dgm:bulletEnabled val="1"/>
        </dgm:presLayoutVars>
      </dgm:prSet>
      <dgm:spPr/>
    </dgm:pt>
    <dgm:pt modelId="{88B0176E-FEEA-45F3-968F-BA9E829180BF}" type="pres">
      <dgm:prSet presAssocID="{8ACABC63-759B-4E11-9180-CEF3228FD755}" presName="sibTrans" presStyleCnt="0"/>
      <dgm:spPr/>
    </dgm:pt>
    <dgm:pt modelId="{29447FB4-0B24-4599-A27E-984CBBE290D3}" type="pres">
      <dgm:prSet presAssocID="{60D9C7EE-1907-4BA8-AE10-3C5AD2A7E063}" presName="textNode" presStyleLbl="node1" presStyleIdx="3" presStyleCnt="5">
        <dgm:presLayoutVars>
          <dgm:bulletEnabled val="1"/>
        </dgm:presLayoutVars>
      </dgm:prSet>
      <dgm:spPr/>
    </dgm:pt>
    <dgm:pt modelId="{473EFBD2-97EB-49E9-A6C9-827AD61FDD80}" type="pres">
      <dgm:prSet presAssocID="{C0AADEFF-2699-4FFD-86D8-F72A703C6C03}" presName="sibTrans" presStyleCnt="0"/>
      <dgm:spPr/>
    </dgm:pt>
    <dgm:pt modelId="{62B3698D-C092-4DF8-9ADD-05D43B83404C}" type="pres">
      <dgm:prSet presAssocID="{AAEDB750-867E-4825-B709-7C29EDB26D1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D916C3AA-4087-45E5-B665-99A7C01B6678}" srcId="{E5010798-7A04-451D-B5F2-E2C0D548EE86}" destId="{228EDF51-F872-4059-ADC5-EC3C1BCC95DD}" srcOrd="1" destOrd="0" parTransId="{8BF135C6-8A03-4F59-B52B-4B9D75446971}" sibTransId="{A9B41F06-A36C-41F9-944B-55E4F357DC58}"/>
    <dgm:cxn modelId="{EB5ED332-6AE8-4069-A780-88230291696E}" type="presOf" srcId="{E5010798-7A04-451D-B5F2-E2C0D548EE86}" destId="{6A657C0A-533F-47CD-BA0B-8670AF8ECA6E}" srcOrd="0" destOrd="0" presId="urn:microsoft.com/office/officeart/2005/8/layout/hProcess9"/>
    <dgm:cxn modelId="{BC4C82CF-7397-4ECA-8DEF-D8351515C1EB}" type="presOf" srcId="{DE91005C-EC8A-4545-847D-CB274B276B29}" destId="{78E4BC3D-70D8-424F-B21C-B8C99F0CF9EF}" srcOrd="0" destOrd="0" presId="urn:microsoft.com/office/officeart/2005/8/layout/hProcess9"/>
    <dgm:cxn modelId="{AB9DB8D4-544B-446D-A150-79050997E472}" type="presOf" srcId="{AAEDB750-867E-4825-B709-7C29EDB26D1C}" destId="{62B3698D-C092-4DF8-9ADD-05D43B83404C}" srcOrd="0" destOrd="0" presId="urn:microsoft.com/office/officeart/2005/8/layout/hProcess9"/>
    <dgm:cxn modelId="{B153735F-3EFB-4245-9011-42EC83D5F19E}" type="presOf" srcId="{60D9C7EE-1907-4BA8-AE10-3C5AD2A7E063}" destId="{29447FB4-0B24-4599-A27E-984CBBE290D3}" srcOrd="0" destOrd="0" presId="urn:microsoft.com/office/officeart/2005/8/layout/hProcess9"/>
    <dgm:cxn modelId="{D56ABF2F-AB55-4616-93A8-E014FEB11F4C}" type="presOf" srcId="{D3D17B0F-EE67-4BA6-960E-0B6C9B658249}" destId="{CCE3DC8D-7638-4DA1-94EA-4D35D9DBED1E}" srcOrd="0" destOrd="0" presId="urn:microsoft.com/office/officeart/2005/8/layout/hProcess9"/>
    <dgm:cxn modelId="{708DB0B7-7A7A-4CCB-BB3C-4949BECE6B48}" srcId="{E5010798-7A04-451D-B5F2-E2C0D548EE86}" destId="{DE91005C-EC8A-4545-847D-CB274B276B29}" srcOrd="2" destOrd="0" parTransId="{A406F68C-3F11-4539-A876-BA408CDC1AD9}" sibTransId="{8ACABC63-759B-4E11-9180-CEF3228FD755}"/>
    <dgm:cxn modelId="{A8A3FDDF-D299-4B71-9B7F-C1E6ED6A5DDA}" type="presOf" srcId="{228EDF51-F872-4059-ADC5-EC3C1BCC95DD}" destId="{13221F1F-0114-4F05-90BE-86321473AA97}" srcOrd="0" destOrd="0" presId="urn:microsoft.com/office/officeart/2005/8/layout/hProcess9"/>
    <dgm:cxn modelId="{C133DDC4-2C28-4C76-9275-ACD039CEB37D}" srcId="{E5010798-7A04-451D-B5F2-E2C0D548EE86}" destId="{AAEDB750-867E-4825-B709-7C29EDB26D1C}" srcOrd="4" destOrd="0" parTransId="{3C00B0A7-8761-4B94-A822-36C3BC2CBC65}" sibTransId="{388B2AE4-5F61-4E74-9EE1-F704BBB16DB6}"/>
    <dgm:cxn modelId="{A3ED532D-6080-45AF-8C20-A3157477C5D3}" srcId="{E5010798-7A04-451D-B5F2-E2C0D548EE86}" destId="{D3D17B0F-EE67-4BA6-960E-0B6C9B658249}" srcOrd="0" destOrd="0" parTransId="{D812191C-8C66-4CD3-ACCB-AB57A8F6B9D9}" sibTransId="{62D992CC-33F6-41C6-884B-34560C0056FE}"/>
    <dgm:cxn modelId="{04883F6E-E643-4117-B70C-192573A7AE16}" srcId="{E5010798-7A04-451D-B5F2-E2C0D548EE86}" destId="{60D9C7EE-1907-4BA8-AE10-3C5AD2A7E063}" srcOrd="3" destOrd="0" parTransId="{A66895FB-9ECC-421A-9100-2D496043CBEB}" sibTransId="{C0AADEFF-2699-4FFD-86D8-F72A703C6C03}"/>
    <dgm:cxn modelId="{A262A50E-D89A-4529-98BD-48218FD8BB08}" type="presParOf" srcId="{6A657C0A-533F-47CD-BA0B-8670AF8ECA6E}" destId="{BD64A3A0-6D43-4A40-B674-58DD8D487ABA}" srcOrd="0" destOrd="0" presId="urn:microsoft.com/office/officeart/2005/8/layout/hProcess9"/>
    <dgm:cxn modelId="{58CDB656-DC48-4C28-95C2-FC1CC835A76E}" type="presParOf" srcId="{6A657C0A-533F-47CD-BA0B-8670AF8ECA6E}" destId="{61B20B30-D447-4D1C-8148-68506B4DFBA4}" srcOrd="1" destOrd="0" presId="urn:microsoft.com/office/officeart/2005/8/layout/hProcess9"/>
    <dgm:cxn modelId="{133C7796-8831-45C4-99FD-4B67E0E9D79A}" type="presParOf" srcId="{61B20B30-D447-4D1C-8148-68506B4DFBA4}" destId="{CCE3DC8D-7638-4DA1-94EA-4D35D9DBED1E}" srcOrd="0" destOrd="0" presId="urn:microsoft.com/office/officeart/2005/8/layout/hProcess9"/>
    <dgm:cxn modelId="{0A39BD86-F359-40DB-BF4A-81519B961195}" type="presParOf" srcId="{61B20B30-D447-4D1C-8148-68506B4DFBA4}" destId="{8DA3E8F6-0CF1-40E6-95FF-9E7A353FA21F}" srcOrd="1" destOrd="0" presId="urn:microsoft.com/office/officeart/2005/8/layout/hProcess9"/>
    <dgm:cxn modelId="{3956C6C2-C15B-4E70-92B4-2B23B2AC6281}" type="presParOf" srcId="{61B20B30-D447-4D1C-8148-68506B4DFBA4}" destId="{13221F1F-0114-4F05-90BE-86321473AA97}" srcOrd="2" destOrd="0" presId="urn:microsoft.com/office/officeart/2005/8/layout/hProcess9"/>
    <dgm:cxn modelId="{17BA360B-BF98-46B2-8D2D-B40BD3D11462}" type="presParOf" srcId="{61B20B30-D447-4D1C-8148-68506B4DFBA4}" destId="{BB525F6A-87CB-458B-A2A1-9F5CEBBC7A01}" srcOrd="3" destOrd="0" presId="urn:microsoft.com/office/officeart/2005/8/layout/hProcess9"/>
    <dgm:cxn modelId="{CA619C5E-3D4A-489F-9E42-76C721A99038}" type="presParOf" srcId="{61B20B30-D447-4D1C-8148-68506B4DFBA4}" destId="{78E4BC3D-70D8-424F-B21C-B8C99F0CF9EF}" srcOrd="4" destOrd="0" presId="urn:microsoft.com/office/officeart/2005/8/layout/hProcess9"/>
    <dgm:cxn modelId="{8B00FD51-6359-4657-AF28-C99D3C3DD952}" type="presParOf" srcId="{61B20B30-D447-4D1C-8148-68506B4DFBA4}" destId="{88B0176E-FEEA-45F3-968F-BA9E829180BF}" srcOrd="5" destOrd="0" presId="urn:microsoft.com/office/officeart/2005/8/layout/hProcess9"/>
    <dgm:cxn modelId="{19712F74-D9D9-4826-897E-C6478077777C}" type="presParOf" srcId="{61B20B30-D447-4D1C-8148-68506B4DFBA4}" destId="{29447FB4-0B24-4599-A27E-984CBBE290D3}" srcOrd="6" destOrd="0" presId="urn:microsoft.com/office/officeart/2005/8/layout/hProcess9"/>
    <dgm:cxn modelId="{958125EF-742C-4999-B97B-6A9BC48E481F}" type="presParOf" srcId="{61B20B30-D447-4D1C-8148-68506B4DFBA4}" destId="{473EFBD2-97EB-49E9-A6C9-827AD61FDD80}" srcOrd="7" destOrd="0" presId="urn:microsoft.com/office/officeart/2005/8/layout/hProcess9"/>
    <dgm:cxn modelId="{E241E08C-6D93-4FCC-8F7F-8BBFBC81A5C9}" type="presParOf" srcId="{61B20B30-D447-4D1C-8148-68506B4DFBA4}" destId="{62B3698D-C092-4DF8-9ADD-05D43B83404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1D39D6-6CEB-4F92-9F88-A5CF2B785E17}" type="doc">
      <dgm:prSet loTypeId="urn:microsoft.com/office/officeart/2005/8/layout/arrow1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0D863B-8D82-4FFF-8687-8E7A2FF3925D}">
      <dgm:prSet phldrT="[Text]"/>
      <dgm:spPr/>
      <dgm:t>
        <a:bodyPr/>
        <a:lstStyle/>
        <a:p>
          <a:r>
            <a:rPr lang="en-US" dirty="0" smtClean="0"/>
            <a:t>Prospector</a:t>
          </a:r>
        </a:p>
        <a:p>
          <a:r>
            <a:rPr lang="en-US" i="1" dirty="0" smtClean="0"/>
            <a:t>Wide range</a:t>
          </a:r>
          <a:endParaRPr lang="en-US" i="1" dirty="0"/>
        </a:p>
      </dgm:t>
    </dgm:pt>
    <dgm:pt modelId="{9CF5FAFD-B92E-40EC-AD63-9AC6421EB287}" type="parTrans" cxnId="{AE7FE111-5D0B-4369-AD26-877442B52879}">
      <dgm:prSet/>
      <dgm:spPr/>
      <dgm:t>
        <a:bodyPr/>
        <a:lstStyle/>
        <a:p>
          <a:endParaRPr lang="en-US"/>
        </a:p>
      </dgm:t>
    </dgm:pt>
    <dgm:pt modelId="{25486474-9829-49DA-AF9A-616F4B62B086}" type="sibTrans" cxnId="{AE7FE111-5D0B-4369-AD26-877442B52879}">
      <dgm:prSet/>
      <dgm:spPr/>
      <dgm:t>
        <a:bodyPr/>
        <a:lstStyle/>
        <a:p>
          <a:endParaRPr lang="en-US"/>
        </a:p>
      </dgm:t>
    </dgm:pt>
    <dgm:pt modelId="{18BEEC2F-5C73-4F85-8CFF-AC31A84B4755}">
      <dgm:prSet phldrT="[Text]"/>
      <dgm:spPr/>
      <dgm:t>
        <a:bodyPr/>
        <a:lstStyle/>
        <a:p>
          <a:r>
            <a:rPr lang="en-US" dirty="0" smtClean="0"/>
            <a:t>Defender</a:t>
          </a:r>
        </a:p>
        <a:p>
          <a:r>
            <a:rPr lang="en-US" i="1" dirty="0" smtClean="0"/>
            <a:t>Narrow</a:t>
          </a:r>
          <a:endParaRPr lang="en-US" i="1" dirty="0"/>
        </a:p>
      </dgm:t>
    </dgm:pt>
    <dgm:pt modelId="{C3A96225-0121-427C-8B50-DD538C3644A6}" type="parTrans" cxnId="{2548C7D6-B340-4DD1-917F-375A89C17739}">
      <dgm:prSet/>
      <dgm:spPr/>
      <dgm:t>
        <a:bodyPr/>
        <a:lstStyle/>
        <a:p>
          <a:endParaRPr lang="en-US"/>
        </a:p>
      </dgm:t>
    </dgm:pt>
    <dgm:pt modelId="{71DEF765-F55E-4667-96A8-0605C85D639F}" type="sibTrans" cxnId="{2548C7D6-B340-4DD1-917F-375A89C17739}">
      <dgm:prSet/>
      <dgm:spPr/>
      <dgm:t>
        <a:bodyPr/>
        <a:lstStyle/>
        <a:p>
          <a:endParaRPr lang="en-US"/>
        </a:p>
      </dgm:t>
    </dgm:pt>
    <dgm:pt modelId="{409ED85E-14AC-441A-A5CD-D43137DD3D69}">
      <dgm:prSet/>
      <dgm:spPr/>
      <dgm:t>
        <a:bodyPr/>
        <a:lstStyle/>
        <a:p>
          <a:r>
            <a:rPr lang="en-US" dirty="0" smtClean="0"/>
            <a:t>Analyser</a:t>
          </a:r>
        </a:p>
        <a:p>
          <a:r>
            <a:rPr lang="en-US" i="1" dirty="0" smtClean="0"/>
            <a:t>In Between</a:t>
          </a:r>
          <a:endParaRPr lang="en-US" i="1" dirty="0"/>
        </a:p>
      </dgm:t>
    </dgm:pt>
    <dgm:pt modelId="{245A183B-6C49-40EF-AB93-AB9BC4AADDEB}" type="parTrans" cxnId="{39B008D1-E0E6-4B1B-AAA9-17B4DDD47863}">
      <dgm:prSet/>
      <dgm:spPr/>
      <dgm:t>
        <a:bodyPr/>
        <a:lstStyle/>
        <a:p>
          <a:endParaRPr lang="en-US"/>
        </a:p>
      </dgm:t>
    </dgm:pt>
    <dgm:pt modelId="{F4077976-F37D-4EC5-AA63-1F916D741784}" type="sibTrans" cxnId="{39B008D1-E0E6-4B1B-AAA9-17B4DDD47863}">
      <dgm:prSet/>
      <dgm:spPr/>
      <dgm:t>
        <a:bodyPr/>
        <a:lstStyle/>
        <a:p>
          <a:endParaRPr lang="en-US"/>
        </a:p>
      </dgm:t>
    </dgm:pt>
    <dgm:pt modelId="{CE5CE69F-44E3-4026-A256-24D63E32F188}" type="pres">
      <dgm:prSet presAssocID="{DD1D39D6-6CEB-4F92-9F88-A5CF2B785E17}" presName="cycle" presStyleCnt="0">
        <dgm:presLayoutVars>
          <dgm:dir/>
          <dgm:resizeHandles val="exact"/>
        </dgm:presLayoutVars>
      </dgm:prSet>
      <dgm:spPr/>
    </dgm:pt>
    <dgm:pt modelId="{E4B6CFF4-C1BC-4BB1-AC3E-3689007D533A}" type="pres">
      <dgm:prSet presAssocID="{AC0D863B-8D82-4FFF-8687-8E7A2FF3925D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93C0B-6D67-4D5C-A95F-8E210CDDA4BB}" type="pres">
      <dgm:prSet presAssocID="{409ED85E-14AC-441A-A5CD-D43137DD3D69}" presName="arrow" presStyleLbl="node1" presStyleIdx="1" presStyleCnt="3">
        <dgm:presLayoutVars>
          <dgm:bulletEnabled val="1"/>
        </dgm:presLayoutVars>
      </dgm:prSet>
      <dgm:spPr/>
    </dgm:pt>
    <dgm:pt modelId="{CE0BD1DC-E560-4A72-A1C1-D675764D1B59}" type="pres">
      <dgm:prSet presAssocID="{18BEEC2F-5C73-4F85-8CFF-AC31A84B4755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7FE111-5D0B-4369-AD26-877442B52879}" srcId="{DD1D39D6-6CEB-4F92-9F88-A5CF2B785E17}" destId="{AC0D863B-8D82-4FFF-8687-8E7A2FF3925D}" srcOrd="0" destOrd="0" parTransId="{9CF5FAFD-B92E-40EC-AD63-9AC6421EB287}" sibTransId="{25486474-9829-49DA-AF9A-616F4B62B086}"/>
    <dgm:cxn modelId="{2F522BCA-6DE2-4E5B-951A-7786D9985B1B}" type="presOf" srcId="{409ED85E-14AC-441A-A5CD-D43137DD3D69}" destId="{5FF93C0B-6D67-4D5C-A95F-8E210CDDA4BB}" srcOrd="0" destOrd="0" presId="urn:microsoft.com/office/officeart/2005/8/layout/arrow1"/>
    <dgm:cxn modelId="{0DCF5F75-FBF1-4CB8-B420-058D534CA159}" type="presOf" srcId="{18BEEC2F-5C73-4F85-8CFF-AC31A84B4755}" destId="{CE0BD1DC-E560-4A72-A1C1-D675764D1B59}" srcOrd="0" destOrd="0" presId="urn:microsoft.com/office/officeart/2005/8/layout/arrow1"/>
    <dgm:cxn modelId="{2548C7D6-B340-4DD1-917F-375A89C17739}" srcId="{DD1D39D6-6CEB-4F92-9F88-A5CF2B785E17}" destId="{18BEEC2F-5C73-4F85-8CFF-AC31A84B4755}" srcOrd="2" destOrd="0" parTransId="{C3A96225-0121-427C-8B50-DD538C3644A6}" sibTransId="{71DEF765-F55E-4667-96A8-0605C85D639F}"/>
    <dgm:cxn modelId="{D70032A1-DE8C-40A4-9B06-6BBCDB8F4571}" type="presOf" srcId="{AC0D863B-8D82-4FFF-8687-8E7A2FF3925D}" destId="{E4B6CFF4-C1BC-4BB1-AC3E-3689007D533A}" srcOrd="0" destOrd="0" presId="urn:microsoft.com/office/officeart/2005/8/layout/arrow1"/>
    <dgm:cxn modelId="{39B008D1-E0E6-4B1B-AAA9-17B4DDD47863}" srcId="{DD1D39D6-6CEB-4F92-9F88-A5CF2B785E17}" destId="{409ED85E-14AC-441A-A5CD-D43137DD3D69}" srcOrd="1" destOrd="0" parTransId="{245A183B-6C49-40EF-AB93-AB9BC4AADDEB}" sibTransId="{F4077976-F37D-4EC5-AA63-1F916D741784}"/>
    <dgm:cxn modelId="{06619032-28F7-4ECD-B913-42D68AA2CFAD}" type="presOf" srcId="{DD1D39D6-6CEB-4F92-9F88-A5CF2B785E17}" destId="{CE5CE69F-44E3-4026-A256-24D63E32F188}" srcOrd="0" destOrd="0" presId="urn:microsoft.com/office/officeart/2005/8/layout/arrow1"/>
    <dgm:cxn modelId="{4BCF9238-D5D6-45A2-B8F2-E81B1245619F}" type="presParOf" srcId="{CE5CE69F-44E3-4026-A256-24D63E32F188}" destId="{E4B6CFF4-C1BC-4BB1-AC3E-3689007D533A}" srcOrd="0" destOrd="0" presId="urn:microsoft.com/office/officeart/2005/8/layout/arrow1"/>
    <dgm:cxn modelId="{915C65D1-A75D-4D4F-879C-21BE20A905CF}" type="presParOf" srcId="{CE5CE69F-44E3-4026-A256-24D63E32F188}" destId="{5FF93C0B-6D67-4D5C-A95F-8E210CDDA4BB}" srcOrd="1" destOrd="0" presId="urn:microsoft.com/office/officeart/2005/8/layout/arrow1"/>
    <dgm:cxn modelId="{8ED0BEC9-C41A-48CD-95D9-CDAED1ED97EF}" type="presParOf" srcId="{CE5CE69F-44E3-4026-A256-24D63E32F188}" destId="{CE0BD1DC-E560-4A72-A1C1-D675764D1B59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9EF203F-38C3-45A6-96B0-8E2958D52388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7A846C7F-CB01-48C7-A879-12B2F8AD7701}">
      <dgm:prSet phldrT="[Text]" custT="1"/>
      <dgm:spPr/>
      <dgm:t>
        <a:bodyPr/>
        <a:lstStyle/>
        <a:p>
          <a:r>
            <a:rPr lang="en-US" sz="2400" dirty="0" smtClean="0"/>
            <a:t>Effectiveness</a:t>
          </a:r>
        </a:p>
        <a:p>
          <a:r>
            <a:rPr lang="en-US" sz="1800" dirty="0" smtClean="0"/>
            <a:t>Sales Growth</a:t>
          </a:r>
          <a:endParaRPr lang="en-US" sz="1800" dirty="0"/>
        </a:p>
      </dgm:t>
    </dgm:pt>
    <dgm:pt modelId="{0B15E1D0-EB8E-4C43-AA45-E4610E99D282}" type="parTrans" cxnId="{E0CA80B6-6917-482F-AE9E-A0B05E3A0717}">
      <dgm:prSet/>
      <dgm:spPr/>
      <dgm:t>
        <a:bodyPr/>
        <a:lstStyle/>
        <a:p>
          <a:endParaRPr lang="en-US"/>
        </a:p>
      </dgm:t>
    </dgm:pt>
    <dgm:pt modelId="{EDE72EAC-EA41-4DCE-88B3-7CB894D6C62E}" type="sibTrans" cxnId="{E0CA80B6-6917-482F-AE9E-A0B05E3A0717}">
      <dgm:prSet/>
      <dgm:spPr/>
      <dgm:t>
        <a:bodyPr/>
        <a:lstStyle/>
        <a:p>
          <a:endParaRPr lang="en-US"/>
        </a:p>
      </dgm:t>
    </dgm:pt>
    <dgm:pt modelId="{B3A70A13-8F37-443D-BC0D-4C437D9340AA}">
      <dgm:prSet phldrT="[Text]" custT="1"/>
      <dgm:spPr/>
      <dgm:t>
        <a:bodyPr/>
        <a:lstStyle/>
        <a:p>
          <a:r>
            <a:rPr lang="en-US" sz="2400" dirty="0" smtClean="0"/>
            <a:t>Efficiency</a:t>
          </a:r>
        </a:p>
        <a:p>
          <a:r>
            <a:rPr lang="en-US" sz="1800" dirty="0" smtClean="0"/>
            <a:t>Profitability &amp; ROI</a:t>
          </a:r>
          <a:endParaRPr lang="en-US" sz="1800" dirty="0"/>
        </a:p>
      </dgm:t>
    </dgm:pt>
    <dgm:pt modelId="{69AFEED3-48A8-4A50-AE9F-B4BE22B35649}" type="parTrans" cxnId="{E5D7E67D-0BBB-4C0C-BFE2-327DE7264292}">
      <dgm:prSet/>
      <dgm:spPr/>
      <dgm:t>
        <a:bodyPr/>
        <a:lstStyle/>
        <a:p>
          <a:endParaRPr lang="en-US"/>
        </a:p>
      </dgm:t>
    </dgm:pt>
    <dgm:pt modelId="{B024F4E3-65B5-4C58-9602-204CF6C1BFC5}" type="sibTrans" cxnId="{E5D7E67D-0BBB-4C0C-BFE2-327DE7264292}">
      <dgm:prSet/>
      <dgm:spPr/>
      <dgm:t>
        <a:bodyPr/>
        <a:lstStyle/>
        <a:p>
          <a:endParaRPr lang="en-US"/>
        </a:p>
      </dgm:t>
    </dgm:pt>
    <dgm:pt modelId="{CD4C6D24-6304-4D62-8E75-33C7CEF3B3C2}">
      <dgm:prSet phldrT="[Text]" custT="1"/>
      <dgm:spPr/>
      <dgm:t>
        <a:bodyPr/>
        <a:lstStyle/>
        <a:p>
          <a:r>
            <a:rPr lang="en-US" sz="2400" dirty="0" smtClean="0"/>
            <a:t>Adaptability</a:t>
          </a:r>
        </a:p>
        <a:p>
          <a:r>
            <a:rPr lang="en-US" sz="1800" dirty="0" smtClean="0"/>
            <a:t>New successful products</a:t>
          </a:r>
          <a:endParaRPr lang="en-US" sz="1800" dirty="0"/>
        </a:p>
      </dgm:t>
    </dgm:pt>
    <dgm:pt modelId="{C126F5FB-F6B9-418B-B7A7-043FCAC8D9F1}" type="parTrans" cxnId="{3DA41FF8-9412-4950-AD6E-B627749505C4}">
      <dgm:prSet/>
      <dgm:spPr/>
      <dgm:t>
        <a:bodyPr/>
        <a:lstStyle/>
        <a:p>
          <a:endParaRPr lang="en-US"/>
        </a:p>
      </dgm:t>
    </dgm:pt>
    <dgm:pt modelId="{6CD1B309-CDFC-4194-BBF6-63E0FCF1D9D3}" type="sibTrans" cxnId="{3DA41FF8-9412-4950-AD6E-B627749505C4}">
      <dgm:prSet/>
      <dgm:spPr/>
      <dgm:t>
        <a:bodyPr/>
        <a:lstStyle/>
        <a:p>
          <a:endParaRPr lang="en-US"/>
        </a:p>
      </dgm:t>
    </dgm:pt>
    <dgm:pt modelId="{69D43471-16D2-405C-B60F-F2A9CB3603A8}" type="pres">
      <dgm:prSet presAssocID="{B9EF203F-38C3-45A6-96B0-8E2958D52388}" presName="Name0" presStyleCnt="0">
        <dgm:presLayoutVars>
          <dgm:dir/>
          <dgm:resizeHandles val="exact"/>
        </dgm:presLayoutVars>
      </dgm:prSet>
      <dgm:spPr/>
    </dgm:pt>
    <dgm:pt modelId="{6A4AD9B8-FC8D-4A49-A408-651C833151B3}" type="pres">
      <dgm:prSet presAssocID="{B9EF203F-38C3-45A6-96B0-8E2958D52388}" presName="fgShape" presStyleLbl="fgShp" presStyleIdx="0" presStyleCnt="1"/>
      <dgm:spPr/>
    </dgm:pt>
    <dgm:pt modelId="{3CC74CBB-D1DD-47C2-ACAC-0F585F821B04}" type="pres">
      <dgm:prSet presAssocID="{B9EF203F-38C3-45A6-96B0-8E2958D52388}" presName="linComp" presStyleCnt="0"/>
      <dgm:spPr/>
    </dgm:pt>
    <dgm:pt modelId="{AE4D5458-2CE1-4F72-8AA3-B9B143A79374}" type="pres">
      <dgm:prSet presAssocID="{7A846C7F-CB01-48C7-A879-12B2F8AD7701}" presName="compNode" presStyleCnt="0"/>
      <dgm:spPr/>
    </dgm:pt>
    <dgm:pt modelId="{7E700D6D-49B7-47A0-83FA-EFD4E7FFDCFE}" type="pres">
      <dgm:prSet presAssocID="{7A846C7F-CB01-48C7-A879-12B2F8AD7701}" presName="bkgdShape" presStyleLbl="node1" presStyleIdx="0" presStyleCnt="3"/>
      <dgm:spPr/>
    </dgm:pt>
    <dgm:pt modelId="{7C99524A-1864-40D3-B268-3CDF421EA902}" type="pres">
      <dgm:prSet presAssocID="{7A846C7F-CB01-48C7-A879-12B2F8AD7701}" presName="nodeTx" presStyleLbl="node1" presStyleIdx="0" presStyleCnt="3">
        <dgm:presLayoutVars>
          <dgm:bulletEnabled val="1"/>
        </dgm:presLayoutVars>
      </dgm:prSet>
      <dgm:spPr/>
    </dgm:pt>
    <dgm:pt modelId="{39DACAA0-82C5-4C81-B56D-B7977721D9E6}" type="pres">
      <dgm:prSet presAssocID="{7A846C7F-CB01-48C7-A879-12B2F8AD7701}" presName="invisiNode" presStyleLbl="node1" presStyleIdx="0" presStyleCnt="3"/>
      <dgm:spPr/>
    </dgm:pt>
    <dgm:pt modelId="{96960341-369C-47A3-8A33-8EB93BDD2516}" type="pres">
      <dgm:prSet presAssocID="{7A846C7F-CB01-48C7-A879-12B2F8AD7701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0C7526C-CD06-4D9A-9FF3-42D14AE139AE}" type="pres">
      <dgm:prSet presAssocID="{EDE72EAC-EA41-4DCE-88B3-7CB894D6C62E}" presName="sibTrans" presStyleLbl="sibTrans2D1" presStyleIdx="0" presStyleCnt="0"/>
      <dgm:spPr/>
    </dgm:pt>
    <dgm:pt modelId="{A0745F0A-4027-423A-901E-68800B8A8E89}" type="pres">
      <dgm:prSet presAssocID="{B3A70A13-8F37-443D-BC0D-4C437D9340AA}" presName="compNode" presStyleCnt="0"/>
      <dgm:spPr/>
    </dgm:pt>
    <dgm:pt modelId="{2DE4DB8A-B6CE-425D-BCCD-159470620D89}" type="pres">
      <dgm:prSet presAssocID="{B3A70A13-8F37-443D-BC0D-4C437D9340AA}" presName="bkgdShape" presStyleLbl="node1" presStyleIdx="1" presStyleCnt="3"/>
      <dgm:spPr/>
    </dgm:pt>
    <dgm:pt modelId="{008B876A-9751-405D-89F1-BB993D2583F4}" type="pres">
      <dgm:prSet presAssocID="{B3A70A13-8F37-443D-BC0D-4C437D9340AA}" presName="nodeTx" presStyleLbl="node1" presStyleIdx="1" presStyleCnt="3">
        <dgm:presLayoutVars>
          <dgm:bulletEnabled val="1"/>
        </dgm:presLayoutVars>
      </dgm:prSet>
      <dgm:spPr/>
    </dgm:pt>
    <dgm:pt modelId="{85B97A85-7BEA-419D-81BE-3945B1CD01CA}" type="pres">
      <dgm:prSet presAssocID="{B3A70A13-8F37-443D-BC0D-4C437D9340AA}" presName="invisiNode" presStyleLbl="node1" presStyleIdx="1" presStyleCnt="3"/>
      <dgm:spPr/>
    </dgm:pt>
    <dgm:pt modelId="{95F8D277-CD64-4970-AD24-B55191C456C0}" type="pres">
      <dgm:prSet presAssocID="{B3A70A13-8F37-443D-BC0D-4C437D9340AA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2D8BF87-A2A2-404E-B15B-99EEF83E26DF}" type="pres">
      <dgm:prSet presAssocID="{B024F4E3-65B5-4C58-9602-204CF6C1BFC5}" presName="sibTrans" presStyleLbl="sibTrans2D1" presStyleIdx="0" presStyleCnt="0"/>
      <dgm:spPr/>
    </dgm:pt>
    <dgm:pt modelId="{CA3D9DE7-8457-47AD-A610-9D4A2C28E321}" type="pres">
      <dgm:prSet presAssocID="{CD4C6D24-6304-4D62-8E75-33C7CEF3B3C2}" presName="compNode" presStyleCnt="0"/>
      <dgm:spPr/>
    </dgm:pt>
    <dgm:pt modelId="{4398C636-5DD8-4988-A499-B63F4ED0EB74}" type="pres">
      <dgm:prSet presAssocID="{CD4C6D24-6304-4D62-8E75-33C7CEF3B3C2}" presName="bkgdShape" presStyleLbl="node1" presStyleIdx="2" presStyleCnt="3"/>
      <dgm:spPr/>
    </dgm:pt>
    <dgm:pt modelId="{A8880146-E4BA-4AFD-985B-98D27D17595A}" type="pres">
      <dgm:prSet presAssocID="{CD4C6D24-6304-4D62-8E75-33C7CEF3B3C2}" presName="nodeTx" presStyleLbl="node1" presStyleIdx="2" presStyleCnt="3">
        <dgm:presLayoutVars>
          <dgm:bulletEnabled val="1"/>
        </dgm:presLayoutVars>
      </dgm:prSet>
      <dgm:spPr/>
    </dgm:pt>
    <dgm:pt modelId="{B48C9AF7-00F9-43C2-8D56-BE0B3A1C41B0}" type="pres">
      <dgm:prSet presAssocID="{CD4C6D24-6304-4D62-8E75-33C7CEF3B3C2}" presName="invisiNode" presStyleLbl="node1" presStyleIdx="2" presStyleCnt="3"/>
      <dgm:spPr/>
    </dgm:pt>
    <dgm:pt modelId="{8DAE05D2-82ED-497F-94F8-03AF3BBC4E5D}" type="pres">
      <dgm:prSet presAssocID="{CD4C6D24-6304-4D62-8E75-33C7CEF3B3C2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4C870C5A-2E8D-43D7-8F4C-78591E1BC7DB}" type="presOf" srcId="{7A846C7F-CB01-48C7-A879-12B2F8AD7701}" destId="{7E700D6D-49B7-47A0-83FA-EFD4E7FFDCFE}" srcOrd="0" destOrd="0" presId="urn:microsoft.com/office/officeart/2005/8/layout/hList7"/>
    <dgm:cxn modelId="{7C754660-9F1A-4484-826A-9C4E81FE88BC}" type="presOf" srcId="{EDE72EAC-EA41-4DCE-88B3-7CB894D6C62E}" destId="{40C7526C-CD06-4D9A-9FF3-42D14AE139AE}" srcOrd="0" destOrd="0" presId="urn:microsoft.com/office/officeart/2005/8/layout/hList7"/>
    <dgm:cxn modelId="{91C8B450-6C56-4BB0-AC7D-35DD7523385A}" type="presOf" srcId="{B9EF203F-38C3-45A6-96B0-8E2958D52388}" destId="{69D43471-16D2-405C-B60F-F2A9CB3603A8}" srcOrd="0" destOrd="0" presId="urn:microsoft.com/office/officeart/2005/8/layout/hList7"/>
    <dgm:cxn modelId="{09B2D359-EC08-4791-B969-C06412D6AF04}" type="presOf" srcId="{B3A70A13-8F37-443D-BC0D-4C437D9340AA}" destId="{2DE4DB8A-B6CE-425D-BCCD-159470620D89}" srcOrd="0" destOrd="0" presId="urn:microsoft.com/office/officeart/2005/8/layout/hList7"/>
    <dgm:cxn modelId="{A4B05BC6-1818-4E4D-BCC7-0C9B447EE208}" type="presOf" srcId="{CD4C6D24-6304-4D62-8E75-33C7CEF3B3C2}" destId="{A8880146-E4BA-4AFD-985B-98D27D17595A}" srcOrd="1" destOrd="0" presId="urn:microsoft.com/office/officeart/2005/8/layout/hList7"/>
    <dgm:cxn modelId="{E207A617-B035-49BC-8FFC-28EE79B82E4A}" type="presOf" srcId="{B024F4E3-65B5-4C58-9602-204CF6C1BFC5}" destId="{B2D8BF87-A2A2-404E-B15B-99EEF83E26DF}" srcOrd="0" destOrd="0" presId="urn:microsoft.com/office/officeart/2005/8/layout/hList7"/>
    <dgm:cxn modelId="{321D1E4A-5446-487E-9336-EEBDE9BF1868}" type="presOf" srcId="{7A846C7F-CB01-48C7-A879-12B2F8AD7701}" destId="{7C99524A-1864-40D3-B268-3CDF421EA902}" srcOrd="1" destOrd="0" presId="urn:microsoft.com/office/officeart/2005/8/layout/hList7"/>
    <dgm:cxn modelId="{3DA41FF8-9412-4950-AD6E-B627749505C4}" srcId="{B9EF203F-38C3-45A6-96B0-8E2958D52388}" destId="{CD4C6D24-6304-4D62-8E75-33C7CEF3B3C2}" srcOrd="2" destOrd="0" parTransId="{C126F5FB-F6B9-418B-B7A7-043FCAC8D9F1}" sibTransId="{6CD1B309-CDFC-4194-BBF6-63E0FCF1D9D3}"/>
    <dgm:cxn modelId="{DB84092A-FF95-4B96-9A14-BA4DE4AC9CBB}" type="presOf" srcId="{B3A70A13-8F37-443D-BC0D-4C437D9340AA}" destId="{008B876A-9751-405D-89F1-BB993D2583F4}" srcOrd="1" destOrd="0" presId="urn:microsoft.com/office/officeart/2005/8/layout/hList7"/>
    <dgm:cxn modelId="{E0CA80B6-6917-482F-AE9E-A0B05E3A0717}" srcId="{B9EF203F-38C3-45A6-96B0-8E2958D52388}" destId="{7A846C7F-CB01-48C7-A879-12B2F8AD7701}" srcOrd="0" destOrd="0" parTransId="{0B15E1D0-EB8E-4C43-AA45-E4610E99D282}" sibTransId="{EDE72EAC-EA41-4DCE-88B3-7CB894D6C62E}"/>
    <dgm:cxn modelId="{E5D7E67D-0BBB-4C0C-BFE2-327DE7264292}" srcId="{B9EF203F-38C3-45A6-96B0-8E2958D52388}" destId="{B3A70A13-8F37-443D-BC0D-4C437D9340AA}" srcOrd="1" destOrd="0" parTransId="{69AFEED3-48A8-4A50-AE9F-B4BE22B35649}" sibTransId="{B024F4E3-65B5-4C58-9602-204CF6C1BFC5}"/>
    <dgm:cxn modelId="{44603BA0-867B-4920-A5C8-0D4EC4863155}" type="presOf" srcId="{CD4C6D24-6304-4D62-8E75-33C7CEF3B3C2}" destId="{4398C636-5DD8-4988-A499-B63F4ED0EB74}" srcOrd="0" destOrd="0" presId="urn:microsoft.com/office/officeart/2005/8/layout/hList7"/>
    <dgm:cxn modelId="{B0AB97F1-AF64-4712-BCB9-C7A64A772B9A}" type="presParOf" srcId="{69D43471-16D2-405C-B60F-F2A9CB3603A8}" destId="{6A4AD9B8-FC8D-4A49-A408-651C833151B3}" srcOrd="0" destOrd="0" presId="urn:microsoft.com/office/officeart/2005/8/layout/hList7"/>
    <dgm:cxn modelId="{E6B112E2-26BC-4948-B25B-56FA6FF96277}" type="presParOf" srcId="{69D43471-16D2-405C-B60F-F2A9CB3603A8}" destId="{3CC74CBB-D1DD-47C2-ACAC-0F585F821B04}" srcOrd="1" destOrd="0" presId="urn:microsoft.com/office/officeart/2005/8/layout/hList7"/>
    <dgm:cxn modelId="{91E24BB5-CC7F-459B-9756-4DD0211936A8}" type="presParOf" srcId="{3CC74CBB-D1DD-47C2-ACAC-0F585F821B04}" destId="{AE4D5458-2CE1-4F72-8AA3-B9B143A79374}" srcOrd="0" destOrd="0" presId="urn:microsoft.com/office/officeart/2005/8/layout/hList7"/>
    <dgm:cxn modelId="{43E8E5E4-268F-41E9-9568-082A061E241F}" type="presParOf" srcId="{AE4D5458-2CE1-4F72-8AA3-B9B143A79374}" destId="{7E700D6D-49B7-47A0-83FA-EFD4E7FFDCFE}" srcOrd="0" destOrd="0" presId="urn:microsoft.com/office/officeart/2005/8/layout/hList7"/>
    <dgm:cxn modelId="{0AB14676-3CC7-4EC4-82A1-43F89B619C8E}" type="presParOf" srcId="{AE4D5458-2CE1-4F72-8AA3-B9B143A79374}" destId="{7C99524A-1864-40D3-B268-3CDF421EA902}" srcOrd="1" destOrd="0" presId="urn:microsoft.com/office/officeart/2005/8/layout/hList7"/>
    <dgm:cxn modelId="{5D2E1EFF-EED2-4BCD-83DE-13B10BD16A51}" type="presParOf" srcId="{AE4D5458-2CE1-4F72-8AA3-B9B143A79374}" destId="{39DACAA0-82C5-4C81-B56D-B7977721D9E6}" srcOrd="2" destOrd="0" presId="urn:microsoft.com/office/officeart/2005/8/layout/hList7"/>
    <dgm:cxn modelId="{091B159D-FAD5-4C13-BBD7-2EDA51AE7A5E}" type="presParOf" srcId="{AE4D5458-2CE1-4F72-8AA3-B9B143A79374}" destId="{96960341-369C-47A3-8A33-8EB93BDD2516}" srcOrd="3" destOrd="0" presId="urn:microsoft.com/office/officeart/2005/8/layout/hList7"/>
    <dgm:cxn modelId="{98A2906B-AE09-456F-A3AE-352527B437A9}" type="presParOf" srcId="{3CC74CBB-D1DD-47C2-ACAC-0F585F821B04}" destId="{40C7526C-CD06-4D9A-9FF3-42D14AE139AE}" srcOrd="1" destOrd="0" presId="urn:microsoft.com/office/officeart/2005/8/layout/hList7"/>
    <dgm:cxn modelId="{B95B28BE-05AF-4D3B-9569-09B52FA47C29}" type="presParOf" srcId="{3CC74CBB-D1DD-47C2-ACAC-0F585F821B04}" destId="{A0745F0A-4027-423A-901E-68800B8A8E89}" srcOrd="2" destOrd="0" presId="urn:microsoft.com/office/officeart/2005/8/layout/hList7"/>
    <dgm:cxn modelId="{1E750DBA-9733-432D-B14A-81BDB191EEC3}" type="presParOf" srcId="{A0745F0A-4027-423A-901E-68800B8A8E89}" destId="{2DE4DB8A-B6CE-425D-BCCD-159470620D89}" srcOrd="0" destOrd="0" presId="urn:microsoft.com/office/officeart/2005/8/layout/hList7"/>
    <dgm:cxn modelId="{09EFDFC0-AFF6-4B80-9A4C-5009EB4EA41F}" type="presParOf" srcId="{A0745F0A-4027-423A-901E-68800B8A8E89}" destId="{008B876A-9751-405D-89F1-BB993D2583F4}" srcOrd="1" destOrd="0" presId="urn:microsoft.com/office/officeart/2005/8/layout/hList7"/>
    <dgm:cxn modelId="{30C771A2-605E-4841-9000-A3EEE812D050}" type="presParOf" srcId="{A0745F0A-4027-423A-901E-68800B8A8E89}" destId="{85B97A85-7BEA-419D-81BE-3945B1CD01CA}" srcOrd="2" destOrd="0" presId="urn:microsoft.com/office/officeart/2005/8/layout/hList7"/>
    <dgm:cxn modelId="{F590CE00-57D1-4A0D-94D7-B2D1472152F0}" type="presParOf" srcId="{A0745F0A-4027-423A-901E-68800B8A8E89}" destId="{95F8D277-CD64-4970-AD24-B55191C456C0}" srcOrd="3" destOrd="0" presId="urn:microsoft.com/office/officeart/2005/8/layout/hList7"/>
    <dgm:cxn modelId="{94416380-D189-41CF-8B02-183A9BBA9101}" type="presParOf" srcId="{3CC74CBB-D1DD-47C2-ACAC-0F585F821B04}" destId="{B2D8BF87-A2A2-404E-B15B-99EEF83E26DF}" srcOrd="3" destOrd="0" presId="urn:microsoft.com/office/officeart/2005/8/layout/hList7"/>
    <dgm:cxn modelId="{1B471613-37E6-4587-BEA4-92E5CF2E95EF}" type="presParOf" srcId="{3CC74CBB-D1DD-47C2-ACAC-0F585F821B04}" destId="{CA3D9DE7-8457-47AD-A610-9D4A2C28E321}" srcOrd="4" destOrd="0" presId="urn:microsoft.com/office/officeart/2005/8/layout/hList7"/>
    <dgm:cxn modelId="{83BC676C-884E-498B-8255-A98624838002}" type="presParOf" srcId="{CA3D9DE7-8457-47AD-A610-9D4A2C28E321}" destId="{4398C636-5DD8-4988-A499-B63F4ED0EB74}" srcOrd="0" destOrd="0" presId="urn:microsoft.com/office/officeart/2005/8/layout/hList7"/>
    <dgm:cxn modelId="{C729E95B-6350-426A-B11E-3F0CCA144C8D}" type="presParOf" srcId="{CA3D9DE7-8457-47AD-A610-9D4A2C28E321}" destId="{A8880146-E4BA-4AFD-985B-98D27D17595A}" srcOrd="1" destOrd="0" presId="urn:microsoft.com/office/officeart/2005/8/layout/hList7"/>
    <dgm:cxn modelId="{92C30DC8-09AD-4A14-80A5-9F7F53920975}" type="presParOf" srcId="{CA3D9DE7-8457-47AD-A610-9D4A2C28E321}" destId="{B48C9AF7-00F9-43C2-8D56-BE0B3A1C41B0}" srcOrd="2" destOrd="0" presId="urn:microsoft.com/office/officeart/2005/8/layout/hList7"/>
    <dgm:cxn modelId="{8CC544B5-033A-4EDF-9F8C-F0BFF83DC6D6}" type="presParOf" srcId="{CA3D9DE7-8457-47AD-A610-9D4A2C28E321}" destId="{8DAE05D2-82ED-497F-94F8-03AF3BBC4E5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5D287B-1726-49AE-B8E0-D466F7A449E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C57BE-84E5-40D6-B428-7DBA7830F1C7}">
      <dgm:prSet phldrT="[Text]"/>
      <dgm:spPr/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5FF13D8B-912A-4B6E-931D-38ED4B90D4CF}" type="parTrans" cxnId="{36244FF5-7691-4EC1-B6F6-82A25B570604}">
      <dgm:prSet/>
      <dgm:spPr/>
      <dgm:t>
        <a:bodyPr/>
        <a:lstStyle/>
        <a:p>
          <a:endParaRPr lang="en-US"/>
        </a:p>
      </dgm:t>
    </dgm:pt>
    <dgm:pt modelId="{AD3AA9C0-ADBE-432A-8519-99050B5E14ED}" type="sibTrans" cxnId="{36244FF5-7691-4EC1-B6F6-82A25B570604}">
      <dgm:prSet/>
      <dgm:spPr/>
      <dgm:t>
        <a:bodyPr/>
        <a:lstStyle/>
        <a:p>
          <a:endParaRPr lang="en-US"/>
        </a:p>
      </dgm:t>
    </dgm:pt>
    <dgm:pt modelId="{90075353-B54A-42C6-8ACB-FB73479EF3A8}">
      <dgm:prSet phldrT="[Text]"/>
      <dgm:spPr/>
      <dgm:t>
        <a:bodyPr/>
        <a:lstStyle/>
        <a:p>
          <a:r>
            <a:rPr lang="en-US" dirty="0" smtClean="0"/>
            <a:t>New products and or/ shifting customer needs</a:t>
          </a:r>
          <a:endParaRPr lang="en-US" dirty="0"/>
        </a:p>
      </dgm:t>
    </dgm:pt>
    <dgm:pt modelId="{853753ED-03DF-419C-BCD8-E9AE8729B3AF}" type="parTrans" cxnId="{3EC4EBDE-EAB0-4F8E-8D44-C6683EEA2AD5}">
      <dgm:prSet/>
      <dgm:spPr/>
      <dgm:t>
        <a:bodyPr/>
        <a:lstStyle/>
        <a:p>
          <a:endParaRPr lang="en-US"/>
        </a:p>
      </dgm:t>
    </dgm:pt>
    <dgm:pt modelId="{8896A7D0-85F2-4D90-9A31-6B6E559A9CDE}" type="sibTrans" cxnId="{3EC4EBDE-EAB0-4F8E-8D44-C6683EEA2AD5}">
      <dgm:prSet/>
      <dgm:spPr/>
      <dgm:t>
        <a:bodyPr/>
        <a:lstStyle/>
        <a:p>
          <a:endParaRPr lang="en-US"/>
        </a:p>
      </dgm:t>
    </dgm:pt>
    <dgm:pt modelId="{19CB0AAA-B506-42B9-8229-31D6FE3B4DEC}">
      <dgm:prSet phldrT="[Text]"/>
      <dgm:spPr/>
      <dgm:t>
        <a:bodyPr/>
        <a:lstStyle/>
        <a:p>
          <a:r>
            <a:rPr lang="en-US" dirty="0" smtClean="0"/>
            <a:t>Relative Strengths</a:t>
          </a:r>
          <a:endParaRPr lang="en-US" dirty="0"/>
        </a:p>
      </dgm:t>
    </dgm:pt>
    <dgm:pt modelId="{1A10CD62-5BD7-4F77-8309-F94A0008BC2A}" type="parTrans" cxnId="{E9BACA8F-67D4-40C0-9A7D-F4B9F642F344}">
      <dgm:prSet/>
      <dgm:spPr/>
      <dgm:t>
        <a:bodyPr/>
        <a:lstStyle/>
        <a:p>
          <a:endParaRPr lang="en-US"/>
        </a:p>
      </dgm:t>
    </dgm:pt>
    <dgm:pt modelId="{F0B4A732-0F70-405E-AAA8-7E8EAB5AA3F1}" type="sibTrans" cxnId="{E9BACA8F-67D4-40C0-9A7D-F4B9F642F344}">
      <dgm:prSet/>
      <dgm:spPr/>
      <dgm:t>
        <a:bodyPr/>
        <a:lstStyle/>
        <a:p>
          <a:endParaRPr lang="en-US"/>
        </a:p>
      </dgm:t>
    </dgm:pt>
    <dgm:pt modelId="{EBE34AF5-0E75-4672-BDC6-2C9F6DFE84BB}">
      <dgm:prSet phldrT="[Text]"/>
      <dgm:spPr/>
      <dgm:t>
        <a:bodyPr/>
        <a:lstStyle/>
        <a:p>
          <a:r>
            <a:rPr lang="en-US" dirty="0" smtClean="0"/>
            <a:t>R&amp;D</a:t>
          </a:r>
          <a:endParaRPr lang="en-US" dirty="0"/>
        </a:p>
      </dgm:t>
    </dgm:pt>
    <dgm:pt modelId="{33F15C5A-A1D2-49FF-B478-D649A67CDC2D}" type="parTrans" cxnId="{B28383DB-0B48-4FCE-8784-C83E786C5F2B}">
      <dgm:prSet/>
      <dgm:spPr/>
      <dgm:t>
        <a:bodyPr/>
        <a:lstStyle/>
        <a:p>
          <a:endParaRPr lang="en-US"/>
        </a:p>
      </dgm:t>
    </dgm:pt>
    <dgm:pt modelId="{700FF88C-D15C-48AC-ACD0-D6101DE1DC73}" type="sibTrans" cxnId="{B28383DB-0B48-4FCE-8784-C83E786C5F2B}">
      <dgm:prSet/>
      <dgm:spPr/>
      <dgm:t>
        <a:bodyPr/>
        <a:lstStyle/>
        <a:p>
          <a:endParaRPr lang="en-US"/>
        </a:p>
      </dgm:t>
    </dgm:pt>
    <dgm:pt modelId="{2EFB5F5E-EB21-4B82-8B15-DBE4D1968F49}">
      <dgm:prSet phldrT="[Text]"/>
      <dgm:spPr/>
      <dgm:t>
        <a:bodyPr/>
        <a:lstStyle/>
        <a:p>
          <a:r>
            <a:rPr lang="en-US" dirty="0" smtClean="0"/>
            <a:t>Marketing Research</a:t>
          </a:r>
          <a:endParaRPr lang="en-US" dirty="0"/>
        </a:p>
      </dgm:t>
    </dgm:pt>
    <dgm:pt modelId="{32B5795D-B215-4FD7-A25E-0C28BA7F9C6F}" type="parTrans" cxnId="{5B870CBE-8265-4F21-A442-0CD958E73391}">
      <dgm:prSet/>
      <dgm:spPr/>
      <dgm:t>
        <a:bodyPr/>
        <a:lstStyle/>
        <a:p>
          <a:endParaRPr lang="en-US"/>
        </a:p>
      </dgm:t>
    </dgm:pt>
    <dgm:pt modelId="{278A6A1F-D60B-4251-92F3-0E555E3D5014}" type="sibTrans" cxnId="{5B870CBE-8265-4F21-A442-0CD958E73391}">
      <dgm:prSet/>
      <dgm:spPr/>
      <dgm:t>
        <a:bodyPr/>
        <a:lstStyle/>
        <a:p>
          <a:endParaRPr lang="en-US"/>
        </a:p>
      </dgm:t>
    </dgm:pt>
    <dgm:pt modelId="{0332D5B4-61D4-4C05-ABA6-502352E3EF8F}">
      <dgm:prSet phldrT="[Text]"/>
      <dgm:spPr/>
      <dgm:t>
        <a:bodyPr/>
        <a:lstStyle/>
        <a:p>
          <a:r>
            <a:rPr lang="en-US" dirty="0" smtClean="0"/>
            <a:t>Competition</a:t>
          </a:r>
          <a:endParaRPr lang="en-US" dirty="0"/>
        </a:p>
      </dgm:t>
    </dgm:pt>
    <dgm:pt modelId="{270F43EE-A680-46F9-ACCC-3111E5510C43}" type="parTrans" cxnId="{BB43D852-D325-4C7A-9EDC-79D4464432B9}">
      <dgm:prSet/>
      <dgm:spPr/>
      <dgm:t>
        <a:bodyPr/>
        <a:lstStyle/>
        <a:p>
          <a:endParaRPr lang="en-US"/>
        </a:p>
      </dgm:t>
    </dgm:pt>
    <dgm:pt modelId="{D3F85295-7A1C-4929-A8C2-F3EF720A5A62}" type="sibTrans" cxnId="{BB43D852-D325-4C7A-9EDC-79D4464432B9}">
      <dgm:prSet/>
      <dgm:spPr/>
      <dgm:t>
        <a:bodyPr/>
        <a:lstStyle/>
        <a:p>
          <a:endParaRPr lang="en-US"/>
        </a:p>
      </dgm:t>
    </dgm:pt>
    <dgm:pt modelId="{8CCEA400-4F20-4B5A-8810-DC1671087D27}">
      <dgm:prSet phldrT="[Text]"/>
      <dgm:spPr/>
      <dgm:t>
        <a:bodyPr/>
        <a:lstStyle/>
        <a:p>
          <a:r>
            <a:rPr lang="en-US" dirty="0" smtClean="0"/>
            <a:t>Few competitors</a:t>
          </a:r>
          <a:endParaRPr lang="en-US" dirty="0"/>
        </a:p>
      </dgm:t>
    </dgm:pt>
    <dgm:pt modelId="{DCD7EC31-8695-4989-A244-7180EE159ACF}" type="parTrans" cxnId="{AE4F98F4-97FD-4054-9FFB-4B1701AC26F7}">
      <dgm:prSet/>
      <dgm:spPr/>
      <dgm:t>
        <a:bodyPr/>
        <a:lstStyle/>
        <a:p>
          <a:endParaRPr lang="en-US"/>
        </a:p>
      </dgm:t>
    </dgm:pt>
    <dgm:pt modelId="{074EA48B-76CB-417C-A7B4-2BAB11639637}" type="sibTrans" cxnId="{AE4F98F4-97FD-4054-9FFB-4B1701AC26F7}">
      <dgm:prSet/>
      <dgm:spPr/>
      <dgm:t>
        <a:bodyPr/>
        <a:lstStyle/>
        <a:p>
          <a:endParaRPr lang="en-US"/>
        </a:p>
      </dgm:t>
    </dgm:pt>
    <dgm:pt modelId="{1DE306E8-7224-4A98-B087-F23A1182EA34}">
      <dgm:prSet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D6053772-5DE9-4682-90FA-3EE94B792BB0}" type="parTrans" cxnId="{C37394AB-391F-4331-B877-C521C1A7B20B}">
      <dgm:prSet/>
      <dgm:spPr/>
      <dgm:t>
        <a:bodyPr/>
        <a:lstStyle/>
        <a:p>
          <a:endParaRPr lang="en-US"/>
        </a:p>
      </dgm:t>
    </dgm:pt>
    <dgm:pt modelId="{7B17D555-40AA-479F-9A7A-F6FEFCEAE4F4}" type="sibTrans" cxnId="{C37394AB-391F-4331-B877-C521C1A7B20B}">
      <dgm:prSet/>
      <dgm:spPr/>
      <dgm:t>
        <a:bodyPr/>
        <a:lstStyle/>
        <a:p>
          <a:endParaRPr lang="en-US"/>
        </a:p>
      </dgm:t>
    </dgm:pt>
    <dgm:pt modelId="{A131CC5D-DD37-478E-A3E8-F494739673CD}">
      <dgm:prSet/>
      <dgm:spPr/>
      <dgm:t>
        <a:bodyPr/>
        <a:lstStyle/>
        <a:p>
          <a:r>
            <a:rPr lang="en-US" dirty="0" smtClean="0"/>
            <a:t>New on, with many undeveloped applications</a:t>
          </a:r>
          <a:endParaRPr lang="en-US" dirty="0"/>
        </a:p>
      </dgm:t>
    </dgm:pt>
    <dgm:pt modelId="{6251FF72-128A-4444-9FF1-EE0D594F4374}" type="parTrans" cxnId="{F52AB804-6D88-4713-B034-127DE30EB6B8}">
      <dgm:prSet/>
      <dgm:spPr/>
      <dgm:t>
        <a:bodyPr/>
        <a:lstStyle/>
        <a:p>
          <a:endParaRPr lang="en-US"/>
        </a:p>
      </dgm:t>
    </dgm:pt>
    <dgm:pt modelId="{6A9D2129-603C-47DB-8FF3-B3DF2CD7DDD6}" type="sibTrans" cxnId="{F52AB804-6D88-4713-B034-127DE30EB6B8}">
      <dgm:prSet/>
      <dgm:spPr/>
      <dgm:t>
        <a:bodyPr/>
        <a:lstStyle/>
        <a:p>
          <a:endParaRPr lang="en-US"/>
        </a:p>
      </dgm:t>
    </dgm:pt>
    <dgm:pt modelId="{D64F1714-47BB-401D-8FD7-16CA306C7DD3}">
      <dgm:prSet/>
      <dgm:spPr/>
      <dgm:t>
        <a:bodyPr/>
        <a:lstStyle/>
        <a:p>
          <a:endParaRPr lang="en-US" dirty="0"/>
        </a:p>
      </dgm:t>
    </dgm:pt>
    <dgm:pt modelId="{95B9C8ED-63C2-48CC-80B3-A971EE980FC7}" type="parTrans" cxnId="{70BE7ABB-DFC9-4584-AF8D-8211DF24F347}">
      <dgm:prSet/>
      <dgm:spPr/>
      <dgm:t>
        <a:bodyPr/>
        <a:lstStyle/>
        <a:p>
          <a:endParaRPr lang="en-US"/>
        </a:p>
      </dgm:t>
    </dgm:pt>
    <dgm:pt modelId="{C1975297-66C7-479B-B12A-1D4A436B7FE6}" type="sibTrans" cxnId="{70BE7ABB-DFC9-4584-AF8D-8211DF24F347}">
      <dgm:prSet/>
      <dgm:spPr/>
      <dgm:t>
        <a:bodyPr/>
        <a:lstStyle/>
        <a:p>
          <a:endParaRPr lang="en-US"/>
        </a:p>
      </dgm:t>
    </dgm:pt>
    <dgm:pt modelId="{7494935F-907D-4EAD-A954-9277FD2BAC71}" type="pres">
      <dgm:prSet presAssocID="{7C5D287B-1726-49AE-B8E0-D466F7A449E1}" presName="linear" presStyleCnt="0">
        <dgm:presLayoutVars>
          <dgm:dir/>
          <dgm:resizeHandles val="exact"/>
        </dgm:presLayoutVars>
      </dgm:prSet>
      <dgm:spPr/>
    </dgm:pt>
    <dgm:pt modelId="{C347E620-89F4-4B68-B5C9-258F45F44141}" type="pres">
      <dgm:prSet presAssocID="{B68C57BE-84E5-40D6-B428-7DBA7830F1C7}" presName="comp" presStyleCnt="0"/>
      <dgm:spPr/>
    </dgm:pt>
    <dgm:pt modelId="{6093CEE6-1476-4966-BED6-CA6AB5847647}" type="pres">
      <dgm:prSet presAssocID="{B68C57BE-84E5-40D6-B428-7DBA7830F1C7}" presName="box" presStyleLbl="node1" presStyleIdx="0" presStyleCnt="4"/>
      <dgm:spPr/>
      <dgm:t>
        <a:bodyPr/>
        <a:lstStyle/>
        <a:p>
          <a:endParaRPr lang="en-US"/>
        </a:p>
      </dgm:t>
    </dgm:pt>
    <dgm:pt modelId="{8EB5AA3C-18BB-4996-A2DE-5FDC6935A1A9}" type="pres">
      <dgm:prSet presAssocID="{B68C57BE-84E5-40D6-B428-7DBA7830F1C7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63108A8-3626-4A72-98E3-6E1FAF36180D}" type="pres">
      <dgm:prSet presAssocID="{B68C57BE-84E5-40D6-B428-7DBA7830F1C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E1569-7A2C-42A6-A1DE-435BED3164FE}" type="pres">
      <dgm:prSet presAssocID="{AD3AA9C0-ADBE-432A-8519-99050B5E14ED}" presName="spacer" presStyleCnt="0"/>
      <dgm:spPr/>
    </dgm:pt>
    <dgm:pt modelId="{06786618-5178-4DFB-997A-71430494682B}" type="pres">
      <dgm:prSet presAssocID="{19CB0AAA-B506-42B9-8229-31D6FE3B4DEC}" presName="comp" presStyleCnt="0"/>
      <dgm:spPr/>
    </dgm:pt>
    <dgm:pt modelId="{DB781B3C-9747-4A6C-B5C9-52C6BFBA297B}" type="pres">
      <dgm:prSet presAssocID="{19CB0AAA-B506-42B9-8229-31D6FE3B4DEC}" presName="box" presStyleLbl="node1" presStyleIdx="1" presStyleCnt="4"/>
      <dgm:spPr/>
      <dgm:t>
        <a:bodyPr/>
        <a:lstStyle/>
        <a:p>
          <a:endParaRPr lang="en-US"/>
        </a:p>
      </dgm:t>
    </dgm:pt>
    <dgm:pt modelId="{0489D17F-3BBB-4ECB-AD74-D8980BAC54F8}" type="pres">
      <dgm:prSet presAssocID="{19CB0AAA-B506-42B9-8229-31D6FE3B4DEC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1B69337-3DCB-497C-AD71-11832B715DFA}" type="pres">
      <dgm:prSet presAssocID="{19CB0AAA-B506-42B9-8229-31D6FE3B4DEC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69FB6-0327-4307-8BD4-C4E8F48E2BE4}" type="pres">
      <dgm:prSet presAssocID="{F0B4A732-0F70-405E-AAA8-7E8EAB5AA3F1}" presName="spacer" presStyleCnt="0"/>
      <dgm:spPr/>
    </dgm:pt>
    <dgm:pt modelId="{3D77B6B6-94A8-4642-A8A6-E1CFF1C9487B}" type="pres">
      <dgm:prSet presAssocID="{0332D5B4-61D4-4C05-ABA6-502352E3EF8F}" presName="comp" presStyleCnt="0"/>
      <dgm:spPr/>
    </dgm:pt>
    <dgm:pt modelId="{A0D48B78-13E7-482E-B366-8C0C60994B6E}" type="pres">
      <dgm:prSet presAssocID="{0332D5B4-61D4-4C05-ABA6-502352E3EF8F}" presName="box" presStyleLbl="node1" presStyleIdx="2" presStyleCnt="4"/>
      <dgm:spPr/>
      <dgm:t>
        <a:bodyPr/>
        <a:lstStyle/>
        <a:p>
          <a:endParaRPr lang="en-US"/>
        </a:p>
      </dgm:t>
    </dgm:pt>
    <dgm:pt modelId="{272DB8B7-0B80-4F3B-924E-5EE05E45840A}" type="pres">
      <dgm:prSet presAssocID="{0332D5B4-61D4-4C05-ABA6-502352E3EF8F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2291C822-A491-47BC-8360-97B0D90747A0}" type="pres">
      <dgm:prSet presAssocID="{0332D5B4-61D4-4C05-ABA6-502352E3EF8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5D001-28AB-415D-BD59-AAD7CB652124}" type="pres">
      <dgm:prSet presAssocID="{D3F85295-7A1C-4929-A8C2-F3EF720A5A62}" presName="spacer" presStyleCnt="0"/>
      <dgm:spPr/>
    </dgm:pt>
    <dgm:pt modelId="{B95CF318-DF8B-47EB-AEA7-33DF8DA2668C}" type="pres">
      <dgm:prSet presAssocID="{1DE306E8-7224-4A98-B087-F23A1182EA34}" presName="comp" presStyleCnt="0"/>
      <dgm:spPr/>
    </dgm:pt>
    <dgm:pt modelId="{6C1FCC0B-994F-4922-A66C-6FD97D794069}" type="pres">
      <dgm:prSet presAssocID="{1DE306E8-7224-4A98-B087-F23A1182EA34}" presName="box" presStyleLbl="node1" presStyleIdx="3" presStyleCnt="4"/>
      <dgm:spPr/>
      <dgm:t>
        <a:bodyPr/>
        <a:lstStyle/>
        <a:p>
          <a:endParaRPr lang="en-US"/>
        </a:p>
      </dgm:t>
    </dgm:pt>
    <dgm:pt modelId="{787C53D3-C3E5-4B83-A2C0-8F766E602B2A}" type="pres">
      <dgm:prSet presAssocID="{1DE306E8-7224-4A98-B087-F23A1182EA34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27D1F9B4-9BBD-4C12-9DE8-64B5A14D1939}" type="pres">
      <dgm:prSet presAssocID="{1DE306E8-7224-4A98-B087-F23A1182EA3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FABBA-3F91-42EC-9979-F53FA144A8F2}" type="presOf" srcId="{EBE34AF5-0E75-4672-BDC6-2C9F6DFE84BB}" destId="{DB781B3C-9747-4A6C-B5C9-52C6BFBA297B}" srcOrd="0" destOrd="1" presId="urn:microsoft.com/office/officeart/2005/8/layout/vList4"/>
    <dgm:cxn modelId="{12C5FB38-9C63-4517-BB93-41871AF7C5C5}" type="presOf" srcId="{0332D5B4-61D4-4C05-ABA6-502352E3EF8F}" destId="{A0D48B78-13E7-482E-B366-8C0C60994B6E}" srcOrd="0" destOrd="0" presId="urn:microsoft.com/office/officeart/2005/8/layout/vList4"/>
    <dgm:cxn modelId="{689123C9-F029-4960-9DFC-487B56CCF677}" type="presOf" srcId="{0332D5B4-61D4-4C05-ABA6-502352E3EF8F}" destId="{2291C822-A491-47BC-8360-97B0D90747A0}" srcOrd="1" destOrd="0" presId="urn:microsoft.com/office/officeart/2005/8/layout/vList4"/>
    <dgm:cxn modelId="{36244FF5-7691-4EC1-B6F6-82A25B570604}" srcId="{7C5D287B-1726-49AE-B8E0-D466F7A449E1}" destId="{B68C57BE-84E5-40D6-B428-7DBA7830F1C7}" srcOrd="0" destOrd="0" parTransId="{5FF13D8B-912A-4B6E-931D-38ED4B90D4CF}" sibTransId="{AD3AA9C0-ADBE-432A-8519-99050B5E14ED}"/>
    <dgm:cxn modelId="{0A6A5AEE-5A46-457F-A524-54771D86B6DC}" type="presOf" srcId="{1DE306E8-7224-4A98-B087-F23A1182EA34}" destId="{27D1F9B4-9BBD-4C12-9DE8-64B5A14D1939}" srcOrd="1" destOrd="0" presId="urn:microsoft.com/office/officeart/2005/8/layout/vList4"/>
    <dgm:cxn modelId="{F8863B4A-0BF4-497A-B5DF-029AE17E4F4C}" type="presOf" srcId="{19CB0AAA-B506-42B9-8229-31D6FE3B4DEC}" destId="{DB781B3C-9747-4A6C-B5C9-52C6BFBA297B}" srcOrd="0" destOrd="0" presId="urn:microsoft.com/office/officeart/2005/8/layout/vList4"/>
    <dgm:cxn modelId="{D8AA21BA-9B17-4B45-8408-0AE06572723D}" type="presOf" srcId="{8CCEA400-4F20-4B5A-8810-DC1671087D27}" destId="{A0D48B78-13E7-482E-B366-8C0C60994B6E}" srcOrd="0" destOrd="1" presId="urn:microsoft.com/office/officeart/2005/8/layout/vList4"/>
    <dgm:cxn modelId="{E9BACA8F-67D4-40C0-9A7D-F4B9F642F344}" srcId="{7C5D287B-1726-49AE-B8E0-D466F7A449E1}" destId="{19CB0AAA-B506-42B9-8229-31D6FE3B4DEC}" srcOrd="1" destOrd="0" parTransId="{1A10CD62-5BD7-4F77-8309-F94A0008BC2A}" sibTransId="{F0B4A732-0F70-405E-AAA8-7E8EAB5AA3F1}"/>
    <dgm:cxn modelId="{A7AF5BF9-E54F-4D5D-A851-8DC36C7B0A84}" type="presOf" srcId="{7C5D287B-1726-49AE-B8E0-D466F7A449E1}" destId="{7494935F-907D-4EAD-A954-9277FD2BAC71}" srcOrd="0" destOrd="0" presId="urn:microsoft.com/office/officeart/2005/8/layout/vList4"/>
    <dgm:cxn modelId="{A72B2E9E-22FB-40DB-8AE2-D89275E74788}" type="presOf" srcId="{B68C57BE-84E5-40D6-B428-7DBA7830F1C7}" destId="{6093CEE6-1476-4966-BED6-CA6AB5847647}" srcOrd="0" destOrd="0" presId="urn:microsoft.com/office/officeart/2005/8/layout/vList4"/>
    <dgm:cxn modelId="{3EC4EBDE-EAB0-4F8E-8D44-C6683EEA2AD5}" srcId="{B68C57BE-84E5-40D6-B428-7DBA7830F1C7}" destId="{90075353-B54A-42C6-8ACB-FB73479EF3A8}" srcOrd="0" destOrd="0" parTransId="{853753ED-03DF-419C-BCD8-E9AE8729B3AF}" sibTransId="{8896A7D0-85F2-4D90-9A31-6B6E559A9CDE}"/>
    <dgm:cxn modelId="{FF301537-B2E9-4C7D-B84A-7FB4A1B12916}" type="presOf" srcId="{2EFB5F5E-EB21-4B82-8B15-DBE4D1968F49}" destId="{11B69337-3DCB-497C-AD71-11832B715DFA}" srcOrd="1" destOrd="2" presId="urn:microsoft.com/office/officeart/2005/8/layout/vList4"/>
    <dgm:cxn modelId="{B28383DB-0B48-4FCE-8784-C83E786C5F2B}" srcId="{19CB0AAA-B506-42B9-8229-31D6FE3B4DEC}" destId="{EBE34AF5-0E75-4672-BDC6-2C9F6DFE84BB}" srcOrd="0" destOrd="0" parTransId="{33F15C5A-A1D2-49FF-B478-D649A67CDC2D}" sibTransId="{700FF88C-D15C-48AC-ACD0-D6101DE1DC73}"/>
    <dgm:cxn modelId="{AE4F98F4-97FD-4054-9FFB-4B1701AC26F7}" srcId="{0332D5B4-61D4-4C05-ABA6-502352E3EF8F}" destId="{8CCEA400-4F20-4B5A-8810-DC1671087D27}" srcOrd="0" destOrd="0" parTransId="{DCD7EC31-8695-4989-A244-7180EE159ACF}" sibTransId="{074EA48B-76CB-417C-A7B4-2BAB11639637}"/>
    <dgm:cxn modelId="{4A5791CF-84E7-4FB5-AF95-5515FEEBCB38}" type="presOf" srcId="{A131CC5D-DD37-478E-A3E8-F494739673CD}" destId="{27D1F9B4-9BBD-4C12-9DE8-64B5A14D1939}" srcOrd="1" destOrd="1" presId="urn:microsoft.com/office/officeart/2005/8/layout/vList4"/>
    <dgm:cxn modelId="{F52AB804-6D88-4713-B034-127DE30EB6B8}" srcId="{1DE306E8-7224-4A98-B087-F23A1182EA34}" destId="{A131CC5D-DD37-478E-A3E8-F494739673CD}" srcOrd="0" destOrd="0" parTransId="{6251FF72-128A-4444-9FF1-EE0D594F4374}" sibTransId="{6A9D2129-603C-47DB-8FF3-B3DF2CD7DDD6}"/>
    <dgm:cxn modelId="{354382BB-9FC2-4FA7-AF1F-D4959146C150}" type="presOf" srcId="{1DE306E8-7224-4A98-B087-F23A1182EA34}" destId="{6C1FCC0B-994F-4922-A66C-6FD97D794069}" srcOrd="0" destOrd="0" presId="urn:microsoft.com/office/officeart/2005/8/layout/vList4"/>
    <dgm:cxn modelId="{BBEE3F9A-22B3-4719-8CE9-3600E1EC3DCE}" type="presOf" srcId="{8CCEA400-4F20-4B5A-8810-DC1671087D27}" destId="{2291C822-A491-47BC-8360-97B0D90747A0}" srcOrd="1" destOrd="1" presId="urn:microsoft.com/office/officeart/2005/8/layout/vList4"/>
    <dgm:cxn modelId="{BB43D852-D325-4C7A-9EDC-79D4464432B9}" srcId="{7C5D287B-1726-49AE-B8E0-D466F7A449E1}" destId="{0332D5B4-61D4-4C05-ABA6-502352E3EF8F}" srcOrd="2" destOrd="0" parTransId="{270F43EE-A680-46F9-ACCC-3111E5510C43}" sibTransId="{D3F85295-7A1C-4929-A8C2-F3EF720A5A62}"/>
    <dgm:cxn modelId="{1B9C475E-F2AC-4B47-8AB6-49A5C0CAF0E4}" type="presOf" srcId="{90075353-B54A-42C6-8ACB-FB73479EF3A8}" destId="{6093CEE6-1476-4966-BED6-CA6AB5847647}" srcOrd="0" destOrd="1" presId="urn:microsoft.com/office/officeart/2005/8/layout/vList4"/>
    <dgm:cxn modelId="{DEBA2722-443E-4995-BEC9-426EED0F5C98}" type="presOf" srcId="{19CB0AAA-B506-42B9-8229-31D6FE3B4DEC}" destId="{11B69337-3DCB-497C-AD71-11832B715DFA}" srcOrd="1" destOrd="0" presId="urn:microsoft.com/office/officeart/2005/8/layout/vList4"/>
    <dgm:cxn modelId="{70BE7ABB-DFC9-4584-AF8D-8211DF24F347}" srcId="{1DE306E8-7224-4A98-B087-F23A1182EA34}" destId="{D64F1714-47BB-401D-8FD7-16CA306C7DD3}" srcOrd="1" destOrd="0" parTransId="{95B9C8ED-63C2-48CC-80B3-A971EE980FC7}" sibTransId="{C1975297-66C7-479B-B12A-1D4A436B7FE6}"/>
    <dgm:cxn modelId="{F6771D35-55F9-4FD2-BDE6-C7D6A5187101}" type="presOf" srcId="{A131CC5D-DD37-478E-A3E8-F494739673CD}" destId="{6C1FCC0B-994F-4922-A66C-6FD97D794069}" srcOrd="0" destOrd="1" presId="urn:microsoft.com/office/officeart/2005/8/layout/vList4"/>
    <dgm:cxn modelId="{7977BA05-5F31-41C6-A71F-EE1BF46A7B78}" type="presOf" srcId="{B68C57BE-84E5-40D6-B428-7DBA7830F1C7}" destId="{963108A8-3626-4A72-98E3-6E1FAF36180D}" srcOrd="1" destOrd="0" presId="urn:microsoft.com/office/officeart/2005/8/layout/vList4"/>
    <dgm:cxn modelId="{4606AE62-DA7B-4D36-96E3-3408F3E32F42}" type="presOf" srcId="{EBE34AF5-0E75-4672-BDC6-2C9F6DFE84BB}" destId="{11B69337-3DCB-497C-AD71-11832B715DFA}" srcOrd="1" destOrd="1" presId="urn:microsoft.com/office/officeart/2005/8/layout/vList4"/>
    <dgm:cxn modelId="{5B870CBE-8265-4F21-A442-0CD958E73391}" srcId="{19CB0AAA-B506-42B9-8229-31D6FE3B4DEC}" destId="{2EFB5F5E-EB21-4B82-8B15-DBE4D1968F49}" srcOrd="1" destOrd="0" parTransId="{32B5795D-B215-4FD7-A25E-0C28BA7F9C6F}" sibTransId="{278A6A1F-D60B-4251-92F3-0E555E3D5014}"/>
    <dgm:cxn modelId="{0DDD0D20-C5BD-4244-BAD9-2398A99956D7}" type="presOf" srcId="{D64F1714-47BB-401D-8FD7-16CA306C7DD3}" destId="{6C1FCC0B-994F-4922-A66C-6FD97D794069}" srcOrd="0" destOrd="2" presId="urn:microsoft.com/office/officeart/2005/8/layout/vList4"/>
    <dgm:cxn modelId="{838F352F-EFFD-4A0E-A3CB-EC2E56388F5E}" type="presOf" srcId="{D64F1714-47BB-401D-8FD7-16CA306C7DD3}" destId="{27D1F9B4-9BBD-4C12-9DE8-64B5A14D1939}" srcOrd="1" destOrd="2" presId="urn:microsoft.com/office/officeart/2005/8/layout/vList4"/>
    <dgm:cxn modelId="{1C4B3B1E-7B1E-46E8-883B-63E3B8E02F1A}" type="presOf" srcId="{90075353-B54A-42C6-8ACB-FB73479EF3A8}" destId="{963108A8-3626-4A72-98E3-6E1FAF36180D}" srcOrd="1" destOrd="1" presId="urn:microsoft.com/office/officeart/2005/8/layout/vList4"/>
    <dgm:cxn modelId="{C37394AB-391F-4331-B877-C521C1A7B20B}" srcId="{7C5D287B-1726-49AE-B8E0-D466F7A449E1}" destId="{1DE306E8-7224-4A98-B087-F23A1182EA34}" srcOrd="3" destOrd="0" parTransId="{D6053772-5DE9-4682-90FA-3EE94B792BB0}" sibTransId="{7B17D555-40AA-479F-9A7A-F6FEFCEAE4F4}"/>
    <dgm:cxn modelId="{8EF9F8ED-6D42-44E9-90EB-211A066F54CF}" type="presOf" srcId="{2EFB5F5E-EB21-4B82-8B15-DBE4D1968F49}" destId="{DB781B3C-9747-4A6C-B5C9-52C6BFBA297B}" srcOrd="0" destOrd="2" presId="urn:microsoft.com/office/officeart/2005/8/layout/vList4"/>
    <dgm:cxn modelId="{DA5EFEB2-2114-4990-9B78-A74708C62680}" type="presParOf" srcId="{7494935F-907D-4EAD-A954-9277FD2BAC71}" destId="{C347E620-89F4-4B68-B5C9-258F45F44141}" srcOrd="0" destOrd="0" presId="urn:microsoft.com/office/officeart/2005/8/layout/vList4"/>
    <dgm:cxn modelId="{9B353DFF-A9A9-433A-A250-EE6D40FD6FE8}" type="presParOf" srcId="{C347E620-89F4-4B68-B5C9-258F45F44141}" destId="{6093CEE6-1476-4966-BED6-CA6AB5847647}" srcOrd="0" destOrd="0" presId="urn:microsoft.com/office/officeart/2005/8/layout/vList4"/>
    <dgm:cxn modelId="{E88A879D-0E7C-41C1-A62C-DDDBBA24A89A}" type="presParOf" srcId="{C347E620-89F4-4B68-B5C9-258F45F44141}" destId="{8EB5AA3C-18BB-4996-A2DE-5FDC6935A1A9}" srcOrd="1" destOrd="0" presId="urn:microsoft.com/office/officeart/2005/8/layout/vList4"/>
    <dgm:cxn modelId="{276A4E8A-E9F6-4B58-8290-FA6D77CFBA93}" type="presParOf" srcId="{C347E620-89F4-4B68-B5C9-258F45F44141}" destId="{963108A8-3626-4A72-98E3-6E1FAF36180D}" srcOrd="2" destOrd="0" presId="urn:microsoft.com/office/officeart/2005/8/layout/vList4"/>
    <dgm:cxn modelId="{D8C239DA-B23E-4892-88D0-18F3F1192B93}" type="presParOf" srcId="{7494935F-907D-4EAD-A954-9277FD2BAC71}" destId="{C62E1569-7A2C-42A6-A1DE-435BED3164FE}" srcOrd="1" destOrd="0" presId="urn:microsoft.com/office/officeart/2005/8/layout/vList4"/>
    <dgm:cxn modelId="{65AF46D0-9700-4A25-92F0-A195D2ECB3E9}" type="presParOf" srcId="{7494935F-907D-4EAD-A954-9277FD2BAC71}" destId="{06786618-5178-4DFB-997A-71430494682B}" srcOrd="2" destOrd="0" presId="urn:microsoft.com/office/officeart/2005/8/layout/vList4"/>
    <dgm:cxn modelId="{7E3E12B7-17E0-42ED-AC84-B3794DE28441}" type="presParOf" srcId="{06786618-5178-4DFB-997A-71430494682B}" destId="{DB781B3C-9747-4A6C-B5C9-52C6BFBA297B}" srcOrd="0" destOrd="0" presId="urn:microsoft.com/office/officeart/2005/8/layout/vList4"/>
    <dgm:cxn modelId="{078F1067-6F45-487D-B7B7-0D88ADE22A3B}" type="presParOf" srcId="{06786618-5178-4DFB-997A-71430494682B}" destId="{0489D17F-3BBB-4ECB-AD74-D8980BAC54F8}" srcOrd="1" destOrd="0" presId="urn:microsoft.com/office/officeart/2005/8/layout/vList4"/>
    <dgm:cxn modelId="{2D2ACD64-7F42-4F57-ABD2-05F861DFF158}" type="presParOf" srcId="{06786618-5178-4DFB-997A-71430494682B}" destId="{11B69337-3DCB-497C-AD71-11832B715DFA}" srcOrd="2" destOrd="0" presId="urn:microsoft.com/office/officeart/2005/8/layout/vList4"/>
    <dgm:cxn modelId="{93295974-B157-469D-913B-CD1DAEACFE63}" type="presParOf" srcId="{7494935F-907D-4EAD-A954-9277FD2BAC71}" destId="{E6669FB6-0327-4307-8BD4-C4E8F48E2BE4}" srcOrd="3" destOrd="0" presId="urn:microsoft.com/office/officeart/2005/8/layout/vList4"/>
    <dgm:cxn modelId="{174D7ABB-AAC5-45F7-920E-3D5F803184AE}" type="presParOf" srcId="{7494935F-907D-4EAD-A954-9277FD2BAC71}" destId="{3D77B6B6-94A8-4642-A8A6-E1CFF1C9487B}" srcOrd="4" destOrd="0" presId="urn:microsoft.com/office/officeart/2005/8/layout/vList4"/>
    <dgm:cxn modelId="{DDD944AA-9112-4E5E-999C-B86622F124DA}" type="presParOf" srcId="{3D77B6B6-94A8-4642-A8A6-E1CFF1C9487B}" destId="{A0D48B78-13E7-482E-B366-8C0C60994B6E}" srcOrd="0" destOrd="0" presId="urn:microsoft.com/office/officeart/2005/8/layout/vList4"/>
    <dgm:cxn modelId="{D6345F66-B96A-4D43-9269-D26299FF39C0}" type="presParOf" srcId="{3D77B6B6-94A8-4642-A8A6-E1CFF1C9487B}" destId="{272DB8B7-0B80-4F3B-924E-5EE05E45840A}" srcOrd="1" destOrd="0" presId="urn:microsoft.com/office/officeart/2005/8/layout/vList4"/>
    <dgm:cxn modelId="{31630459-D3D3-44A0-B003-D5DE9C46407E}" type="presParOf" srcId="{3D77B6B6-94A8-4642-A8A6-E1CFF1C9487B}" destId="{2291C822-A491-47BC-8360-97B0D90747A0}" srcOrd="2" destOrd="0" presId="urn:microsoft.com/office/officeart/2005/8/layout/vList4"/>
    <dgm:cxn modelId="{18EBA327-C8BD-4FAC-8F3B-8E0D13A83901}" type="presParOf" srcId="{7494935F-907D-4EAD-A954-9277FD2BAC71}" destId="{3F85D001-28AB-415D-BD59-AAD7CB652124}" srcOrd="5" destOrd="0" presId="urn:microsoft.com/office/officeart/2005/8/layout/vList4"/>
    <dgm:cxn modelId="{16466B09-8C21-473F-BD70-19DE64CB70F2}" type="presParOf" srcId="{7494935F-907D-4EAD-A954-9277FD2BAC71}" destId="{B95CF318-DF8B-47EB-AEA7-33DF8DA2668C}" srcOrd="6" destOrd="0" presId="urn:microsoft.com/office/officeart/2005/8/layout/vList4"/>
    <dgm:cxn modelId="{39170106-1D38-407D-B1AA-103EB4250C33}" type="presParOf" srcId="{B95CF318-DF8B-47EB-AEA7-33DF8DA2668C}" destId="{6C1FCC0B-994F-4922-A66C-6FD97D794069}" srcOrd="0" destOrd="0" presId="urn:microsoft.com/office/officeart/2005/8/layout/vList4"/>
    <dgm:cxn modelId="{30C5E160-FE49-4766-8500-4B6B4C5D3CE7}" type="presParOf" srcId="{B95CF318-DF8B-47EB-AEA7-33DF8DA2668C}" destId="{787C53D3-C3E5-4B83-A2C0-8F766E602B2A}" srcOrd="1" destOrd="0" presId="urn:microsoft.com/office/officeart/2005/8/layout/vList4"/>
    <dgm:cxn modelId="{BBC9587F-9C07-40AB-AC61-1FA29A2021A8}" type="presParOf" srcId="{B95CF318-DF8B-47EB-AEA7-33DF8DA2668C}" destId="{27D1F9B4-9BBD-4C12-9DE8-64B5A14D193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5D287B-1726-49AE-B8E0-D466F7A449E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C57BE-84E5-40D6-B428-7DBA7830F1C7}">
      <dgm:prSet phldrT="[Text]"/>
      <dgm:spPr/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5FF13D8B-912A-4B6E-931D-38ED4B90D4CF}" type="parTrans" cxnId="{36244FF5-7691-4EC1-B6F6-82A25B570604}">
      <dgm:prSet/>
      <dgm:spPr/>
      <dgm:t>
        <a:bodyPr/>
        <a:lstStyle/>
        <a:p>
          <a:endParaRPr lang="en-US"/>
        </a:p>
      </dgm:t>
    </dgm:pt>
    <dgm:pt modelId="{AD3AA9C0-ADBE-432A-8519-99050B5E14ED}" type="sibTrans" cxnId="{36244FF5-7691-4EC1-B6F6-82A25B570604}">
      <dgm:prSet/>
      <dgm:spPr/>
      <dgm:t>
        <a:bodyPr/>
        <a:lstStyle/>
        <a:p>
          <a:endParaRPr lang="en-US"/>
        </a:p>
      </dgm:t>
    </dgm:pt>
    <dgm:pt modelId="{90075353-B54A-42C6-8ACB-FB73479EF3A8}">
      <dgm:prSet phldrT="[Text]"/>
      <dgm:spPr/>
      <dgm:t>
        <a:bodyPr/>
        <a:lstStyle/>
        <a:p>
          <a:r>
            <a:rPr lang="en-US" dirty="0" smtClean="0"/>
            <a:t>Late growth or early maturity</a:t>
          </a:r>
          <a:endParaRPr lang="en-US" dirty="0"/>
        </a:p>
      </dgm:t>
    </dgm:pt>
    <dgm:pt modelId="{853753ED-03DF-419C-BCD8-E9AE8729B3AF}" type="parTrans" cxnId="{3EC4EBDE-EAB0-4F8E-8D44-C6683EEA2AD5}">
      <dgm:prSet/>
      <dgm:spPr/>
      <dgm:t>
        <a:bodyPr/>
        <a:lstStyle/>
        <a:p>
          <a:endParaRPr lang="en-US"/>
        </a:p>
      </dgm:t>
    </dgm:pt>
    <dgm:pt modelId="{8896A7D0-85F2-4D90-9A31-6B6E559A9CDE}" type="sibTrans" cxnId="{3EC4EBDE-EAB0-4F8E-8D44-C6683EEA2AD5}">
      <dgm:prSet/>
      <dgm:spPr/>
      <dgm:t>
        <a:bodyPr/>
        <a:lstStyle/>
        <a:p>
          <a:endParaRPr lang="en-US"/>
        </a:p>
      </dgm:t>
    </dgm:pt>
    <dgm:pt modelId="{19CB0AAA-B506-42B9-8229-31D6FE3B4DEC}">
      <dgm:prSet phldrT="[Text]"/>
      <dgm:spPr/>
      <dgm:t>
        <a:bodyPr/>
        <a:lstStyle/>
        <a:p>
          <a:r>
            <a:rPr lang="en-US" dirty="0" smtClean="0"/>
            <a:t>Relative Strengths</a:t>
          </a:r>
          <a:endParaRPr lang="en-US" dirty="0"/>
        </a:p>
      </dgm:t>
    </dgm:pt>
    <dgm:pt modelId="{1A10CD62-5BD7-4F77-8309-F94A0008BC2A}" type="parTrans" cxnId="{E9BACA8F-67D4-40C0-9A7D-F4B9F642F344}">
      <dgm:prSet/>
      <dgm:spPr/>
      <dgm:t>
        <a:bodyPr/>
        <a:lstStyle/>
        <a:p>
          <a:endParaRPr lang="en-US"/>
        </a:p>
      </dgm:t>
    </dgm:pt>
    <dgm:pt modelId="{F0B4A732-0F70-405E-AAA8-7E8EAB5AA3F1}" type="sibTrans" cxnId="{E9BACA8F-67D4-40C0-9A7D-F4B9F642F344}">
      <dgm:prSet/>
      <dgm:spPr/>
      <dgm:t>
        <a:bodyPr/>
        <a:lstStyle/>
        <a:p>
          <a:endParaRPr lang="en-US"/>
        </a:p>
      </dgm:t>
    </dgm:pt>
    <dgm:pt modelId="{EBE34AF5-0E75-4672-BDC6-2C9F6DFE84BB}">
      <dgm:prSet phldrT="[Text]"/>
      <dgm:spPr/>
      <dgm:t>
        <a:bodyPr/>
        <a:lstStyle/>
        <a:p>
          <a:r>
            <a:rPr lang="en-US" dirty="0" smtClean="0"/>
            <a:t>R&amp;D but as good as main competitors</a:t>
          </a:r>
          <a:endParaRPr lang="en-US" dirty="0"/>
        </a:p>
      </dgm:t>
    </dgm:pt>
    <dgm:pt modelId="{33F15C5A-A1D2-49FF-B478-D649A67CDC2D}" type="parTrans" cxnId="{B28383DB-0B48-4FCE-8784-C83E786C5F2B}">
      <dgm:prSet/>
      <dgm:spPr/>
      <dgm:t>
        <a:bodyPr/>
        <a:lstStyle/>
        <a:p>
          <a:endParaRPr lang="en-US"/>
        </a:p>
      </dgm:t>
    </dgm:pt>
    <dgm:pt modelId="{700FF88C-D15C-48AC-ACD0-D6101DE1DC73}" type="sibTrans" cxnId="{B28383DB-0B48-4FCE-8784-C83E786C5F2B}">
      <dgm:prSet/>
      <dgm:spPr/>
      <dgm:t>
        <a:bodyPr/>
        <a:lstStyle/>
        <a:p>
          <a:endParaRPr lang="en-US"/>
        </a:p>
      </dgm:t>
    </dgm:pt>
    <dgm:pt modelId="{2EFB5F5E-EB21-4B82-8B15-DBE4D1968F49}">
      <dgm:prSet phldrT="[Text]"/>
      <dgm:spPr/>
      <dgm:t>
        <a:bodyPr/>
        <a:lstStyle/>
        <a:p>
          <a:r>
            <a:rPr lang="en-US" dirty="0" smtClean="0"/>
            <a:t>Marketing Research</a:t>
          </a:r>
          <a:endParaRPr lang="en-US" dirty="0"/>
        </a:p>
      </dgm:t>
    </dgm:pt>
    <dgm:pt modelId="{32B5795D-B215-4FD7-A25E-0C28BA7F9C6F}" type="parTrans" cxnId="{5B870CBE-8265-4F21-A442-0CD958E73391}">
      <dgm:prSet/>
      <dgm:spPr/>
      <dgm:t>
        <a:bodyPr/>
        <a:lstStyle/>
        <a:p>
          <a:endParaRPr lang="en-US"/>
        </a:p>
      </dgm:t>
    </dgm:pt>
    <dgm:pt modelId="{278A6A1F-D60B-4251-92F3-0E555E3D5014}" type="sibTrans" cxnId="{5B870CBE-8265-4F21-A442-0CD958E73391}">
      <dgm:prSet/>
      <dgm:spPr/>
      <dgm:t>
        <a:bodyPr/>
        <a:lstStyle/>
        <a:p>
          <a:endParaRPr lang="en-US"/>
        </a:p>
      </dgm:t>
    </dgm:pt>
    <dgm:pt modelId="{0332D5B4-61D4-4C05-ABA6-502352E3EF8F}">
      <dgm:prSet phldrT="[Text]"/>
      <dgm:spPr/>
      <dgm:t>
        <a:bodyPr/>
        <a:lstStyle/>
        <a:p>
          <a:r>
            <a:rPr lang="en-US" dirty="0" smtClean="0"/>
            <a:t>Competition</a:t>
          </a:r>
          <a:endParaRPr lang="en-US" dirty="0"/>
        </a:p>
      </dgm:t>
    </dgm:pt>
    <dgm:pt modelId="{270F43EE-A680-46F9-ACCC-3111E5510C43}" type="parTrans" cxnId="{BB43D852-D325-4C7A-9EDC-79D4464432B9}">
      <dgm:prSet/>
      <dgm:spPr/>
      <dgm:t>
        <a:bodyPr/>
        <a:lstStyle/>
        <a:p>
          <a:endParaRPr lang="en-US"/>
        </a:p>
      </dgm:t>
    </dgm:pt>
    <dgm:pt modelId="{D3F85295-7A1C-4929-A8C2-F3EF720A5A62}" type="sibTrans" cxnId="{BB43D852-D325-4C7A-9EDC-79D4464432B9}">
      <dgm:prSet/>
      <dgm:spPr/>
      <dgm:t>
        <a:bodyPr/>
        <a:lstStyle/>
        <a:p>
          <a:endParaRPr lang="en-US"/>
        </a:p>
      </dgm:t>
    </dgm:pt>
    <dgm:pt modelId="{8CCEA400-4F20-4B5A-8810-DC1671087D27}">
      <dgm:prSet phldrT="[Text]"/>
      <dgm:spPr/>
      <dgm:t>
        <a:bodyPr/>
        <a:lstStyle/>
        <a:p>
          <a:r>
            <a:rPr lang="en-US" dirty="0" smtClean="0"/>
            <a:t>Many competitors with shaky future</a:t>
          </a:r>
          <a:endParaRPr lang="en-US" dirty="0"/>
        </a:p>
      </dgm:t>
    </dgm:pt>
    <dgm:pt modelId="{DCD7EC31-8695-4989-A244-7180EE159ACF}" type="parTrans" cxnId="{AE4F98F4-97FD-4054-9FFB-4B1701AC26F7}">
      <dgm:prSet/>
      <dgm:spPr/>
      <dgm:t>
        <a:bodyPr/>
        <a:lstStyle/>
        <a:p>
          <a:endParaRPr lang="en-US"/>
        </a:p>
      </dgm:t>
    </dgm:pt>
    <dgm:pt modelId="{074EA48B-76CB-417C-A7B4-2BAB11639637}" type="sibTrans" cxnId="{AE4F98F4-97FD-4054-9FFB-4B1701AC26F7}">
      <dgm:prSet/>
      <dgm:spPr/>
      <dgm:t>
        <a:bodyPr/>
        <a:lstStyle/>
        <a:p>
          <a:endParaRPr lang="en-US"/>
        </a:p>
      </dgm:t>
    </dgm:pt>
    <dgm:pt modelId="{1DE306E8-7224-4A98-B087-F23A1182EA34}">
      <dgm:prSet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D6053772-5DE9-4682-90FA-3EE94B792BB0}" type="parTrans" cxnId="{C37394AB-391F-4331-B877-C521C1A7B20B}">
      <dgm:prSet/>
      <dgm:spPr/>
      <dgm:t>
        <a:bodyPr/>
        <a:lstStyle/>
        <a:p>
          <a:endParaRPr lang="en-US"/>
        </a:p>
      </dgm:t>
    </dgm:pt>
    <dgm:pt modelId="{7B17D555-40AA-479F-9A7A-F6FEFCEAE4F4}" type="sibTrans" cxnId="{C37394AB-391F-4331-B877-C521C1A7B20B}">
      <dgm:prSet/>
      <dgm:spPr/>
      <dgm:t>
        <a:bodyPr/>
        <a:lstStyle/>
        <a:p>
          <a:endParaRPr lang="en-US"/>
        </a:p>
      </dgm:t>
    </dgm:pt>
    <dgm:pt modelId="{A131CC5D-DD37-478E-A3E8-F494739673CD}">
      <dgm:prSet/>
      <dgm:spPr/>
      <dgm:t>
        <a:bodyPr/>
        <a:lstStyle/>
        <a:p>
          <a:r>
            <a:rPr lang="en-US" dirty="0" smtClean="0"/>
            <a:t>Basic existing technologies</a:t>
          </a:r>
          <a:endParaRPr lang="en-US" dirty="0"/>
        </a:p>
      </dgm:t>
    </dgm:pt>
    <dgm:pt modelId="{6251FF72-128A-4444-9FF1-EE0D594F4374}" type="parTrans" cxnId="{F52AB804-6D88-4713-B034-127DE30EB6B8}">
      <dgm:prSet/>
      <dgm:spPr/>
      <dgm:t>
        <a:bodyPr/>
        <a:lstStyle/>
        <a:p>
          <a:endParaRPr lang="en-US"/>
        </a:p>
      </dgm:t>
    </dgm:pt>
    <dgm:pt modelId="{6A9D2129-603C-47DB-8FF3-B3DF2CD7DDD6}" type="sibTrans" cxnId="{F52AB804-6D88-4713-B034-127DE30EB6B8}">
      <dgm:prSet/>
      <dgm:spPr/>
      <dgm:t>
        <a:bodyPr/>
        <a:lstStyle/>
        <a:p>
          <a:endParaRPr lang="en-US"/>
        </a:p>
      </dgm:t>
    </dgm:pt>
    <dgm:pt modelId="{DE48C987-C3B5-4749-A2A1-20B19AAE749E}">
      <dgm:prSet phldrT="[Text]"/>
      <dgm:spPr/>
      <dgm:t>
        <a:bodyPr/>
        <a:lstStyle/>
        <a:p>
          <a:r>
            <a:rPr lang="en-US" dirty="0" smtClean="0"/>
            <a:t>One segment are not approached yet</a:t>
          </a:r>
          <a:endParaRPr lang="en-US" dirty="0"/>
        </a:p>
      </dgm:t>
    </dgm:pt>
    <dgm:pt modelId="{0E7A7F11-E016-4986-B147-E5642F202A31}" type="parTrans" cxnId="{66FA2AE2-0201-4E3F-976B-756EC8722A34}">
      <dgm:prSet/>
      <dgm:spPr/>
    </dgm:pt>
    <dgm:pt modelId="{3BD81A1C-C364-451F-810C-874D69AAE479}" type="sibTrans" cxnId="{66FA2AE2-0201-4E3F-976B-756EC8722A34}">
      <dgm:prSet/>
      <dgm:spPr/>
    </dgm:pt>
    <dgm:pt modelId="{CB3E0FC7-C791-49E5-A5AB-9E9914119451}">
      <dgm:prSet/>
      <dgm:spPr/>
      <dgm:t>
        <a:bodyPr/>
        <a:lstStyle/>
        <a:p>
          <a:r>
            <a:rPr lang="en-US" dirty="0" smtClean="0"/>
            <a:t>New Products at the same time</a:t>
          </a:r>
          <a:endParaRPr lang="en-US" dirty="0"/>
        </a:p>
      </dgm:t>
    </dgm:pt>
    <dgm:pt modelId="{17BDED4E-E67B-4E62-94C7-80693B743D33}" type="parTrans" cxnId="{C3073493-37D4-452A-AC18-0513D7648D62}">
      <dgm:prSet/>
      <dgm:spPr/>
    </dgm:pt>
    <dgm:pt modelId="{B1B2DC88-30FA-48A8-AF79-210008749243}" type="sibTrans" cxnId="{C3073493-37D4-452A-AC18-0513D7648D62}">
      <dgm:prSet/>
      <dgm:spPr/>
    </dgm:pt>
    <dgm:pt modelId="{D8EE7624-CC26-4EA3-A1E0-D2680EB55095}">
      <dgm:prSet phldrT="[Text]"/>
      <dgm:spPr/>
      <dgm:t>
        <a:bodyPr/>
        <a:lstStyle/>
        <a:p>
          <a:r>
            <a:rPr lang="en-US" dirty="0" smtClean="0"/>
            <a:t>One or more competitors hold large portion</a:t>
          </a:r>
          <a:endParaRPr lang="en-US" dirty="0"/>
        </a:p>
      </dgm:t>
    </dgm:pt>
    <dgm:pt modelId="{A32BC489-818D-4B19-8759-7529D97C6CFC}" type="parTrans" cxnId="{5C1C104F-49E8-4476-966A-C459C56F4ECB}">
      <dgm:prSet/>
      <dgm:spPr/>
    </dgm:pt>
    <dgm:pt modelId="{5D703AF9-FC20-4450-ADB8-DA7526B4A5A5}" type="sibTrans" cxnId="{5C1C104F-49E8-4476-966A-C459C56F4ECB}">
      <dgm:prSet/>
      <dgm:spPr/>
    </dgm:pt>
    <dgm:pt modelId="{7494935F-907D-4EAD-A954-9277FD2BAC71}" type="pres">
      <dgm:prSet presAssocID="{7C5D287B-1726-49AE-B8E0-D466F7A449E1}" presName="linear" presStyleCnt="0">
        <dgm:presLayoutVars>
          <dgm:dir/>
          <dgm:resizeHandles val="exact"/>
        </dgm:presLayoutVars>
      </dgm:prSet>
      <dgm:spPr/>
    </dgm:pt>
    <dgm:pt modelId="{C347E620-89F4-4B68-B5C9-258F45F44141}" type="pres">
      <dgm:prSet presAssocID="{B68C57BE-84E5-40D6-B428-7DBA7830F1C7}" presName="comp" presStyleCnt="0"/>
      <dgm:spPr/>
    </dgm:pt>
    <dgm:pt modelId="{6093CEE6-1476-4966-BED6-CA6AB5847647}" type="pres">
      <dgm:prSet presAssocID="{B68C57BE-84E5-40D6-B428-7DBA7830F1C7}" presName="box" presStyleLbl="node1" presStyleIdx="0" presStyleCnt="4"/>
      <dgm:spPr/>
      <dgm:t>
        <a:bodyPr/>
        <a:lstStyle/>
        <a:p>
          <a:endParaRPr lang="en-US"/>
        </a:p>
      </dgm:t>
    </dgm:pt>
    <dgm:pt modelId="{8EB5AA3C-18BB-4996-A2DE-5FDC6935A1A9}" type="pres">
      <dgm:prSet presAssocID="{B68C57BE-84E5-40D6-B428-7DBA7830F1C7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63108A8-3626-4A72-98E3-6E1FAF36180D}" type="pres">
      <dgm:prSet presAssocID="{B68C57BE-84E5-40D6-B428-7DBA7830F1C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E1569-7A2C-42A6-A1DE-435BED3164FE}" type="pres">
      <dgm:prSet presAssocID="{AD3AA9C0-ADBE-432A-8519-99050B5E14ED}" presName="spacer" presStyleCnt="0"/>
      <dgm:spPr/>
    </dgm:pt>
    <dgm:pt modelId="{06786618-5178-4DFB-997A-71430494682B}" type="pres">
      <dgm:prSet presAssocID="{19CB0AAA-B506-42B9-8229-31D6FE3B4DEC}" presName="comp" presStyleCnt="0"/>
      <dgm:spPr/>
    </dgm:pt>
    <dgm:pt modelId="{DB781B3C-9747-4A6C-B5C9-52C6BFBA297B}" type="pres">
      <dgm:prSet presAssocID="{19CB0AAA-B506-42B9-8229-31D6FE3B4DEC}" presName="box" presStyleLbl="node1" presStyleIdx="1" presStyleCnt="4"/>
      <dgm:spPr/>
      <dgm:t>
        <a:bodyPr/>
        <a:lstStyle/>
        <a:p>
          <a:endParaRPr lang="en-US"/>
        </a:p>
      </dgm:t>
    </dgm:pt>
    <dgm:pt modelId="{0489D17F-3BBB-4ECB-AD74-D8980BAC54F8}" type="pres">
      <dgm:prSet presAssocID="{19CB0AAA-B506-42B9-8229-31D6FE3B4DEC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1B69337-3DCB-497C-AD71-11832B715DFA}" type="pres">
      <dgm:prSet presAssocID="{19CB0AAA-B506-42B9-8229-31D6FE3B4DEC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69FB6-0327-4307-8BD4-C4E8F48E2BE4}" type="pres">
      <dgm:prSet presAssocID="{F0B4A732-0F70-405E-AAA8-7E8EAB5AA3F1}" presName="spacer" presStyleCnt="0"/>
      <dgm:spPr/>
    </dgm:pt>
    <dgm:pt modelId="{3D77B6B6-94A8-4642-A8A6-E1CFF1C9487B}" type="pres">
      <dgm:prSet presAssocID="{0332D5B4-61D4-4C05-ABA6-502352E3EF8F}" presName="comp" presStyleCnt="0"/>
      <dgm:spPr/>
    </dgm:pt>
    <dgm:pt modelId="{A0D48B78-13E7-482E-B366-8C0C60994B6E}" type="pres">
      <dgm:prSet presAssocID="{0332D5B4-61D4-4C05-ABA6-502352E3EF8F}" presName="box" presStyleLbl="node1" presStyleIdx="2" presStyleCnt="4"/>
      <dgm:spPr/>
      <dgm:t>
        <a:bodyPr/>
        <a:lstStyle/>
        <a:p>
          <a:endParaRPr lang="en-US"/>
        </a:p>
      </dgm:t>
    </dgm:pt>
    <dgm:pt modelId="{272DB8B7-0B80-4F3B-924E-5EE05E45840A}" type="pres">
      <dgm:prSet presAssocID="{0332D5B4-61D4-4C05-ABA6-502352E3EF8F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2291C822-A491-47BC-8360-97B0D90747A0}" type="pres">
      <dgm:prSet presAssocID="{0332D5B4-61D4-4C05-ABA6-502352E3EF8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5D001-28AB-415D-BD59-AAD7CB652124}" type="pres">
      <dgm:prSet presAssocID="{D3F85295-7A1C-4929-A8C2-F3EF720A5A62}" presName="spacer" presStyleCnt="0"/>
      <dgm:spPr/>
    </dgm:pt>
    <dgm:pt modelId="{B95CF318-DF8B-47EB-AEA7-33DF8DA2668C}" type="pres">
      <dgm:prSet presAssocID="{1DE306E8-7224-4A98-B087-F23A1182EA34}" presName="comp" presStyleCnt="0"/>
      <dgm:spPr/>
    </dgm:pt>
    <dgm:pt modelId="{6C1FCC0B-994F-4922-A66C-6FD97D794069}" type="pres">
      <dgm:prSet presAssocID="{1DE306E8-7224-4A98-B087-F23A1182EA34}" presName="box" presStyleLbl="node1" presStyleIdx="3" presStyleCnt="4"/>
      <dgm:spPr/>
      <dgm:t>
        <a:bodyPr/>
        <a:lstStyle/>
        <a:p>
          <a:endParaRPr lang="en-US"/>
        </a:p>
      </dgm:t>
    </dgm:pt>
    <dgm:pt modelId="{787C53D3-C3E5-4B83-A2C0-8F766E602B2A}" type="pres">
      <dgm:prSet presAssocID="{1DE306E8-7224-4A98-B087-F23A1182EA34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27D1F9B4-9BBD-4C12-9DE8-64B5A14D1939}" type="pres">
      <dgm:prSet presAssocID="{1DE306E8-7224-4A98-B087-F23A1182EA3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4EBDE-EAB0-4F8E-8D44-C6683EEA2AD5}" srcId="{B68C57BE-84E5-40D6-B428-7DBA7830F1C7}" destId="{90075353-B54A-42C6-8ACB-FB73479EF3A8}" srcOrd="0" destOrd="0" parTransId="{853753ED-03DF-419C-BCD8-E9AE8729B3AF}" sibTransId="{8896A7D0-85F2-4D90-9A31-6B6E559A9CDE}"/>
    <dgm:cxn modelId="{36244FF5-7691-4EC1-B6F6-82A25B570604}" srcId="{7C5D287B-1726-49AE-B8E0-D466F7A449E1}" destId="{B68C57BE-84E5-40D6-B428-7DBA7830F1C7}" srcOrd="0" destOrd="0" parTransId="{5FF13D8B-912A-4B6E-931D-38ED4B90D4CF}" sibTransId="{AD3AA9C0-ADBE-432A-8519-99050B5E14ED}"/>
    <dgm:cxn modelId="{DB59AD7C-95C9-4CCD-9651-C67D8CA138CB}" type="presOf" srcId="{7C5D287B-1726-49AE-B8E0-D466F7A449E1}" destId="{7494935F-907D-4EAD-A954-9277FD2BAC71}" srcOrd="0" destOrd="0" presId="urn:microsoft.com/office/officeart/2005/8/layout/vList4"/>
    <dgm:cxn modelId="{A631DDD1-83D3-48D1-911C-5BBC33730274}" type="presOf" srcId="{2EFB5F5E-EB21-4B82-8B15-DBE4D1968F49}" destId="{DB781B3C-9747-4A6C-B5C9-52C6BFBA297B}" srcOrd="0" destOrd="2" presId="urn:microsoft.com/office/officeart/2005/8/layout/vList4"/>
    <dgm:cxn modelId="{E9BACA8F-67D4-40C0-9A7D-F4B9F642F344}" srcId="{7C5D287B-1726-49AE-B8E0-D466F7A449E1}" destId="{19CB0AAA-B506-42B9-8229-31D6FE3B4DEC}" srcOrd="1" destOrd="0" parTransId="{1A10CD62-5BD7-4F77-8309-F94A0008BC2A}" sibTransId="{F0B4A732-0F70-405E-AAA8-7E8EAB5AA3F1}"/>
    <dgm:cxn modelId="{5C1C104F-49E8-4476-966A-C459C56F4ECB}" srcId="{0332D5B4-61D4-4C05-ABA6-502352E3EF8F}" destId="{D8EE7624-CC26-4EA3-A1E0-D2680EB55095}" srcOrd="1" destOrd="0" parTransId="{A32BC489-818D-4B19-8759-7529D97C6CFC}" sibTransId="{5D703AF9-FC20-4450-ADB8-DA7526B4A5A5}"/>
    <dgm:cxn modelId="{DC0AC11B-9247-4516-9774-B0B5B6A1C781}" type="presOf" srcId="{2EFB5F5E-EB21-4B82-8B15-DBE4D1968F49}" destId="{11B69337-3DCB-497C-AD71-11832B715DFA}" srcOrd="1" destOrd="2" presId="urn:microsoft.com/office/officeart/2005/8/layout/vList4"/>
    <dgm:cxn modelId="{60232A2B-CCBA-45FD-8A09-F64445D5F16A}" type="presOf" srcId="{0332D5B4-61D4-4C05-ABA6-502352E3EF8F}" destId="{A0D48B78-13E7-482E-B366-8C0C60994B6E}" srcOrd="0" destOrd="0" presId="urn:microsoft.com/office/officeart/2005/8/layout/vList4"/>
    <dgm:cxn modelId="{EBE18425-F66A-4CC2-AC7E-B7BB405A343C}" type="presOf" srcId="{0332D5B4-61D4-4C05-ABA6-502352E3EF8F}" destId="{2291C822-A491-47BC-8360-97B0D90747A0}" srcOrd="1" destOrd="0" presId="urn:microsoft.com/office/officeart/2005/8/layout/vList4"/>
    <dgm:cxn modelId="{5FB6BC0E-07E3-4923-96EB-9E243EA6EF68}" type="presOf" srcId="{19CB0AAA-B506-42B9-8229-31D6FE3B4DEC}" destId="{11B69337-3DCB-497C-AD71-11832B715DFA}" srcOrd="1" destOrd="0" presId="urn:microsoft.com/office/officeart/2005/8/layout/vList4"/>
    <dgm:cxn modelId="{5C64AD79-05D8-42AA-80F6-13CDFE443280}" type="presOf" srcId="{EBE34AF5-0E75-4672-BDC6-2C9F6DFE84BB}" destId="{DB781B3C-9747-4A6C-B5C9-52C6BFBA297B}" srcOrd="0" destOrd="1" presId="urn:microsoft.com/office/officeart/2005/8/layout/vList4"/>
    <dgm:cxn modelId="{C3073493-37D4-452A-AC18-0513D7648D62}" srcId="{1DE306E8-7224-4A98-B087-F23A1182EA34}" destId="{CB3E0FC7-C791-49E5-A5AB-9E9914119451}" srcOrd="1" destOrd="0" parTransId="{17BDED4E-E67B-4E62-94C7-80693B743D33}" sibTransId="{B1B2DC88-30FA-48A8-AF79-210008749243}"/>
    <dgm:cxn modelId="{AF394260-F8A1-4128-A642-3DF6FFB89B17}" type="presOf" srcId="{A131CC5D-DD37-478E-A3E8-F494739673CD}" destId="{6C1FCC0B-994F-4922-A66C-6FD97D794069}" srcOrd="0" destOrd="1" presId="urn:microsoft.com/office/officeart/2005/8/layout/vList4"/>
    <dgm:cxn modelId="{94F556C3-3BA6-450E-8BB3-E76F80FBBDEB}" type="presOf" srcId="{8CCEA400-4F20-4B5A-8810-DC1671087D27}" destId="{2291C822-A491-47BC-8360-97B0D90747A0}" srcOrd="1" destOrd="1" presId="urn:microsoft.com/office/officeart/2005/8/layout/vList4"/>
    <dgm:cxn modelId="{9BE49F63-F48C-4620-AB5C-D7C58237D1B5}" type="presOf" srcId="{B68C57BE-84E5-40D6-B428-7DBA7830F1C7}" destId="{963108A8-3626-4A72-98E3-6E1FAF36180D}" srcOrd="1" destOrd="0" presId="urn:microsoft.com/office/officeart/2005/8/layout/vList4"/>
    <dgm:cxn modelId="{23CA1B71-F786-4424-A4C5-CACC4AF6E006}" type="presOf" srcId="{1DE306E8-7224-4A98-B087-F23A1182EA34}" destId="{6C1FCC0B-994F-4922-A66C-6FD97D794069}" srcOrd="0" destOrd="0" presId="urn:microsoft.com/office/officeart/2005/8/layout/vList4"/>
    <dgm:cxn modelId="{A2BC2A1C-6C5E-4CCF-A6F9-20C668819A29}" type="presOf" srcId="{90075353-B54A-42C6-8ACB-FB73479EF3A8}" destId="{6093CEE6-1476-4966-BED6-CA6AB5847647}" srcOrd="0" destOrd="1" presId="urn:microsoft.com/office/officeart/2005/8/layout/vList4"/>
    <dgm:cxn modelId="{C37394AB-391F-4331-B877-C521C1A7B20B}" srcId="{7C5D287B-1726-49AE-B8E0-D466F7A449E1}" destId="{1DE306E8-7224-4A98-B087-F23A1182EA34}" srcOrd="3" destOrd="0" parTransId="{D6053772-5DE9-4682-90FA-3EE94B792BB0}" sibTransId="{7B17D555-40AA-479F-9A7A-F6FEFCEAE4F4}"/>
    <dgm:cxn modelId="{AE4F98F4-97FD-4054-9FFB-4B1701AC26F7}" srcId="{0332D5B4-61D4-4C05-ABA6-502352E3EF8F}" destId="{8CCEA400-4F20-4B5A-8810-DC1671087D27}" srcOrd="0" destOrd="0" parTransId="{DCD7EC31-8695-4989-A244-7180EE159ACF}" sibTransId="{074EA48B-76CB-417C-A7B4-2BAB11639637}"/>
    <dgm:cxn modelId="{D0278F83-BAD0-4077-8A9C-FF91FC01239F}" type="presOf" srcId="{19CB0AAA-B506-42B9-8229-31D6FE3B4DEC}" destId="{DB781B3C-9747-4A6C-B5C9-52C6BFBA297B}" srcOrd="0" destOrd="0" presId="urn:microsoft.com/office/officeart/2005/8/layout/vList4"/>
    <dgm:cxn modelId="{66FA2AE2-0201-4E3F-976B-756EC8722A34}" srcId="{B68C57BE-84E5-40D6-B428-7DBA7830F1C7}" destId="{DE48C987-C3B5-4749-A2A1-20B19AAE749E}" srcOrd="1" destOrd="0" parTransId="{0E7A7F11-E016-4986-B147-E5642F202A31}" sibTransId="{3BD81A1C-C364-451F-810C-874D69AAE479}"/>
    <dgm:cxn modelId="{F52AB804-6D88-4713-B034-127DE30EB6B8}" srcId="{1DE306E8-7224-4A98-B087-F23A1182EA34}" destId="{A131CC5D-DD37-478E-A3E8-F494739673CD}" srcOrd="0" destOrd="0" parTransId="{6251FF72-128A-4444-9FF1-EE0D594F4374}" sibTransId="{6A9D2129-603C-47DB-8FF3-B3DF2CD7DDD6}"/>
    <dgm:cxn modelId="{5B870CBE-8265-4F21-A442-0CD958E73391}" srcId="{19CB0AAA-B506-42B9-8229-31D6FE3B4DEC}" destId="{2EFB5F5E-EB21-4B82-8B15-DBE4D1968F49}" srcOrd="1" destOrd="0" parTransId="{32B5795D-B215-4FD7-A25E-0C28BA7F9C6F}" sibTransId="{278A6A1F-D60B-4251-92F3-0E555E3D5014}"/>
    <dgm:cxn modelId="{E4321A1D-9EC1-41C5-AC97-4F7A67FC274E}" type="presOf" srcId="{DE48C987-C3B5-4749-A2A1-20B19AAE749E}" destId="{963108A8-3626-4A72-98E3-6E1FAF36180D}" srcOrd="1" destOrd="2" presId="urn:microsoft.com/office/officeart/2005/8/layout/vList4"/>
    <dgm:cxn modelId="{4D5FB07F-D3FA-443D-BF23-7991BA6E2697}" type="presOf" srcId="{EBE34AF5-0E75-4672-BDC6-2C9F6DFE84BB}" destId="{11B69337-3DCB-497C-AD71-11832B715DFA}" srcOrd="1" destOrd="1" presId="urn:microsoft.com/office/officeart/2005/8/layout/vList4"/>
    <dgm:cxn modelId="{FEA75BA9-6589-4766-89CE-0ACE76FBE25F}" type="presOf" srcId="{D8EE7624-CC26-4EA3-A1E0-D2680EB55095}" destId="{2291C822-A491-47BC-8360-97B0D90747A0}" srcOrd="1" destOrd="2" presId="urn:microsoft.com/office/officeart/2005/8/layout/vList4"/>
    <dgm:cxn modelId="{949705C9-FD7A-473A-878B-6DEBE37B4CC2}" type="presOf" srcId="{A131CC5D-DD37-478E-A3E8-F494739673CD}" destId="{27D1F9B4-9BBD-4C12-9DE8-64B5A14D1939}" srcOrd="1" destOrd="1" presId="urn:microsoft.com/office/officeart/2005/8/layout/vList4"/>
    <dgm:cxn modelId="{61F4F394-8C0E-4068-8B93-0D18074DBD5F}" type="presOf" srcId="{DE48C987-C3B5-4749-A2A1-20B19AAE749E}" destId="{6093CEE6-1476-4966-BED6-CA6AB5847647}" srcOrd="0" destOrd="2" presId="urn:microsoft.com/office/officeart/2005/8/layout/vList4"/>
    <dgm:cxn modelId="{27C3DBC2-59BB-465B-A381-D9A38BB31031}" type="presOf" srcId="{90075353-B54A-42C6-8ACB-FB73479EF3A8}" destId="{963108A8-3626-4A72-98E3-6E1FAF36180D}" srcOrd="1" destOrd="1" presId="urn:microsoft.com/office/officeart/2005/8/layout/vList4"/>
    <dgm:cxn modelId="{A218C157-C0CA-4AF8-9DEB-EFBA8092482C}" type="presOf" srcId="{CB3E0FC7-C791-49E5-A5AB-9E9914119451}" destId="{6C1FCC0B-994F-4922-A66C-6FD97D794069}" srcOrd="0" destOrd="2" presId="urn:microsoft.com/office/officeart/2005/8/layout/vList4"/>
    <dgm:cxn modelId="{51F0CBA1-A6B7-4A83-91EE-54063DDA9904}" type="presOf" srcId="{CB3E0FC7-C791-49E5-A5AB-9E9914119451}" destId="{27D1F9B4-9BBD-4C12-9DE8-64B5A14D1939}" srcOrd="1" destOrd="2" presId="urn:microsoft.com/office/officeart/2005/8/layout/vList4"/>
    <dgm:cxn modelId="{BB43D852-D325-4C7A-9EDC-79D4464432B9}" srcId="{7C5D287B-1726-49AE-B8E0-D466F7A449E1}" destId="{0332D5B4-61D4-4C05-ABA6-502352E3EF8F}" srcOrd="2" destOrd="0" parTransId="{270F43EE-A680-46F9-ACCC-3111E5510C43}" sibTransId="{D3F85295-7A1C-4929-A8C2-F3EF720A5A62}"/>
    <dgm:cxn modelId="{B28383DB-0B48-4FCE-8784-C83E786C5F2B}" srcId="{19CB0AAA-B506-42B9-8229-31D6FE3B4DEC}" destId="{EBE34AF5-0E75-4672-BDC6-2C9F6DFE84BB}" srcOrd="0" destOrd="0" parTransId="{33F15C5A-A1D2-49FF-B478-D649A67CDC2D}" sibTransId="{700FF88C-D15C-48AC-ACD0-D6101DE1DC73}"/>
    <dgm:cxn modelId="{29FEF7DF-42AD-40FC-90D5-2CA795B44A07}" type="presOf" srcId="{B68C57BE-84E5-40D6-B428-7DBA7830F1C7}" destId="{6093CEE6-1476-4966-BED6-CA6AB5847647}" srcOrd="0" destOrd="0" presId="urn:microsoft.com/office/officeart/2005/8/layout/vList4"/>
    <dgm:cxn modelId="{DE32A8BF-42A9-498B-A81A-F2E5FCD72176}" type="presOf" srcId="{8CCEA400-4F20-4B5A-8810-DC1671087D27}" destId="{A0D48B78-13E7-482E-B366-8C0C60994B6E}" srcOrd="0" destOrd="1" presId="urn:microsoft.com/office/officeart/2005/8/layout/vList4"/>
    <dgm:cxn modelId="{FED38C86-6699-4226-BD6E-939006BF653E}" type="presOf" srcId="{D8EE7624-CC26-4EA3-A1E0-D2680EB55095}" destId="{A0D48B78-13E7-482E-B366-8C0C60994B6E}" srcOrd="0" destOrd="2" presId="urn:microsoft.com/office/officeart/2005/8/layout/vList4"/>
    <dgm:cxn modelId="{298A4B99-5C04-4161-BA81-9FA1ECBEBD3B}" type="presOf" srcId="{1DE306E8-7224-4A98-B087-F23A1182EA34}" destId="{27D1F9B4-9BBD-4C12-9DE8-64B5A14D1939}" srcOrd="1" destOrd="0" presId="urn:microsoft.com/office/officeart/2005/8/layout/vList4"/>
    <dgm:cxn modelId="{CE2A65B5-90CF-4F35-91A8-7C612AD14A91}" type="presParOf" srcId="{7494935F-907D-4EAD-A954-9277FD2BAC71}" destId="{C347E620-89F4-4B68-B5C9-258F45F44141}" srcOrd="0" destOrd="0" presId="urn:microsoft.com/office/officeart/2005/8/layout/vList4"/>
    <dgm:cxn modelId="{7E581342-C8B4-4416-B4B5-688D644DBD6E}" type="presParOf" srcId="{C347E620-89F4-4B68-B5C9-258F45F44141}" destId="{6093CEE6-1476-4966-BED6-CA6AB5847647}" srcOrd="0" destOrd="0" presId="urn:microsoft.com/office/officeart/2005/8/layout/vList4"/>
    <dgm:cxn modelId="{7983E9E2-8A2C-4314-A50D-CC5A3D0FCACC}" type="presParOf" srcId="{C347E620-89F4-4B68-B5C9-258F45F44141}" destId="{8EB5AA3C-18BB-4996-A2DE-5FDC6935A1A9}" srcOrd="1" destOrd="0" presId="urn:microsoft.com/office/officeart/2005/8/layout/vList4"/>
    <dgm:cxn modelId="{B9773592-9043-4433-A4AC-3164EEC86F51}" type="presParOf" srcId="{C347E620-89F4-4B68-B5C9-258F45F44141}" destId="{963108A8-3626-4A72-98E3-6E1FAF36180D}" srcOrd="2" destOrd="0" presId="urn:microsoft.com/office/officeart/2005/8/layout/vList4"/>
    <dgm:cxn modelId="{407BA638-733C-48CE-861E-70B510222B96}" type="presParOf" srcId="{7494935F-907D-4EAD-A954-9277FD2BAC71}" destId="{C62E1569-7A2C-42A6-A1DE-435BED3164FE}" srcOrd="1" destOrd="0" presId="urn:microsoft.com/office/officeart/2005/8/layout/vList4"/>
    <dgm:cxn modelId="{838F614F-D08B-4782-87B7-7F077FBC10BD}" type="presParOf" srcId="{7494935F-907D-4EAD-A954-9277FD2BAC71}" destId="{06786618-5178-4DFB-997A-71430494682B}" srcOrd="2" destOrd="0" presId="urn:microsoft.com/office/officeart/2005/8/layout/vList4"/>
    <dgm:cxn modelId="{B0B83108-E47B-4C9F-94D5-76D0165380DE}" type="presParOf" srcId="{06786618-5178-4DFB-997A-71430494682B}" destId="{DB781B3C-9747-4A6C-B5C9-52C6BFBA297B}" srcOrd="0" destOrd="0" presId="urn:microsoft.com/office/officeart/2005/8/layout/vList4"/>
    <dgm:cxn modelId="{EF4CEA38-D1DC-44DA-B6A3-9BBAFBE49DF0}" type="presParOf" srcId="{06786618-5178-4DFB-997A-71430494682B}" destId="{0489D17F-3BBB-4ECB-AD74-D8980BAC54F8}" srcOrd="1" destOrd="0" presId="urn:microsoft.com/office/officeart/2005/8/layout/vList4"/>
    <dgm:cxn modelId="{BAC0EF82-6592-40CB-B6BF-4042105FD675}" type="presParOf" srcId="{06786618-5178-4DFB-997A-71430494682B}" destId="{11B69337-3DCB-497C-AD71-11832B715DFA}" srcOrd="2" destOrd="0" presId="urn:microsoft.com/office/officeart/2005/8/layout/vList4"/>
    <dgm:cxn modelId="{89D9EFFC-9F96-43F6-A004-0812BE79F846}" type="presParOf" srcId="{7494935F-907D-4EAD-A954-9277FD2BAC71}" destId="{E6669FB6-0327-4307-8BD4-C4E8F48E2BE4}" srcOrd="3" destOrd="0" presId="urn:microsoft.com/office/officeart/2005/8/layout/vList4"/>
    <dgm:cxn modelId="{13D252C6-14F3-4967-90D9-50635930D1F6}" type="presParOf" srcId="{7494935F-907D-4EAD-A954-9277FD2BAC71}" destId="{3D77B6B6-94A8-4642-A8A6-E1CFF1C9487B}" srcOrd="4" destOrd="0" presId="urn:microsoft.com/office/officeart/2005/8/layout/vList4"/>
    <dgm:cxn modelId="{951F53B0-C94E-47A5-B33A-0C5574B71CDE}" type="presParOf" srcId="{3D77B6B6-94A8-4642-A8A6-E1CFF1C9487B}" destId="{A0D48B78-13E7-482E-B366-8C0C60994B6E}" srcOrd="0" destOrd="0" presId="urn:microsoft.com/office/officeart/2005/8/layout/vList4"/>
    <dgm:cxn modelId="{FD381166-DDA0-4E42-8D3F-7CE0C9CE5470}" type="presParOf" srcId="{3D77B6B6-94A8-4642-A8A6-E1CFF1C9487B}" destId="{272DB8B7-0B80-4F3B-924E-5EE05E45840A}" srcOrd="1" destOrd="0" presId="urn:microsoft.com/office/officeart/2005/8/layout/vList4"/>
    <dgm:cxn modelId="{6EE177C0-4AE9-4B7E-910F-EDDF7F2F004F}" type="presParOf" srcId="{3D77B6B6-94A8-4642-A8A6-E1CFF1C9487B}" destId="{2291C822-A491-47BC-8360-97B0D90747A0}" srcOrd="2" destOrd="0" presId="urn:microsoft.com/office/officeart/2005/8/layout/vList4"/>
    <dgm:cxn modelId="{2BDEE9CA-B95A-46E4-B0C1-AA4174604FB7}" type="presParOf" srcId="{7494935F-907D-4EAD-A954-9277FD2BAC71}" destId="{3F85D001-28AB-415D-BD59-AAD7CB652124}" srcOrd="5" destOrd="0" presId="urn:microsoft.com/office/officeart/2005/8/layout/vList4"/>
    <dgm:cxn modelId="{46A91CB2-C341-441D-9390-7CCB4D4B794F}" type="presParOf" srcId="{7494935F-907D-4EAD-A954-9277FD2BAC71}" destId="{B95CF318-DF8B-47EB-AEA7-33DF8DA2668C}" srcOrd="6" destOrd="0" presId="urn:microsoft.com/office/officeart/2005/8/layout/vList4"/>
    <dgm:cxn modelId="{AC92D654-D332-402F-9A25-FF5B5764694E}" type="presParOf" srcId="{B95CF318-DF8B-47EB-AEA7-33DF8DA2668C}" destId="{6C1FCC0B-994F-4922-A66C-6FD97D794069}" srcOrd="0" destOrd="0" presId="urn:microsoft.com/office/officeart/2005/8/layout/vList4"/>
    <dgm:cxn modelId="{5C3600C3-0C28-4BC6-AE88-C543AB324CEB}" type="presParOf" srcId="{B95CF318-DF8B-47EB-AEA7-33DF8DA2668C}" destId="{787C53D3-C3E5-4B83-A2C0-8F766E602B2A}" srcOrd="1" destOrd="0" presId="urn:microsoft.com/office/officeart/2005/8/layout/vList4"/>
    <dgm:cxn modelId="{A6EC0A96-FB37-4D83-AAE8-7DC99B9C2360}" type="presParOf" srcId="{B95CF318-DF8B-47EB-AEA7-33DF8DA2668C}" destId="{27D1F9B4-9BBD-4C12-9DE8-64B5A14D193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5D287B-1726-49AE-B8E0-D466F7A449E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C57BE-84E5-40D6-B428-7DBA7830F1C7}">
      <dgm:prSet phldrT="[Text]"/>
      <dgm:spPr/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5FF13D8B-912A-4B6E-931D-38ED4B90D4CF}" type="parTrans" cxnId="{36244FF5-7691-4EC1-B6F6-82A25B570604}">
      <dgm:prSet/>
      <dgm:spPr/>
      <dgm:t>
        <a:bodyPr/>
        <a:lstStyle/>
        <a:p>
          <a:endParaRPr lang="en-US"/>
        </a:p>
      </dgm:t>
    </dgm:pt>
    <dgm:pt modelId="{AD3AA9C0-ADBE-432A-8519-99050B5E14ED}" type="sibTrans" cxnId="{36244FF5-7691-4EC1-B6F6-82A25B570604}">
      <dgm:prSet/>
      <dgm:spPr/>
      <dgm:t>
        <a:bodyPr/>
        <a:lstStyle/>
        <a:p>
          <a:endParaRPr lang="en-US"/>
        </a:p>
      </dgm:t>
    </dgm:pt>
    <dgm:pt modelId="{90075353-B54A-42C6-8ACB-FB73479EF3A8}">
      <dgm:prSet phldrT="[Text]"/>
      <dgm:spPr/>
      <dgm:t>
        <a:bodyPr/>
        <a:lstStyle/>
        <a:p>
          <a:r>
            <a:rPr lang="en-US" dirty="0" smtClean="0"/>
            <a:t>Maturity or decline stage</a:t>
          </a:r>
          <a:endParaRPr lang="en-US" dirty="0"/>
        </a:p>
      </dgm:t>
    </dgm:pt>
    <dgm:pt modelId="{853753ED-03DF-419C-BCD8-E9AE8729B3AF}" type="parTrans" cxnId="{3EC4EBDE-EAB0-4F8E-8D44-C6683EEA2AD5}">
      <dgm:prSet/>
      <dgm:spPr/>
      <dgm:t>
        <a:bodyPr/>
        <a:lstStyle/>
        <a:p>
          <a:endParaRPr lang="en-US"/>
        </a:p>
      </dgm:t>
    </dgm:pt>
    <dgm:pt modelId="{8896A7D0-85F2-4D90-9A31-6B6E559A9CDE}" type="sibTrans" cxnId="{3EC4EBDE-EAB0-4F8E-8D44-C6683EEA2AD5}">
      <dgm:prSet/>
      <dgm:spPr/>
      <dgm:t>
        <a:bodyPr/>
        <a:lstStyle/>
        <a:p>
          <a:endParaRPr lang="en-US"/>
        </a:p>
      </dgm:t>
    </dgm:pt>
    <dgm:pt modelId="{19CB0AAA-B506-42B9-8229-31D6FE3B4DEC}">
      <dgm:prSet phldrT="[Text]"/>
      <dgm:spPr/>
      <dgm:t>
        <a:bodyPr/>
        <a:lstStyle/>
        <a:p>
          <a:r>
            <a:rPr lang="en-US" smtClean="0"/>
            <a:t>Relative Strengths</a:t>
          </a:r>
          <a:endParaRPr lang="en-US" dirty="0"/>
        </a:p>
      </dgm:t>
    </dgm:pt>
    <dgm:pt modelId="{1A10CD62-5BD7-4F77-8309-F94A0008BC2A}" type="parTrans" cxnId="{E9BACA8F-67D4-40C0-9A7D-F4B9F642F344}">
      <dgm:prSet/>
      <dgm:spPr/>
      <dgm:t>
        <a:bodyPr/>
        <a:lstStyle/>
        <a:p>
          <a:endParaRPr lang="en-US"/>
        </a:p>
      </dgm:t>
    </dgm:pt>
    <dgm:pt modelId="{F0B4A732-0F70-405E-AAA8-7E8EAB5AA3F1}" type="sibTrans" cxnId="{E9BACA8F-67D4-40C0-9A7D-F4B9F642F344}">
      <dgm:prSet/>
      <dgm:spPr/>
      <dgm:t>
        <a:bodyPr/>
        <a:lstStyle/>
        <a:p>
          <a:endParaRPr lang="en-US"/>
        </a:p>
      </dgm:t>
    </dgm:pt>
    <dgm:pt modelId="{0332D5B4-61D4-4C05-ABA6-502352E3EF8F}">
      <dgm:prSet phldrT="[Text]"/>
      <dgm:spPr/>
      <dgm:t>
        <a:bodyPr/>
        <a:lstStyle/>
        <a:p>
          <a:r>
            <a:rPr lang="en-US" dirty="0" smtClean="0"/>
            <a:t>Competition</a:t>
          </a:r>
          <a:endParaRPr lang="en-US" dirty="0"/>
        </a:p>
      </dgm:t>
    </dgm:pt>
    <dgm:pt modelId="{270F43EE-A680-46F9-ACCC-3111E5510C43}" type="parTrans" cxnId="{BB43D852-D325-4C7A-9EDC-79D4464432B9}">
      <dgm:prSet/>
      <dgm:spPr/>
      <dgm:t>
        <a:bodyPr/>
        <a:lstStyle/>
        <a:p>
          <a:endParaRPr lang="en-US"/>
        </a:p>
      </dgm:t>
    </dgm:pt>
    <dgm:pt modelId="{D3F85295-7A1C-4929-A8C2-F3EF720A5A62}" type="sibTrans" cxnId="{BB43D852-D325-4C7A-9EDC-79D4464432B9}">
      <dgm:prSet/>
      <dgm:spPr/>
      <dgm:t>
        <a:bodyPr/>
        <a:lstStyle/>
        <a:p>
          <a:endParaRPr lang="en-US"/>
        </a:p>
      </dgm:t>
    </dgm:pt>
    <dgm:pt modelId="{8CCEA400-4F20-4B5A-8810-DC1671087D27}">
      <dgm:prSet phldrT="[Text]"/>
      <dgm:spPr/>
      <dgm:t>
        <a:bodyPr/>
        <a:lstStyle/>
        <a:p>
          <a:r>
            <a:rPr lang="en-US" dirty="0" smtClean="0"/>
            <a:t>Few well established competitors</a:t>
          </a:r>
          <a:endParaRPr lang="en-US" dirty="0"/>
        </a:p>
      </dgm:t>
    </dgm:pt>
    <dgm:pt modelId="{DCD7EC31-8695-4989-A244-7180EE159ACF}" type="parTrans" cxnId="{AE4F98F4-97FD-4054-9FFB-4B1701AC26F7}">
      <dgm:prSet/>
      <dgm:spPr/>
      <dgm:t>
        <a:bodyPr/>
        <a:lstStyle/>
        <a:p>
          <a:endParaRPr lang="en-US"/>
        </a:p>
      </dgm:t>
    </dgm:pt>
    <dgm:pt modelId="{074EA48B-76CB-417C-A7B4-2BAB11639637}" type="sibTrans" cxnId="{AE4F98F4-97FD-4054-9FFB-4B1701AC26F7}">
      <dgm:prSet/>
      <dgm:spPr/>
      <dgm:t>
        <a:bodyPr/>
        <a:lstStyle/>
        <a:p>
          <a:endParaRPr lang="en-US"/>
        </a:p>
      </dgm:t>
    </dgm:pt>
    <dgm:pt modelId="{1DE306E8-7224-4A98-B087-F23A1182EA34}">
      <dgm:prSet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D6053772-5DE9-4682-90FA-3EE94B792BB0}" type="parTrans" cxnId="{C37394AB-391F-4331-B877-C521C1A7B20B}">
      <dgm:prSet/>
      <dgm:spPr/>
      <dgm:t>
        <a:bodyPr/>
        <a:lstStyle/>
        <a:p>
          <a:endParaRPr lang="en-US"/>
        </a:p>
      </dgm:t>
    </dgm:pt>
    <dgm:pt modelId="{7B17D555-40AA-479F-9A7A-F6FEFCEAE4F4}" type="sibTrans" cxnId="{C37394AB-391F-4331-B877-C521C1A7B20B}">
      <dgm:prSet/>
      <dgm:spPr/>
      <dgm:t>
        <a:bodyPr/>
        <a:lstStyle/>
        <a:p>
          <a:endParaRPr lang="en-US"/>
        </a:p>
      </dgm:t>
    </dgm:pt>
    <dgm:pt modelId="{A131CC5D-DD37-478E-A3E8-F494739673CD}">
      <dgm:prSet/>
      <dgm:spPr/>
      <dgm:t>
        <a:bodyPr/>
        <a:lstStyle/>
        <a:p>
          <a:r>
            <a:rPr lang="en-US" dirty="0" smtClean="0"/>
            <a:t>Basic technology fully developed and stable; few major modifications or improvements likely</a:t>
          </a:r>
          <a:endParaRPr lang="en-US" dirty="0"/>
        </a:p>
      </dgm:t>
    </dgm:pt>
    <dgm:pt modelId="{6251FF72-128A-4444-9FF1-EE0D594F4374}" type="parTrans" cxnId="{F52AB804-6D88-4713-B034-127DE30EB6B8}">
      <dgm:prSet/>
      <dgm:spPr/>
      <dgm:t>
        <a:bodyPr/>
        <a:lstStyle/>
        <a:p>
          <a:endParaRPr lang="en-US"/>
        </a:p>
      </dgm:t>
    </dgm:pt>
    <dgm:pt modelId="{6A9D2129-603C-47DB-8FF3-B3DF2CD7DDD6}" type="sibTrans" cxnId="{F52AB804-6D88-4713-B034-127DE30EB6B8}">
      <dgm:prSet/>
      <dgm:spPr/>
      <dgm:t>
        <a:bodyPr/>
        <a:lstStyle/>
        <a:p>
          <a:endParaRPr lang="en-US"/>
        </a:p>
      </dgm:t>
    </dgm:pt>
    <dgm:pt modelId="{D64F1714-47BB-401D-8FD7-16CA306C7DD3}">
      <dgm:prSet/>
      <dgm:spPr/>
      <dgm:t>
        <a:bodyPr/>
        <a:lstStyle/>
        <a:p>
          <a:endParaRPr lang="en-US" dirty="0"/>
        </a:p>
      </dgm:t>
    </dgm:pt>
    <dgm:pt modelId="{95B9C8ED-63C2-48CC-80B3-A971EE980FC7}" type="parTrans" cxnId="{70BE7ABB-DFC9-4584-AF8D-8211DF24F347}">
      <dgm:prSet/>
      <dgm:spPr/>
      <dgm:t>
        <a:bodyPr/>
        <a:lstStyle/>
        <a:p>
          <a:endParaRPr lang="en-US"/>
        </a:p>
      </dgm:t>
    </dgm:pt>
    <dgm:pt modelId="{C1975297-66C7-479B-B12A-1D4A436B7FE6}" type="sibTrans" cxnId="{70BE7ABB-DFC9-4584-AF8D-8211DF24F347}">
      <dgm:prSet/>
      <dgm:spPr/>
      <dgm:t>
        <a:bodyPr/>
        <a:lstStyle/>
        <a:p>
          <a:endParaRPr lang="en-US"/>
        </a:p>
      </dgm:t>
    </dgm:pt>
    <dgm:pt modelId="{EBE34AF5-0E75-4672-BDC6-2C9F6DFE84BB}">
      <dgm:prSet phldrT="[Text]"/>
      <dgm:spPr/>
      <dgm:t>
        <a:bodyPr/>
        <a:lstStyle/>
        <a:p>
          <a:r>
            <a:rPr lang="en-US" dirty="0" smtClean="0"/>
            <a:t>Superior product quality &gt;&gt; production, process engineering, quality control and perhaps product engineering and marketing to develop product improvements</a:t>
          </a:r>
          <a:endParaRPr lang="en-US" dirty="0"/>
        </a:p>
      </dgm:t>
    </dgm:pt>
    <dgm:pt modelId="{700FF88C-D15C-48AC-ACD0-D6101DE1DC73}" type="sibTrans" cxnId="{B28383DB-0B48-4FCE-8784-C83E786C5F2B}">
      <dgm:prSet/>
      <dgm:spPr/>
      <dgm:t>
        <a:bodyPr/>
        <a:lstStyle/>
        <a:p>
          <a:endParaRPr lang="en-US"/>
        </a:p>
      </dgm:t>
    </dgm:pt>
    <dgm:pt modelId="{33F15C5A-A1D2-49FF-B478-D649A67CDC2D}" type="parTrans" cxnId="{B28383DB-0B48-4FCE-8784-C83E786C5F2B}">
      <dgm:prSet/>
      <dgm:spPr/>
      <dgm:t>
        <a:bodyPr/>
        <a:lstStyle/>
        <a:p>
          <a:endParaRPr lang="en-US"/>
        </a:p>
      </dgm:t>
    </dgm:pt>
    <dgm:pt modelId="{D8785CF1-7757-4A2D-B1F7-3311BD27790B}">
      <dgm:prSet phldrT="[Text]"/>
      <dgm:spPr/>
      <dgm:t>
        <a:bodyPr/>
        <a:lstStyle/>
        <a:p>
          <a:r>
            <a:rPr lang="en-US" dirty="0" smtClean="0"/>
            <a:t>Possibility of acquisition</a:t>
          </a:r>
          <a:endParaRPr lang="en-US" dirty="0"/>
        </a:p>
      </dgm:t>
    </dgm:pt>
    <dgm:pt modelId="{5ABFA501-1825-4EC1-847B-13E5AD44414F}" type="parTrans" cxnId="{3B7FF82B-2ECC-4DF9-9DBC-7511B948B3EC}">
      <dgm:prSet/>
      <dgm:spPr/>
      <dgm:t>
        <a:bodyPr/>
        <a:lstStyle/>
        <a:p>
          <a:endParaRPr lang="en-US"/>
        </a:p>
      </dgm:t>
    </dgm:pt>
    <dgm:pt modelId="{EE191A68-8B2E-4F4B-86CD-D9437AF2C0B7}" type="sibTrans" cxnId="{3B7FF82B-2ECC-4DF9-9DBC-7511B948B3EC}">
      <dgm:prSet/>
      <dgm:spPr/>
      <dgm:t>
        <a:bodyPr/>
        <a:lstStyle/>
        <a:p>
          <a:endParaRPr lang="en-US"/>
        </a:p>
      </dgm:t>
    </dgm:pt>
    <dgm:pt modelId="{7494935F-907D-4EAD-A954-9277FD2BAC71}" type="pres">
      <dgm:prSet presAssocID="{7C5D287B-1726-49AE-B8E0-D466F7A449E1}" presName="linear" presStyleCnt="0">
        <dgm:presLayoutVars>
          <dgm:dir/>
          <dgm:resizeHandles val="exact"/>
        </dgm:presLayoutVars>
      </dgm:prSet>
      <dgm:spPr/>
    </dgm:pt>
    <dgm:pt modelId="{C347E620-89F4-4B68-B5C9-258F45F44141}" type="pres">
      <dgm:prSet presAssocID="{B68C57BE-84E5-40D6-B428-7DBA7830F1C7}" presName="comp" presStyleCnt="0"/>
      <dgm:spPr/>
    </dgm:pt>
    <dgm:pt modelId="{6093CEE6-1476-4966-BED6-CA6AB5847647}" type="pres">
      <dgm:prSet presAssocID="{B68C57BE-84E5-40D6-B428-7DBA7830F1C7}" presName="box" presStyleLbl="node1" presStyleIdx="0" presStyleCnt="4"/>
      <dgm:spPr/>
      <dgm:t>
        <a:bodyPr/>
        <a:lstStyle/>
        <a:p>
          <a:endParaRPr lang="en-US"/>
        </a:p>
      </dgm:t>
    </dgm:pt>
    <dgm:pt modelId="{8EB5AA3C-18BB-4996-A2DE-5FDC6935A1A9}" type="pres">
      <dgm:prSet presAssocID="{B68C57BE-84E5-40D6-B428-7DBA7830F1C7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63108A8-3626-4A72-98E3-6E1FAF36180D}" type="pres">
      <dgm:prSet presAssocID="{B68C57BE-84E5-40D6-B428-7DBA7830F1C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E1569-7A2C-42A6-A1DE-435BED3164FE}" type="pres">
      <dgm:prSet presAssocID="{AD3AA9C0-ADBE-432A-8519-99050B5E14ED}" presName="spacer" presStyleCnt="0"/>
      <dgm:spPr/>
    </dgm:pt>
    <dgm:pt modelId="{06786618-5178-4DFB-997A-71430494682B}" type="pres">
      <dgm:prSet presAssocID="{19CB0AAA-B506-42B9-8229-31D6FE3B4DEC}" presName="comp" presStyleCnt="0"/>
      <dgm:spPr/>
    </dgm:pt>
    <dgm:pt modelId="{DB781B3C-9747-4A6C-B5C9-52C6BFBA297B}" type="pres">
      <dgm:prSet presAssocID="{19CB0AAA-B506-42B9-8229-31D6FE3B4DEC}" presName="box" presStyleLbl="node1" presStyleIdx="1" presStyleCnt="4"/>
      <dgm:spPr/>
      <dgm:t>
        <a:bodyPr/>
        <a:lstStyle/>
        <a:p>
          <a:endParaRPr lang="en-US"/>
        </a:p>
      </dgm:t>
    </dgm:pt>
    <dgm:pt modelId="{0489D17F-3BBB-4ECB-AD74-D8980BAC54F8}" type="pres">
      <dgm:prSet presAssocID="{19CB0AAA-B506-42B9-8229-31D6FE3B4DEC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1B69337-3DCB-497C-AD71-11832B715DFA}" type="pres">
      <dgm:prSet presAssocID="{19CB0AAA-B506-42B9-8229-31D6FE3B4DEC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69FB6-0327-4307-8BD4-C4E8F48E2BE4}" type="pres">
      <dgm:prSet presAssocID="{F0B4A732-0F70-405E-AAA8-7E8EAB5AA3F1}" presName="spacer" presStyleCnt="0"/>
      <dgm:spPr/>
    </dgm:pt>
    <dgm:pt modelId="{3D77B6B6-94A8-4642-A8A6-E1CFF1C9487B}" type="pres">
      <dgm:prSet presAssocID="{0332D5B4-61D4-4C05-ABA6-502352E3EF8F}" presName="comp" presStyleCnt="0"/>
      <dgm:spPr/>
    </dgm:pt>
    <dgm:pt modelId="{A0D48B78-13E7-482E-B366-8C0C60994B6E}" type="pres">
      <dgm:prSet presAssocID="{0332D5B4-61D4-4C05-ABA6-502352E3EF8F}" presName="box" presStyleLbl="node1" presStyleIdx="2" presStyleCnt="4"/>
      <dgm:spPr/>
      <dgm:t>
        <a:bodyPr/>
        <a:lstStyle/>
        <a:p>
          <a:endParaRPr lang="en-US"/>
        </a:p>
      </dgm:t>
    </dgm:pt>
    <dgm:pt modelId="{272DB8B7-0B80-4F3B-924E-5EE05E45840A}" type="pres">
      <dgm:prSet presAssocID="{0332D5B4-61D4-4C05-ABA6-502352E3EF8F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2291C822-A491-47BC-8360-97B0D90747A0}" type="pres">
      <dgm:prSet presAssocID="{0332D5B4-61D4-4C05-ABA6-502352E3EF8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5D001-28AB-415D-BD59-AAD7CB652124}" type="pres">
      <dgm:prSet presAssocID="{D3F85295-7A1C-4929-A8C2-F3EF720A5A62}" presName="spacer" presStyleCnt="0"/>
      <dgm:spPr/>
    </dgm:pt>
    <dgm:pt modelId="{B95CF318-DF8B-47EB-AEA7-33DF8DA2668C}" type="pres">
      <dgm:prSet presAssocID="{1DE306E8-7224-4A98-B087-F23A1182EA34}" presName="comp" presStyleCnt="0"/>
      <dgm:spPr/>
    </dgm:pt>
    <dgm:pt modelId="{6C1FCC0B-994F-4922-A66C-6FD97D794069}" type="pres">
      <dgm:prSet presAssocID="{1DE306E8-7224-4A98-B087-F23A1182EA34}" presName="box" presStyleLbl="node1" presStyleIdx="3" presStyleCnt="4"/>
      <dgm:spPr/>
      <dgm:t>
        <a:bodyPr/>
        <a:lstStyle/>
        <a:p>
          <a:endParaRPr lang="en-US"/>
        </a:p>
      </dgm:t>
    </dgm:pt>
    <dgm:pt modelId="{787C53D3-C3E5-4B83-A2C0-8F766E602B2A}" type="pres">
      <dgm:prSet presAssocID="{1DE306E8-7224-4A98-B087-F23A1182EA34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27D1F9B4-9BBD-4C12-9DE8-64B5A14D1939}" type="pres">
      <dgm:prSet presAssocID="{1DE306E8-7224-4A98-B087-F23A1182EA3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4EBDE-EAB0-4F8E-8D44-C6683EEA2AD5}" srcId="{B68C57BE-84E5-40D6-B428-7DBA7830F1C7}" destId="{90075353-B54A-42C6-8ACB-FB73479EF3A8}" srcOrd="0" destOrd="0" parTransId="{853753ED-03DF-419C-BCD8-E9AE8729B3AF}" sibTransId="{8896A7D0-85F2-4D90-9A31-6B6E559A9CDE}"/>
    <dgm:cxn modelId="{36244FF5-7691-4EC1-B6F6-82A25B570604}" srcId="{7C5D287B-1726-49AE-B8E0-D466F7A449E1}" destId="{B68C57BE-84E5-40D6-B428-7DBA7830F1C7}" srcOrd="0" destOrd="0" parTransId="{5FF13D8B-912A-4B6E-931D-38ED4B90D4CF}" sibTransId="{AD3AA9C0-ADBE-432A-8519-99050B5E14ED}"/>
    <dgm:cxn modelId="{471A31B5-5416-4AED-B095-E10CEF4CCCDF}" type="presOf" srcId="{19CB0AAA-B506-42B9-8229-31D6FE3B4DEC}" destId="{11B69337-3DCB-497C-AD71-11832B715DFA}" srcOrd="1" destOrd="0" presId="urn:microsoft.com/office/officeart/2005/8/layout/vList4"/>
    <dgm:cxn modelId="{70BE7ABB-DFC9-4584-AF8D-8211DF24F347}" srcId="{1DE306E8-7224-4A98-B087-F23A1182EA34}" destId="{D64F1714-47BB-401D-8FD7-16CA306C7DD3}" srcOrd="1" destOrd="0" parTransId="{95B9C8ED-63C2-48CC-80B3-A971EE980FC7}" sibTransId="{C1975297-66C7-479B-B12A-1D4A436B7FE6}"/>
    <dgm:cxn modelId="{73B40A46-6C9D-4D32-B5EB-A68C55BD766A}" type="presOf" srcId="{EBE34AF5-0E75-4672-BDC6-2C9F6DFE84BB}" destId="{DB781B3C-9747-4A6C-B5C9-52C6BFBA297B}" srcOrd="0" destOrd="1" presId="urn:microsoft.com/office/officeart/2005/8/layout/vList4"/>
    <dgm:cxn modelId="{E9BACA8F-67D4-40C0-9A7D-F4B9F642F344}" srcId="{7C5D287B-1726-49AE-B8E0-D466F7A449E1}" destId="{19CB0AAA-B506-42B9-8229-31D6FE3B4DEC}" srcOrd="1" destOrd="0" parTransId="{1A10CD62-5BD7-4F77-8309-F94A0008BC2A}" sibTransId="{F0B4A732-0F70-405E-AAA8-7E8EAB5AA3F1}"/>
    <dgm:cxn modelId="{667502A3-A938-4C9D-ADB0-B849F5358183}" type="presOf" srcId="{1DE306E8-7224-4A98-B087-F23A1182EA34}" destId="{27D1F9B4-9BBD-4C12-9DE8-64B5A14D1939}" srcOrd="1" destOrd="0" presId="urn:microsoft.com/office/officeart/2005/8/layout/vList4"/>
    <dgm:cxn modelId="{74570D09-741F-4837-B6D4-1CAEAF1845D4}" type="presOf" srcId="{90075353-B54A-42C6-8ACB-FB73479EF3A8}" destId="{963108A8-3626-4A72-98E3-6E1FAF36180D}" srcOrd="1" destOrd="1" presId="urn:microsoft.com/office/officeart/2005/8/layout/vList4"/>
    <dgm:cxn modelId="{A4E20754-7A0F-4A5F-B783-3BEBF4BF8643}" type="presOf" srcId="{A131CC5D-DD37-478E-A3E8-F494739673CD}" destId="{27D1F9B4-9BBD-4C12-9DE8-64B5A14D1939}" srcOrd="1" destOrd="1" presId="urn:microsoft.com/office/officeart/2005/8/layout/vList4"/>
    <dgm:cxn modelId="{AD0499DC-D8AC-468D-98BC-B1B9F1370E8F}" type="presOf" srcId="{8CCEA400-4F20-4B5A-8810-DC1671087D27}" destId="{2291C822-A491-47BC-8360-97B0D90747A0}" srcOrd="1" destOrd="1" presId="urn:microsoft.com/office/officeart/2005/8/layout/vList4"/>
    <dgm:cxn modelId="{E452BF90-897D-4ED7-9CA9-B01941B86CA7}" type="presOf" srcId="{90075353-B54A-42C6-8ACB-FB73479EF3A8}" destId="{6093CEE6-1476-4966-BED6-CA6AB5847647}" srcOrd="0" destOrd="1" presId="urn:microsoft.com/office/officeart/2005/8/layout/vList4"/>
    <dgm:cxn modelId="{2506B88C-F3AD-4292-A1E6-7FE7C3418FEC}" type="presOf" srcId="{D8785CF1-7757-4A2D-B1F7-3311BD27790B}" destId="{A0D48B78-13E7-482E-B366-8C0C60994B6E}" srcOrd="0" destOrd="2" presId="urn:microsoft.com/office/officeart/2005/8/layout/vList4"/>
    <dgm:cxn modelId="{C37394AB-391F-4331-B877-C521C1A7B20B}" srcId="{7C5D287B-1726-49AE-B8E0-D466F7A449E1}" destId="{1DE306E8-7224-4A98-B087-F23A1182EA34}" srcOrd="3" destOrd="0" parTransId="{D6053772-5DE9-4682-90FA-3EE94B792BB0}" sibTransId="{7B17D555-40AA-479F-9A7A-F6FEFCEAE4F4}"/>
    <dgm:cxn modelId="{9158600F-A4C3-4A2F-B1E2-9E1123CE82C8}" type="presOf" srcId="{B68C57BE-84E5-40D6-B428-7DBA7830F1C7}" destId="{963108A8-3626-4A72-98E3-6E1FAF36180D}" srcOrd="1" destOrd="0" presId="urn:microsoft.com/office/officeart/2005/8/layout/vList4"/>
    <dgm:cxn modelId="{8163646C-A32F-4056-BC37-01CE4F67003F}" type="presOf" srcId="{D8785CF1-7757-4A2D-B1F7-3311BD27790B}" destId="{2291C822-A491-47BC-8360-97B0D90747A0}" srcOrd="1" destOrd="2" presId="urn:microsoft.com/office/officeart/2005/8/layout/vList4"/>
    <dgm:cxn modelId="{AE4F98F4-97FD-4054-9FFB-4B1701AC26F7}" srcId="{0332D5B4-61D4-4C05-ABA6-502352E3EF8F}" destId="{8CCEA400-4F20-4B5A-8810-DC1671087D27}" srcOrd="0" destOrd="0" parTransId="{DCD7EC31-8695-4989-A244-7180EE159ACF}" sibTransId="{074EA48B-76CB-417C-A7B4-2BAB11639637}"/>
    <dgm:cxn modelId="{F52AB804-6D88-4713-B034-127DE30EB6B8}" srcId="{1DE306E8-7224-4A98-B087-F23A1182EA34}" destId="{A131CC5D-DD37-478E-A3E8-F494739673CD}" srcOrd="0" destOrd="0" parTransId="{6251FF72-128A-4444-9FF1-EE0D594F4374}" sibTransId="{6A9D2129-603C-47DB-8FF3-B3DF2CD7DDD6}"/>
    <dgm:cxn modelId="{E2A1015E-FBF1-4DB4-9652-F7C7253157FF}" type="presOf" srcId="{8CCEA400-4F20-4B5A-8810-DC1671087D27}" destId="{A0D48B78-13E7-482E-B366-8C0C60994B6E}" srcOrd="0" destOrd="1" presId="urn:microsoft.com/office/officeart/2005/8/layout/vList4"/>
    <dgm:cxn modelId="{EBE482C5-E4AA-4340-AEE2-C49BCA23FFEC}" type="presOf" srcId="{0332D5B4-61D4-4C05-ABA6-502352E3EF8F}" destId="{2291C822-A491-47BC-8360-97B0D90747A0}" srcOrd="1" destOrd="0" presId="urn:microsoft.com/office/officeart/2005/8/layout/vList4"/>
    <dgm:cxn modelId="{64889916-F4FE-44E8-97D0-9247C080D5F7}" type="presOf" srcId="{D64F1714-47BB-401D-8FD7-16CA306C7DD3}" destId="{6C1FCC0B-994F-4922-A66C-6FD97D794069}" srcOrd="0" destOrd="2" presId="urn:microsoft.com/office/officeart/2005/8/layout/vList4"/>
    <dgm:cxn modelId="{67B30AD1-DDAC-455C-88D5-F50AB0D52459}" type="presOf" srcId="{D64F1714-47BB-401D-8FD7-16CA306C7DD3}" destId="{27D1F9B4-9BBD-4C12-9DE8-64B5A14D1939}" srcOrd="1" destOrd="2" presId="urn:microsoft.com/office/officeart/2005/8/layout/vList4"/>
    <dgm:cxn modelId="{DF7C0C5F-D522-470B-8EDF-AD3F36ED1467}" type="presOf" srcId="{19CB0AAA-B506-42B9-8229-31D6FE3B4DEC}" destId="{DB781B3C-9747-4A6C-B5C9-52C6BFBA297B}" srcOrd="0" destOrd="0" presId="urn:microsoft.com/office/officeart/2005/8/layout/vList4"/>
    <dgm:cxn modelId="{2CF5C3CB-556C-478E-8761-673F74896424}" type="presOf" srcId="{A131CC5D-DD37-478E-A3E8-F494739673CD}" destId="{6C1FCC0B-994F-4922-A66C-6FD97D794069}" srcOrd="0" destOrd="1" presId="urn:microsoft.com/office/officeart/2005/8/layout/vList4"/>
    <dgm:cxn modelId="{81AA8082-32E2-4FD3-A30B-8F4D2AECF683}" type="presOf" srcId="{EBE34AF5-0E75-4672-BDC6-2C9F6DFE84BB}" destId="{11B69337-3DCB-497C-AD71-11832B715DFA}" srcOrd="1" destOrd="1" presId="urn:microsoft.com/office/officeart/2005/8/layout/vList4"/>
    <dgm:cxn modelId="{62C70E26-17AB-4EB5-8BB0-7CE271C6A89F}" type="presOf" srcId="{0332D5B4-61D4-4C05-ABA6-502352E3EF8F}" destId="{A0D48B78-13E7-482E-B366-8C0C60994B6E}" srcOrd="0" destOrd="0" presId="urn:microsoft.com/office/officeart/2005/8/layout/vList4"/>
    <dgm:cxn modelId="{BB43D852-D325-4C7A-9EDC-79D4464432B9}" srcId="{7C5D287B-1726-49AE-B8E0-D466F7A449E1}" destId="{0332D5B4-61D4-4C05-ABA6-502352E3EF8F}" srcOrd="2" destOrd="0" parTransId="{270F43EE-A680-46F9-ACCC-3111E5510C43}" sibTransId="{D3F85295-7A1C-4929-A8C2-F3EF720A5A62}"/>
    <dgm:cxn modelId="{3B7FF82B-2ECC-4DF9-9DBC-7511B948B3EC}" srcId="{0332D5B4-61D4-4C05-ABA6-502352E3EF8F}" destId="{D8785CF1-7757-4A2D-B1F7-3311BD27790B}" srcOrd="1" destOrd="0" parTransId="{5ABFA501-1825-4EC1-847B-13E5AD44414F}" sibTransId="{EE191A68-8B2E-4F4B-86CD-D9437AF2C0B7}"/>
    <dgm:cxn modelId="{B28383DB-0B48-4FCE-8784-C83E786C5F2B}" srcId="{19CB0AAA-B506-42B9-8229-31D6FE3B4DEC}" destId="{EBE34AF5-0E75-4672-BDC6-2C9F6DFE84BB}" srcOrd="0" destOrd="0" parTransId="{33F15C5A-A1D2-49FF-B478-D649A67CDC2D}" sibTransId="{700FF88C-D15C-48AC-ACD0-D6101DE1DC73}"/>
    <dgm:cxn modelId="{CA6F077F-3CEA-4547-AF46-BA6BC9512C8F}" type="presOf" srcId="{1DE306E8-7224-4A98-B087-F23A1182EA34}" destId="{6C1FCC0B-994F-4922-A66C-6FD97D794069}" srcOrd="0" destOrd="0" presId="urn:microsoft.com/office/officeart/2005/8/layout/vList4"/>
    <dgm:cxn modelId="{C417E966-5F18-4EEF-B543-F537AC4E440A}" type="presOf" srcId="{7C5D287B-1726-49AE-B8E0-D466F7A449E1}" destId="{7494935F-907D-4EAD-A954-9277FD2BAC71}" srcOrd="0" destOrd="0" presId="urn:microsoft.com/office/officeart/2005/8/layout/vList4"/>
    <dgm:cxn modelId="{B3DC6EE7-CB1E-4184-AAE6-ECCD2BEC6728}" type="presOf" srcId="{B68C57BE-84E5-40D6-B428-7DBA7830F1C7}" destId="{6093CEE6-1476-4966-BED6-CA6AB5847647}" srcOrd="0" destOrd="0" presId="urn:microsoft.com/office/officeart/2005/8/layout/vList4"/>
    <dgm:cxn modelId="{7C8B7CC8-10FC-43E9-8907-5B69C663B8F1}" type="presParOf" srcId="{7494935F-907D-4EAD-A954-9277FD2BAC71}" destId="{C347E620-89F4-4B68-B5C9-258F45F44141}" srcOrd="0" destOrd="0" presId="urn:microsoft.com/office/officeart/2005/8/layout/vList4"/>
    <dgm:cxn modelId="{BF142041-4BF2-44D1-A383-FC20A9E52F74}" type="presParOf" srcId="{C347E620-89F4-4B68-B5C9-258F45F44141}" destId="{6093CEE6-1476-4966-BED6-CA6AB5847647}" srcOrd="0" destOrd="0" presId="urn:microsoft.com/office/officeart/2005/8/layout/vList4"/>
    <dgm:cxn modelId="{741CD208-A776-4331-BC79-14CC3442A6D0}" type="presParOf" srcId="{C347E620-89F4-4B68-B5C9-258F45F44141}" destId="{8EB5AA3C-18BB-4996-A2DE-5FDC6935A1A9}" srcOrd="1" destOrd="0" presId="urn:microsoft.com/office/officeart/2005/8/layout/vList4"/>
    <dgm:cxn modelId="{0B66F2E9-F791-4CCC-91A9-BB2C126BE6C5}" type="presParOf" srcId="{C347E620-89F4-4B68-B5C9-258F45F44141}" destId="{963108A8-3626-4A72-98E3-6E1FAF36180D}" srcOrd="2" destOrd="0" presId="urn:microsoft.com/office/officeart/2005/8/layout/vList4"/>
    <dgm:cxn modelId="{0E6356DD-E537-42F5-B504-BC43E8FB7827}" type="presParOf" srcId="{7494935F-907D-4EAD-A954-9277FD2BAC71}" destId="{C62E1569-7A2C-42A6-A1DE-435BED3164FE}" srcOrd="1" destOrd="0" presId="urn:microsoft.com/office/officeart/2005/8/layout/vList4"/>
    <dgm:cxn modelId="{7856104E-589F-47ED-AAA5-EDE534A77877}" type="presParOf" srcId="{7494935F-907D-4EAD-A954-9277FD2BAC71}" destId="{06786618-5178-4DFB-997A-71430494682B}" srcOrd="2" destOrd="0" presId="urn:microsoft.com/office/officeart/2005/8/layout/vList4"/>
    <dgm:cxn modelId="{FBD3589C-EB07-4272-8B15-A189ADA44AD1}" type="presParOf" srcId="{06786618-5178-4DFB-997A-71430494682B}" destId="{DB781B3C-9747-4A6C-B5C9-52C6BFBA297B}" srcOrd="0" destOrd="0" presId="urn:microsoft.com/office/officeart/2005/8/layout/vList4"/>
    <dgm:cxn modelId="{E885030B-1DC5-4AD1-9C11-83EA10E63DF2}" type="presParOf" srcId="{06786618-5178-4DFB-997A-71430494682B}" destId="{0489D17F-3BBB-4ECB-AD74-D8980BAC54F8}" srcOrd="1" destOrd="0" presId="urn:microsoft.com/office/officeart/2005/8/layout/vList4"/>
    <dgm:cxn modelId="{A7AF55EB-6205-40D5-B6B1-FE20E402CF30}" type="presParOf" srcId="{06786618-5178-4DFB-997A-71430494682B}" destId="{11B69337-3DCB-497C-AD71-11832B715DFA}" srcOrd="2" destOrd="0" presId="urn:microsoft.com/office/officeart/2005/8/layout/vList4"/>
    <dgm:cxn modelId="{A69818F6-00CB-4ACC-AED5-606375983CE2}" type="presParOf" srcId="{7494935F-907D-4EAD-A954-9277FD2BAC71}" destId="{E6669FB6-0327-4307-8BD4-C4E8F48E2BE4}" srcOrd="3" destOrd="0" presId="urn:microsoft.com/office/officeart/2005/8/layout/vList4"/>
    <dgm:cxn modelId="{CDC92BC8-F622-4C6F-A53B-301FEE30F10F}" type="presParOf" srcId="{7494935F-907D-4EAD-A954-9277FD2BAC71}" destId="{3D77B6B6-94A8-4642-A8A6-E1CFF1C9487B}" srcOrd="4" destOrd="0" presId="urn:microsoft.com/office/officeart/2005/8/layout/vList4"/>
    <dgm:cxn modelId="{46DDF3D9-37CE-496F-B9DD-B5A996223FED}" type="presParOf" srcId="{3D77B6B6-94A8-4642-A8A6-E1CFF1C9487B}" destId="{A0D48B78-13E7-482E-B366-8C0C60994B6E}" srcOrd="0" destOrd="0" presId="urn:microsoft.com/office/officeart/2005/8/layout/vList4"/>
    <dgm:cxn modelId="{B601B7E0-5449-4B9A-AC52-6D999972FAC6}" type="presParOf" srcId="{3D77B6B6-94A8-4642-A8A6-E1CFF1C9487B}" destId="{272DB8B7-0B80-4F3B-924E-5EE05E45840A}" srcOrd="1" destOrd="0" presId="urn:microsoft.com/office/officeart/2005/8/layout/vList4"/>
    <dgm:cxn modelId="{B4B5AAF6-3A01-418B-BFC0-B2FBFE18CE57}" type="presParOf" srcId="{3D77B6B6-94A8-4642-A8A6-E1CFF1C9487B}" destId="{2291C822-A491-47BC-8360-97B0D90747A0}" srcOrd="2" destOrd="0" presId="urn:microsoft.com/office/officeart/2005/8/layout/vList4"/>
    <dgm:cxn modelId="{192F01AA-9CA5-4D13-AD1F-CE22D1492BB3}" type="presParOf" srcId="{7494935F-907D-4EAD-A954-9277FD2BAC71}" destId="{3F85D001-28AB-415D-BD59-AAD7CB652124}" srcOrd="5" destOrd="0" presId="urn:microsoft.com/office/officeart/2005/8/layout/vList4"/>
    <dgm:cxn modelId="{7D968614-7E5B-464C-B7D0-941CDFAB1624}" type="presParOf" srcId="{7494935F-907D-4EAD-A954-9277FD2BAC71}" destId="{B95CF318-DF8B-47EB-AEA7-33DF8DA2668C}" srcOrd="6" destOrd="0" presId="urn:microsoft.com/office/officeart/2005/8/layout/vList4"/>
    <dgm:cxn modelId="{A70D3BAD-E483-4348-B9E9-42B6F09E3BBB}" type="presParOf" srcId="{B95CF318-DF8B-47EB-AEA7-33DF8DA2668C}" destId="{6C1FCC0B-994F-4922-A66C-6FD97D794069}" srcOrd="0" destOrd="0" presId="urn:microsoft.com/office/officeart/2005/8/layout/vList4"/>
    <dgm:cxn modelId="{8C260AAF-B040-40B9-BCE8-0A9623CCEE3A}" type="presParOf" srcId="{B95CF318-DF8B-47EB-AEA7-33DF8DA2668C}" destId="{787C53D3-C3E5-4B83-A2C0-8F766E602B2A}" srcOrd="1" destOrd="0" presId="urn:microsoft.com/office/officeart/2005/8/layout/vList4"/>
    <dgm:cxn modelId="{D0FFACEA-508F-471C-97E2-9A34C9CBD323}" type="presParOf" srcId="{B95CF318-DF8B-47EB-AEA7-33DF8DA2668C}" destId="{27D1F9B4-9BBD-4C12-9DE8-64B5A14D193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5D287B-1726-49AE-B8E0-D466F7A449E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C57BE-84E5-40D6-B428-7DBA7830F1C7}">
      <dgm:prSet phldrT="[Text]"/>
      <dgm:spPr/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5FF13D8B-912A-4B6E-931D-38ED4B90D4CF}" type="parTrans" cxnId="{36244FF5-7691-4EC1-B6F6-82A25B570604}">
      <dgm:prSet/>
      <dgm:spPr/>
      <dgm:t>
        <a:bodyPr/>
        <a:lstStyle/>
        <a:p>
          <a:endParaRPr lang="en-US"/>
        </a:p>
      </dgm:t>
    </dgm:pt>
    <dgm:pt modelId="{AD3AA9C0-ADBE-432A-8519-99050B5E14ED}" type="sibTrans" cxnId="{36244FF5-7691-4EC1-B6F6-82A25B570604}">
      <dgm:prSet/>
      <dgm:spPr/>
      <dgm:t>
        <a:bodyPr/>
        <a:lstStyle/>
        <a:p>
          <a:endParaRPr lang="en-US"/>
        </a:p>
      </dgm:t>
    </dgm:pt>
    <dgm:pt modelId="{90075353-B54A-42C6-8ACB-FB73479EF3A8}">
      <dgm:prSet phldrT="[Text]"/>
      <dgm:spPr/>
      <dgm:t>
        <a:bodyPr/>
        <a:lstStyle/>
        <a:p>
          <a:r>
            <a:rPr lang="en-US" dirty="0" smtClean="0"/>
            <a:t>Maturity or decline stage</a:t>
          </a:r>
          <a:endParaRPr lang="en-US" dirty="0"/>
        </a:p>
      </dgm:t>
    </dgm:pt>
    <dgm:pt modelId="{853753ED-03DF-419C-BCD8-E9AE8729B3AF}" type="parTrans" cxnId="{3EC4EBDE-EAB0-4F8E-8D44-C6683EEA2AD5}">
      <dgm:prSet/>
      <dgm:spPr/>
      <dgm:t>
        <a:bodyPr/>
        <a:lstStyle/>
        <a:p>
          <a:endParaRPr lang="en-US"/>
        </a:p>
      </dgm:t>
    </dgm:pt>
    <dgm:pt modelId="{8896A7D0-85F2-4D90-9A31-6B6E559A9CDE}" type="sibTrans" cxnId="{3EC4EBDE-EAB0-4F8E-8D44-C6683EEA2AD5}">
      <dgm:prSet/>
      <dgm:spPr/>
      <dgm:t>
        <a:bodyPr/>
        <a:lstStyle/>
        <a:p>
          <a:endParaRPr lang="en-US"/>
        </a:p>
      </dgm:t>
    </dgm:pt>
    <dgm:pt modelId="{19CB0AAA-B506-42B9-8229-31D6FE3B4DEC}">
      <dgm:prSet phldrT="[Text]"/>
      <dgm:spPr/>
      <dgm:t>
        <a:bodyPr/>
        <a:lstStyle/>
        <a:p>
          <a:r>
            <a:rPr lang="en-US" dirty="0" smtClean="0"/>
            <a:t>Relative Strengths</a:t>
          </a:r>
          <a:endParaRPr lang="en-US" dirty="0"/>
        </a:p>
      </dgm:t>
    </dgm:pt>
    <dgm:pt modelId="{1A10CD62-5BD7-4F77-8309-F94A0008BC2A}" type="parTrans" cxnId="{E9BACA8F-67D4-40C0-9A7D-F4B9F642F344}">
      <dgm:prSet/>
      <dgm:spPr/>
      <dgm:t>
        <a:bodyPr/>
        <a:lstStyle/>
        <a:p>
          <a:endParaRPr lang="en-US"/>
        </a:p>
      </dgm:t>
    </dgm:pt>
    <dgm:pt modelId="{F0B4A732-0F70-405E-AAA8-7E8EAB5AA3F1}" type="sibTrans" cxnId="{E9BACA8F-67D4-40C0-9A7D-F4B9F642F344}">
      <dgm:prSet/>
      <dgm:spPr/>
      <dgm:t>
        <a:bodyPr/>
        <a:lstStyle/>
        <a:p>
          <a:endParaRPr lang="en-US"/>
        </a:p>
      </dgm:t>
    </dgm:pt>
    <dgm:pt modelId="{0332D5B4-61D4-4C05-ABA6-502352E3EF8F}">
      <dgm:prSet phldrT="[Text]"/>
      <dgm:spPr/>
      <dgm:t>
        <a:bodyPr/>
        <a:lstStyle/>
        <a:p>
          <a:r>
            <a:rPr lang="en-US" dirty="0" smtClean="0"/>
            <a:t>Competition</a:t>
          </a:r>
          <a:endParaRPr lang="en-US" dirty="0"/>
        </a:p>
      </dgm:t>
    </dgm:pt>
    <dgm:pt modelId="{270F43EE-A680-46F9-ACCC-3111E5510C43}" type="parTrans" cxnId="{BB43D852-D325-4C7A-9EDC-79D4464432B9}">
      <dgm:prSet/>
      <dgm:spPr/>
      <dgm:t>
        <a:bodyPr/>
        <a:lstStyle/>
        <a:p>
          <a:endParaRPr lang="en-US"/>
        </a:p>
      </dgm:t>
    </dgm:pt>
    <dgm:pt modelId="{D3F85295-7A1C-4929-A8C2-F3EF720A5A62}" type="sibTrans" cxnId="{BB43D852-D325-4C7A-9EDC-79D4464432B9}">
      <dgm:prSet/>
      <dgm:spPr/>
      <dgm:t>
        <a:bodyPr/>
        <a:lstStyle/>
        <a:p>
          <a:endParaRPr lang="en-US"/>
        </a:p>
      </dgm:t>
    </dgm:pt>
    <dgm:pt modelId="{8CCEA400-4F20-4B5A-8810-DC1671087D27}">
      <dgm:prSet phldrT="[Text]"/>
      <dgm:spPr/>
      <dgm:t>
        <a:bodyPr/>
        <a:lstStyle/>
        <a:p>
          <a:r>
            <a:rPr lang="en-US" dirty="0" smtClean="0"/>
            <a:t>Few well established competitors</a:t>
          </a:r>
          <a:endParaRPr lang="en-US" dirty="0"/>
        </a:p>
      </dgm:t>
    </dgm:pt>
    <dgm:pt modelId="{DCD7EC31-8695-4989-A244-7180EE159ACF}" type="parTrans" cxnId="{AE4F98F4-97FD-4054-9FFB-4B1701AC26F7}">
      <dgm:prSet/>
      <dgm:spPr/>
      <dgm:t>
        <a:bodyPr/>
        <a:lstStyle/>
        <a:p>
          <a:endParaRPr lang="en-US"/>
        </a:p>
      </dgm:t>
    </dgm:pt>
    <dgm:pt modelId="{074EA48B-76CB-417C-A7B4-2BAB11639637}" type="sibTrans" cxnId="{AE4F98F4-97FD-4054-9FFB-4B1701AC26F7}">
      <dgm:prSet/>
      <dgm:spPr/>
      <dgm:t>
        <a:bodyPr/>
        <a:lstStyle/>
        <a:p>
          <a:endParaRPr lang="en-US"/>
        </a:p>
      </dgm:t>
    </dgm:pt>
    <dgm:pt modelId="{1DE306E8-7224-4A98-B087-F23A1182EA34}">
      <dgm:prSet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D6053772-5DE9-4682-90FA-3EE94B792BB0}" type="parTrans" cxnId="{C37394AB-391F-4331-B877-C521C1A7B20B}">
      <dgm:prSet/>
      <dgm:spPr/>
      <dgm:t>
        <a:bodyPr/>
        <a:lstStyle/>
        <a:p>
          <a:endParaRPr lang="en-US"/>
        </a:p>
      </dgm:t>
    </dgm:pt>
    <dgm:pt modelId="{7B17D555-40AA-479F-9A7A-F6FEFCEAE4F4}" type="sibTrans" cxnId="{C37394AB-391F-4331-B877-C521C1A7B20B}">
      <dgm:prSet/>
      <dgm:spPr/>
      <dgm:t>
        <a:bodyPr/>
        <a:lstStyle/>
        <a:p>
          <a:endParaRPr lang="en-US"/>
        </a:p>
      </dgm:t>
    </dgm:pt>
    <dgm:pt modelId="{A131CC5D-DD37-478E-A3E8-F494739673CD}">
      <dgm:prSet/>
      <dgm:spPr/>
      <dgm:t>
        <a:bodyPr/>
        <a:lstStyle/>
        <a:p>
          <a:r>
            <a:rPr lang="en-US" dirty="0" smtClean="0"/>
            <a:t>Basic technology fully developed and stable; few major modifications or improvements likely</a:t>
          </a:r>
          <a:endParaRPr lang="en-US" dirty="0"/>
        </a:p>
      </dgm:t>
    </dgm:pt>
    <dgm:pt modelId="{6251FF72-128A-4444-9FF1-EE0D594F4374}" type="parTrans" cxnId="{F52AB804-6D88-4713-B034-127DE30EB6B8}">
      <dgm:prSet/>
      <dgm:spPr/>
      <dgm:t>
        <a:bodyPr/>
        <a:lstStyle/>
        <a:p>
          <a:endParaRPr lang="en-US"/>
        </a:p>
      </dgm:t>
    </dgm:pt>
    <dgm:pt modelId="{6A9D2129-603C-47DB-8FF3-B3DF2CD7DDD6}" type="sibTrans" cxnId="{F52AB804-6D88-4713-B034-127DE30EB6B8}">
      <dgm:prSet/>
      <dgm:spPr/>
      <dgm:t>
        <a:bodyPr/>
        <a:lstStyle/>
        <a:p>
          <a:endParaRPr lang="en-US"/>
        </a:p>
      </dgm:t>
    </dgm:pt>
    <dgm:pt modelId="{D64F1714-47BB-401D-8FD7-16CA306C7DD3}">
      <dgm:prSet/>
      <dgm:spPr/>
      <dgm:t>
        <a:bodyPr/>
        <a:lstStyle/>
        <a:p>
          <a:endParaRPr lang="en-US" dirty="0"/>
        </a:p>
      </dgm:t>
    </dgm:pt>
    <dgm:pt modelId="{95B9C8ED-63C2-48CC-80B3-A971EE980FC7}" type="parTrans" cxnId="{70BE7ABB-DFC9-4584-AF8D-8211DF24F347}">
      <dgm:prSet/>
      <dgm:spPr/>
      <dgm:t>
        <a:bodyPr/>
        <a:lstStyle/>
        <a:p>
          <a:endParaRPr lang="en-US"/>
        </a:p>
      </dgm:t>
    </dgm:pt>
    <dgm:pt modelId="{C1975297-66C7-479B-B12A-1D4A436B7FE6}" type="sibTrans" cxnId="{70BE7ABB-DFC9-4584-AF8D-8211DF24F347}">
      <dgm:prSet/>
      <dgm:spPr/>
      <dgm:t>
        <a:bodyPr/>
        <a:lstStyle/>
        <a:p>
          <a:endParaRPr lang="en-US"/>
        </a:p>
      </dgm:t>
    </dgm:pt>
    <dgm:pt modelId="{EBE34AF5-0E75-4672-BDC6-2C9F6DFE84BB}">
      <dgm:prSet phldrT="[Text]"/>
      <dgm:spPr/>
      <dgm:t>
        <a:bodyPr/>
        <a:lstStyle/>
        <a:p>
          <a:r>
            <a:rPr lang="en-US" dirty="0" smtClean="0"/>
            <a:t>Low cost production &gt;&gt; superior sources of supply,  R&amp;D, process engineering, product engineering, sales effort. Mass production … etc.</a:t>
          </a:r>
          <a:endParaRPr lang="en-US" dirty="0"/>
        </a:p>
      </dgm:t>
    </dgm:pt>
    <dgm:pt modelId="{700FF88C-D15C-48AC-ACD0-D6101DE1DC73}" type="sibTrans" cxnId="{B28383DB-0B48-4FCE-8784-C83E786C5F2B}">
      <dgm:prSet/>
      <dgm:spPr/>
      <dgm:t>
        <a:bodyPr/>
        <a:lstStyle/>
        <a:p>
          <a:endParaRPr lang="en-US"/>
        </a:p>
      </dgm:t>
    </dgm:pt>
    <dgm:pt modelId="{33F15C5A-A1D2-49FF-B478-D649A67CDC2D}" type="parTrans" cxnId="{B28383DB-0B48-4FCE-8784-C83E786C5F2B}">
      <dgm:prSet/>
      <dgm:spPr/>
      <dgm:t>
        <a:bodyPr/>
        <a:lstStyle/>
        <a:p>
          <a:endParaRPr lang="en-US"/>
        </a:p>
      </dgm:t>
    </dgm:pt>
    <dgm:pt modelId="{D8785CF1-7757-4A2D-B1F7-3311BD27790B}">
      <dgm:prSet phldrT="[Text]"/>
      <dgm:spPr/>
      <dgm:t>
        <a:bodyPr/>
        <a:lstStyle/>
        <a:p>
          <a:r>
            <a:rPr lang="en-US" dirty="0" smtClean="0"/>
            <a:t>Possibility of acquisition</a:t>
          </a:r>
          <a:endParaRPr lang="en-US" dirty="0"/>
        </a:p>
      </dgm:t>
    </dgm:pt>
    <dgm:pt modelId="{5ABFA501-1825-4EC1-847B-13E5AD44414F}" type="parTrans" cxnId="{3B7FF82B-2ECC-4DF9-9DBC-7511B948B3EC}">
      <dgm:prSet/>
      <dgm:spPr/>
      <dgm:t>
        <a:bodyPr/>
        <a:lstStyle/>
        <a:p>
          <a:endParaRPr lang="en-US"/>
        </a:p>
      </dgm:t>
    </dgm:pt>
    <dgm:pt modelId="{EE191A68-8B2E-4F4B-86CD-D9437AF2C0B7}" type="sibTrans" cxnId="{3B7FF82B-2ECC-4DF9-9DBC-7511B948B3EC}">
      <dgm:prSet/>
      <dgm:spPr/>
      <dgm:t>
        <a:bodyPr/>
        <a:lstStyle/>
        <a:p>
          <a:endParaRPr lang="en-US"/>
        </a:p>
      </dgm:t>
    </dgm:pt>
    <dgm:pt modelId="{7494935F-907D-4EAD-A954-9277FD2BAC71}" type="pres">
      <dgm:prSet presAssocID="{7C5D287B-1726-49AE-B8E0-D466F7A449E1}" presName="linear" presStyleCnt="0">
        <dgm:presLayoutVars>
          <dgm:dir/>
          <dgm:resizeHandles val="exact"/>
        </dgm:presLayoutVars>
      </dgm:prSet>
      <dgm:spPr/>
    </dgm:pt>
    <dgm:pt modelId="{C347E620-89F4-4B68-B5C9-258F45F44141}" type="pres">
      <dgm:prSet presAssocID="{B68C57BE-84E5-40D6-B428-7DBA7830F1C7}" presName="comp" presStyleCnt="0"/>
      <dgm:spPr/>
    </dgm:pt>
    <dgm:pt modelId="{6093CEE6-1476-4966-BED6-CA6AB5847647}" type="pres">
      <dgm:prSet presAssocID="{B68C57BE-84E5-40D6-B428-7DBA7830F1C7}" presName="box" presStyleLbl="node1" presStyleIdx="0" presStyleCnt="4"/>
      <dgm:spPr/>
      <dgm:t>
        <a:bodyPr/>
        <a:lstStyle/>
        <a:p>
          <a:endParaRPr lang="en-US"/>
        </a:p>
      </dgm:t>
    </dgm:pt>
    <dgm:pt modelId="{8EB5AA3C-18BB-4996-A2DE-5FDC6935A1A9}" type="pres">
      <dgm:prSet presAssocID="{B68C57BE-84E5-40D6-B428-7DBA7830F1C7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63108A8-3626-4A72-98E3-6E1FAF36180D}" type="pres">
      <dgm:prSet presAssocID="{B68C57BE-84E5-40D6-B428-7DBA7830F1C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E1569-7A2C-42A6-A1DE-435BED3164FE}" type="pres">
      <dgm:prSet presAssocID="{AD3AA9C0-ADBE-432A-8519-99050B5E14ED}" presName="spacer" presStyleCnt="0"/>
      <dgm:spPr/>
    </dgm:pt>
    <dgm:pt modelId="{06786618-5178-4DFB-997A-71430494682B}" type="pres">
      <dgm:prSet presAssocID="{19CB0AAA-B506-42B9-8229-31D6FE3B4DEC}" presName="comp" presStyleCnt="0"/>
      <dgm:spPr/>
    </dgm:pt>
    <dgm:pt modelId="{DB781B3C-9747-4A6C-B5C9-52C6BFBA297B}" type="pres">
      <dgm:prSet presAssocID="{19CB0AAA-B506-42B9-8229-31D6FE3B4DEC}" presName="box" presStyleLbl="node1" presStyleIdx="1" presStyleCnt="4"/>
      <dgm:spPr/>
      <dgm:t>
        <a:bodyPr/>
        <a:lstStyle/>
        <a:p>
          <a:endParaRPr lang="en-US"/>
        </a:p>
      </dgm:t>
    </dgm:pt>
    <dgm:pt modelId="{0489D17F-3BBB-4ECB-AD74-D8980BAC54F8}" type="pres">
      <dgm:prSet presAssocID="{19CB0AAA-B506-42B9-8229-31D6FE3B4DEC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1B69337-3DCB-497C-AD71-11832B715DFA}" type="pres">
      <dgm:prSet presAssocID="{19CB0AAA-B506-42B9-8229-31D6FE3B4DEC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69FB6-0327-4307-8BD4-C4E8F48E2BE4}" type="pres">
      <dgm:prSet presAssocID="{F0B4A732-0F70-405E-AAA8-7E8EAB5AA3F1}" presName="spacer" presStyleCnt="0"/>
      <dgm:spPr/>
    </dgm:pt>
    <dgm:pt modelId="{3D77B6B6-94A8-4642-A8A6-E1CFF1C9487B}" type="pres">
      <dgm:prSet presAssocID="{0332D5B4-61D4-4C05-ABA6-502352E3EF8F}" presName="comp" presStyleCnt="0"/>
      <dgm:spPr/>
    </dgm:pt>
    <dgm:pt modelId="{A0D48B78-13E7-482E-B366-8C0C60994B6E}" type="pres">
      <dgm:prSet presAssocID="{0332D5B4-61D4-4C05-ABA6-502352E3EF8F}" presName="box" presStyleLbl="node1" presStyleIdx="2" presStyleCnt="4"/>
      <dgm:spPr/>
      <dgm:t>
        <a:bodyPr/>
        <a:lstStyle/>
        <a:p>
          <a:endParaRPr lang="en-US"/>
        </a:p>
      </dgm:t>
    </dgm:pt>
    <dgm:pt modelId="{272DB8B7-0B80-4F3B-924E-5EE05E45840A}" type="pres">
      <dgm:prSet presAssocID="{0332D5B4-61D4-4C05-ABA6-502352E3EF8F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2291C822-A491-47BC-8360-97B0D90747A0}" type="pres">
      <dgm:prSet presAssocID="{0332D5B4-61D4-4C05-ABA6-502352E3EF8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5D001-28AB-415D-BD59-AAD7CB652124}" type="pres">
      <dgm:prSet presAssocID="{D3F85295-7A1C-4929-A8C2-F3EF720A5A62}" presName="spacer" presStyleCnt="0"/>
      <dgm:spPr/>
    </dgm:pt>
    <dgm:pt modelId="{B95CF318-DF8B-47EB-AEA7-33DF8DA2668C}" type="pres">
      <dgm:prSet presAssocID="{1DE306E8-7224-4A98-B087-F23A1182EA34}" presName="comp" presStyleCnt="0"/>
      <dgm:spPr/>
    </dgm:pt>
    <dgm:pt modelId="{6C1FCC0B-994F-4922-A66C-6FD97D794069}" type="pres">
      <dgm:prSet presAssocID="{1DE306E8-7224-4A98-B087-F23A1182EA34}" presName="box" presStyleLbl="node1" presStyleIdx="3" presStyleCnt="4"/>
      <dgm:spPr/>
      <dgm:t>
        <a:bodyPr/>
        <a:lstStyle/>
        <a:p>
          <a:endParaRPr lang="en-US"/>
        </a:p>
      </dgm:t>
    </dgm:pt>
    <dgm:pt modelId="{787C53D3-C3E5-4B83-A2C0-8F766E602B2A}" type="pres">
      <dgm:prSet presAssocID="{1DE306E8-7224-4A98-B087-F23A1182EA34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27D1F9B4-9BBD-4C12-9DE8-64B5A14D1939}" type="pres">
      <dgm:prSet presAssocID="{1DE306E8-7224-4A98-B087-F23A1182EA3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B2FB3-EAC0-48B3-9D91-F33BACD03390}" type="presOf" srcId="{90075353-B54A-42C6-8ACB-FB73479EF3A8}" destId="{6093CEE6-1476-4966-BED6-CA6AB5847647}" srcOrd="0" destOrd="1" presId="urn:microsoft.com/office/officeart/2005/8/layout/vList4"/>
    <dgm:cxn modelId="{3EC4EBDE-EAB0-4F8E-8D44-C6683EEA2AD5}" srcId="{B68C57BE-84E5-40D6-B428-7DBA7830F1C7}" destId="{90075353-B54A-42C6-8ACB-FB73479EF3A8}" srcOrd="0" destOrd="0" parTransId="{853753ED-03DF-419C-BCD8-E9AE8729B3AF}" sibTransId="{8896A7D0-85F2-4D90-9A31-6B6E559A9CDE}"/>
    <dgm:cxn modelId="{45A347AE-870C-4D39-B399-7FB14F4E78F8}" type="presOf" srcId="{D8785CF1-7757-4A2D-B1F7-3311BD27790B}" destId="{A0D48B78-13E7-482E-B366-8C0C60994B6E}" srcOrd="0" destOrd="2" presId="urn:microsoft.com/office/officeart/2005/8/layout/vList4"/>
    <dgm:cxn modelId="{36244FF5-7691-4EC1-B6F6-82A25B570604}" srcId="{7C5D287B-1726-49AE-B8E0-D466F7A449E1}" destId="{B68C57BE-84E5-40D6-B428-7DBA7830F1C7}" srcOrd="0" destOrd="0" parTransId="{5FF13D8B-912A-4B6E-931D-38ED4B90D4CF}" sibTransId="{AD3AA9C0-ADBE-432A-8519-99050B5E14ED}"/>
    <dgm:cxn modelId="{35A7ABCB-C2D0-4B4E-BE50-0A5DC46BF531}" type="presOf" srcId="{D64F1714-47BB-401D-8FD7-16CA306C7DD3}" destId="{6C1FCC0B-994F-4922-A66C-6FD97D794069}" srcOrd="0" destOrd="2" presId="urn:microsoft.com/office/officeart/2005/8/layout/vList4"/>
    <dgm:cxn modelId="{3E3E4F46-DFCC-454C-985E-03D32D9578B2}" type="presOf" srcId="{1DE306E8-7224-4A98-B087-F23A1182EA34}" destId="{6C1FCC0B-994F-4922-A66C-6FD97D794069}" srcOrd="0" destOrd="0" presId="urn:microsoft.com/office/officeart/2005/8/layout/vList4"/>
    <dgm:cxn modelId="{70BE7ABB-DFC9-4584-AF8D-8211DF24F347}" srcId="{1DE306E8-7224-4A98-B087-F23A1182EA34}" destId="{D64F1714-47BB-401D-8FD7-16CA306C7DD3}" srcOrd="1" destOrd="0" parTransId="{95B9C8ED-63C2-48CC-80B3-A971EE980FC7}" sibTransId="{C1975297-66C7-479B-B12A-1D4A436B7FE6}"/>
    <dgm:cxn modelId="{E9BACA8F-67D4-40C0-9A7D-F4B9F642F344}" srcId="{7C5D287B-1726-49AE-B8E0-D466F7A449E1}" destId="{19CB0AAA-B506-42B9-8229-31D6FE3B4DEC}" srcOrd="1" destOrd="0" parTransId="{1A10CD62-5BD7-4F77-8309-F94A0008BC2A}" sibTransId="{F0B4A732-0F70-405E-AAA8-7E8EAB5AA3F1}"/>
    <dgm:cxn modelId="{C9473D71-6DD6-46D0-B15F-2E8AC377961D}" type="presOf" srcId="{EBE34AF5-0E75-4672-BDC6-2C9F6DFE84BB}" destId="{11B69337-3DCB-497C-AD71-11832B715DFA}" srcOrd="1" destOrd="1" presId="urn:microsoft.com/office/officeart/2005/8/layout/vList4"/>
    <dgm:cxn modelId="{CA71BCD3-2A06-439A-B18B-0EEEBC5221F5}" type="presOf" srcId="{A131CC5D-DD37-478E-A3E8-F494739673CD}" destId="{27D1F9B4-9BBD-4C12-9DE8-64B5A14D1939}" srcOrd="1" destOrd="1" presId="urn:microsoft.com/office/officeart/2005/8/layout/vList4"/>
    <dgm:cxn modelId="{D348272C-2547-4F43-A31C-1AE91B4C2BE9}" type="presOf" srcId="{8CCEA400-4F20-4B5A-8810-DC1671087D27}" destId="{2291C822-A491-47BC-8360-97B0D90747A0}" srcOrd="1" destOrd="1" presId="urn:microsoft.com/office/officeart/2005/8/layout/vList4"/>
    <dgm:cxn modelId="{411C9D9D-1369-4752-A1EC-6D271FD6E0BA}" type="presOf" srcId="{8CCEA400-4F20-4B5A-8810-DC1671087D27}" destId="{A0D48B78-13E7-482E-B366-8C0C60994B6E}" srcOrd="0" destOrd="1" presId="urn:microsoft.com/office/officeart/2005/8/layout/vList4"/>
    <dgm:cxn modelId="{E952D623-CC32-42B8-8754-1134BBC94809}" type="presOf" srcId="{19CB0AAA-B506-42B9-8229-31D6FE3B4DEC}" destId="{11B69337-3DCB-497C-AD71-11832B715DFA}" srcOrd="1" destOrd="0" presId="urn:microsoft.com/office/officeart/2005/8/layout/vList4"/>
    <dgm:cxn modelId="{5BE1AEB0-4BCA-4256-8A73-AC5C8A654C18}" type="presOf" srcId="{B68C57BE-84E5-40D6-B428-7DBA7830F1C7}" destId="{6093CEE6-1476-4966-BED6-CA6AB5847647}" srcOrd="0" destOrd="0" presId="urn:microsoft.com/office/officeart/2005/8/layout/vList4"/>
    <dgm:cxn modelId="{C37394AB-391F-4331-B877-C521C1A7B20B}" srcId="{7C5D287B-1726-49AE-B8E0-D466F7A449E1}" destId="{1DE306E8-7224-4A98-B087-F23A1182EA34}" srcOrd="3" destOrd="0" parTransId="{D6053772-5DE9-4682-90FA-3EE94B792BB0}" sibTransId="{7B17D555-40AA-479F-9A7A-F6FEFCEAE4F4}"/>
    <dgm:cxn modelId="{54D6DFF6-9B76-46C2-B213-A47C4F8E82A7}" type="presOf" srcId="{90075353-B54A-42C6-8ACB-FB73479EF3A8}" destId="{963108A8-3626-4A72-98E3-6E1FAF36180D}" srcOrd="1" destOrd="1" presId="urn:microsoft.com/office/officeart/2005/8/layout/vList4"/>
    <dgm:cxn modelId="{AE4F98F4-97FD-4054-9FFB-4B1701AC26F7}" srcId="{0332D5B4-61D4-4C05-ABA6-502352E3EF8F}" destId="{8CCEA400-4F20-4B5A-8810-DC1671087D27}" srcOrd="0" destOrd="0" parTransId="{DCD7EC31-8695-4989-A244-7180EE159ACF}" sibTransId="{074EA48B-76CB-417C-A7B4-2BAB11639637}"/>
    <dgm:cxn modelId="{DE1BD9BD-E89D-41E4-9498-E19C61431536}" type="presOf" srcId="{0332D5B4-61D4-4C05-ABA6-502352E3EF8F}" destId="{A0D48B78-13E7-482E-B366-8C0C60994B6E}" srcOrd="0" destOrd="0" presId="urn:microsoft.com/office/officeart/2005/8/layout/vList4"/>
    <dgm:cxn modelId="{F52AB804-6D88-4713-B034-127DE30EB6B8}" srcId="{1DE306E8-7224-4A98-B087-F23A1182EA34}" destId="{A131CC5D-DD37-478E-A3E8-F494739673CD}" srcOrd="0" destOrd="0" parTransId="{6251FF72-128A-4444-9FF1-EE0D594F4374}" sibTransId="{6A9D2129-603C-47DB-8FF3-B3DF2CD7DDD6}"/>
    <dgm:cxn modelId="{7085BEB2-61EC-4BFF-AC03-FE99B2F255CE}" type="presOf" srcId="{0332D5B4-61D4-4C05-ABA6-502352E3EF8F}" destId="{2291C822-A491-47BC-8360-97B0D90747A0}" srcOrd="1" destOrd="0" presId="urn:microsoft.com/office/officeart/2005/8/layout/vList4"/>
    <dgm:cxn modelId="{F8955E18-FFE5-4F3B-BDB7-31C9A7DFC10F}" type="presOf" srcId="{B68C57BE-84E5-40D6-B428-7DBA7830F1C7}" destId="{963108A8-3626-4A72-98E3-6E1FAF36180D}" srcOrd="1" destOrd="0" presId="urn:microsoft.com/office/officeart/2005/8/layout/vList4"/>
    <dgm:cxn modelId="{F681D26F-0E21-4FD9-B204-F78AF4DB0BF2}" type="presOf" srcId="{7C5D287B-1726-49AE-B8E0-D466F7A449E1}" destId="{7494935F-907D-4EAD-A954-9277FD2BAC71}" srcOrd="0" destOrd="0" presId="urn:microsoft.com/office/officeart/2005/8/layout/vList4"/>
    <dgm:cxn modelId="{15969F88-1205-4112-901B-F17B977CC544}" type="presOf" srcId="{D64F1714-47BB-401D-8FD7-16CA306C7DD3}" destId="{27D1F9B4-9BBD-4C12-9DE8-64B5A14D1939}" srcOrd="1" destOrd="2" presId="urn:microsoft.com/office/officeart/2005/8/layout/vList4"/>
    <dgm:cxn modelId="{ACC60ED2-3845-4B6E-9DB5-9CAD9CA99B48}" type="presOf" srcId="{A131CC5D-DD37-478E-A3E8-F494739673CD}" destId="{6C1FCC0B-994F-4922-A66C-6FD97D794069}" srcOrd="0" destOrd="1" presId="urn:microsoft.com/office/officeart/2005/8/layout/vList4"/>
    <dgm:cxn modelId="{BB43D852-D325-4C7A-9EDC-79D4464432B9}" srcId="{7C5D287B-1726-49AE-B8E0-D466F7A449E1}" destId="{0332D5B4-61D4-4C05-ABA6-502352E3EF8F}" srcOrd="2" destOrd="0" parTransId="{270F43EE-A680-46F9-ACCC-3111E5510C43}" sibTransId="{D3F85295-7A1C-4929-A8C2-F3EF720A5A62}"/>
    <dgm:cxn modelId="{3B7FF82B-2ECC-4DF9-9DBC-7511B948B3EC}" srcId="{0332D5B4-61D4-4C05-ABA6-502352E3EF8F}" destId="{D8785CF1-7757-4A2D-B1F7-3311BD27790B}" srcOrd="1" destOrd="0" parTransId="{5ABFA501-1825-4EC1-847B-13E5AD44414F}" sibTransId="{EE191A68-8B2E-4F4B-86CD-D9437AF2C0B7}"/>
    <dgm:cxn modelId="{EC5904B5-99B4-4887-9B67-190E8767FEC3}" type="presOf" srcId="{1DE306E8-7224-4A98-B087-F23A1182EA34}" destId="{27D1F9B4-9BBD-4C12-9DE8-64B5A14D1939}" srcOrd="1" destOrd="0" presId="urn:microsoft.com/office/officeart/2005/8/layout/vList4"/>
    <dgm:cxn modelId="{C9825CEF-48CF-4DD6-BAEB-5A02EC7A2FCF}" type="presOf" srcId="{EBE34AF5-0E75-4672-BDC6-2C9F6DFE84BB}" destId="{DB781B3C-9747-4A6C-B5C9-52C6BFBA297B}" srcOrd="0" destOrd="1" presId="urn:microsoft.com/office/officeart/2005/8/layout/vList4"/>
    <dgm:cxn modelId="{B28383DB-0B48-4FCE-8784-C83E786C5F2B}" srcId="{19CB0AAA-B506-42B9-8229-31D6FE3B4DEC}" destId="{EBE34AF5-0E75-4672-BDC6-2C9F6DFE84BB}" srcOrd="0" destOrd="0" parTransId="{33F15C5A-A1D2-49FF-B478-D649A67CDC2D}" sibTransId="{700FF88C-D15C-48AC-ACD0-D6101DE1DC73}"/>
    <dgm:cxn modelId="{CE927E49-9007-4C03-982B-3540D98C8710}" type="presOf" srcId="{D8785CF1-7757-4A2D-B1F7-3311BD27790B}" destId="{2291C822-A491-47BC-8360-97B0D90747A0}" srcOrd="1" destOrd="2" presId="urn:microsoft.com/office/officeart/2005/8/layout/vList4"/>
    <dgm:cxn modelId="{F4EDA4E4-920C-49D9-9AD3-28248F894A02}" type="presOf" srcId="{19CB0AAA-B506-42B9-8229-31D6FE3B4DEC}" destId="{DB781B3C-9747-4A6C-B5C9-52C6BFBA297B}" srcOrd="0" destOrd="0" presId="urn:microsoft.com/office/officeart/2005/8/layout/vList4"/>
    <dgm:cxn modelId="{F2359BB5-2ADD-4947-A704-025F1CCE8DEB}" type="presParOf" srcId="{7494935F-907D-4EAD-A954-9277FD2BAC71}" destId="{C347E620-89F4-4B68-B5C9-258F45F44141}" srcOrd="0" destOrd="0" presId="urn:microsoft.com/office/officeart/2005/8/layout/vList4"/>
    <dgm:cxn modelId="{870BC5A1-260C-4AB7-A552-A6517DC62E23}" type="presParOf" srcId="{C347E620-89F4-4B68-B5C9-258F45F44141}" destId="{6093CEE6-1476-4966-BED6-CA6AB5847647}" srcOrd="0" destOrd="0" presId="urn:microsoft.com/office/officeart/2005/8/layout/vList4"/>
    <dgm:cxn modelId="{BC990785-6433-402C-B7BD-6F226E14FFA1}" type="presParOf" srcId="{C347E620-89F4-4B68-B5C9-258F45F44141}" destId="{8EB5AA3C-18BB-4996-A2DE-5FDC6935A1A9}" srcOrd="1" destOrd="0" presId="urn:microsoft.com/office/officeart/2005/8/layout/vList4"/>
    <dgm:cxn modelId="{1162C9E8-36E8-4D83-A92C-353BED46084F}" type="presParOf" srcId="{C347E620-89F4-4B68-B5C9-258F45F44141}" destId="{963108A8-3626-4A72-98E3-6E1FAF36180D}" srcOrd="2" destOrd="0" presId="urn:microsoft.com/office/officeart/2005/8/layout/vList4"/>
    <dgm:cxn modelId="{8F637DD8-88C4-496E-9EC0-59EF3E0715CD}" type="presParOf" srcId="{7494935F-907D-4EAD-A954-9277FD2BAC71}" destId="{C62E1569-7A2C-42A6-A1DE-435BED3164FE}" srcOrd="1" destOrd="0" presId="urn:microsoft.com/office/officeart/2005/8/layout/vList4"/>
    <dgm:cxn modelId="{EC843F15-295E-4A59-B9FF-3EFDB655A55C}" type="presParOf" srcId="{7494935F-907D-4EAD-A954-9277FD2BAC71}" destId="{06786618-5178-4DFB-997A-71430494682B}" srcOrd="2" destOrd="0" presId="urn:microsoft.com/office/officeart/2005/8/layout/vList4"/>
    <dgm:cxn modelId="{3380B947-0663-4DAC-BBF0-A017080E67C1}" type="presParOf" srcId="{06786618-5178-4DFB-997A-71430494682B}" destId="{DB781B3C-9747-4A6C-B5C9-52C6BFBA297B}" srcOrd="0" destOrd="0" presId="urn:microsoft.com/office/officeart/2005/8/layout/vList4"/>
    <dgm:cxn modelId="{99D2F6DC-A2B3-4C92-8D69-A4743AF4AF1F}" type="presParOf" srcId="{06786618-5178-4DFB-997A-71430494682B}" destId="{0489D17F-3BBB-4ECB-AD74-D8980BAC54F8}" srcOrd="1" destOrd="0" presId="urn:microsoft.com/office/officeart/2005/8/layout/vList4"/>
    <dgm:cxn modelId="{DA3A4232-E531-4A9A-B996-BAE980E002EE}" type="presParOf" srcId="{06786618-5178-4DFB-997A-71430494682B}" destId="{11B69337-3DCB-497C-AD71-11832B715DFA}" srcOrd="2" destOrd="0" presId="urn:microsoft.com/office/officeart/2005/8/layout/vList4"/>
    <dgm:cxn modelId="{869115DC-2D23-4B3E-AD27-DAB7D4C842B8}" type="presParOf" srcId="{7494935F-907D-4EAD-A954-9277FD2BAC71}" destId="{E6669FB6-0327-4307-8BD4-C4E8F48E2BE4}" srcOrd="3" destOrd="0" presId="urn:microsoft.com/office/officeart/2005/8/layout/vList4"/>
    <dgm:cxn modelId="{94737B3F-0F8B-4D8C-B174-B0B7C6AD75A8}" type="presParOf" srcId="{7494935F-907D-4EAD-A954-9277FD2BAC71}" destId="{3D77B6B6-94A8-4642-A8A6-E1CFF1C9487B}" srcOrd="4" destOrd="0" presId="urn:microsoft.com/office/officeart/2005/8/layout/vList4"/>
    <dgm:cxn modelId="{E66E8D58-F78B-421D-827F-892A05CC4872}" type="presParOf" srcId="{3D77B6B6-94A8-4642-A8A6-E1CFF1C9487B}" destId="{A0D48B78-13E7-482E-B366-8C0C60994B6E}" srcOrd="0" destOrd="0" presId="urn:microsoft.com/office/officeart/2005/8/layout/vList4"/>
    <dgm:cxn modelId="{DEC2114E-13FC-418B-A167-D0C964FF2FA3}" type="presParOf" srcId="{3D77B6B6-94A8-4642-A8A6-E1CFF1C9487B}" destId="{272DB8B7-0B80-4F3B-924E-5EE05E45840A}" srcOrd="1" destOrd="0" presId="urn:microsoft.com/office/officeart/2005/8/layout/vList4"/>
    <dgm:cxn modelId="{8AD80B0A-01A9-4AD5-980C-C12D8B1AB2E6}" type="presParOf" srcId="{3D77B6B6-94A8-4642-A8A6-E1CFF1C9487B}" destId="{2291C822-A491-47BC-8360-97B0D90747A0}" srcOrd="2" destOrd="0" presId="urn:microsoft.com/office/officeart/2005/8/layout/vList4"/>
    <dgm:cxn modelId="{9CF0C13F-9DE8-46A6-972B-86A9AC1F093B}" type="presParOf" srcId="{7494935F-907D-4EAD-A954-9277FD2BAC71}" destId="{3F85D001-28AB-415D-BD59-AAD7CB652124}" srcOrd="5" destOrd="0" presId="urn:microsoft.com/office/officeart/2005/8/layout/vList4"/>
    <dgm:cxn modelId="{0C25E8F2-EF9B-407D-A1B5-A89F311444B8}" type="presParOf" srcId="{7494935F-907D-4EAD-A954-9277FD2BAC71}" destId="{B95CF318-DF8B-47EB-AEA7-33DF8DA2668C}" srcOrd="6" destOrd="0" presId="urn:microsoft.com/office/officeart/2005/8/layout/vList4"/>
    <dgm:cxn modelId="{F93B5929-C0FE-4FF5-8B34-38601B795725}" type="presParOf" srcId="{B95CF318-DF8B-47EB-AEA7-33DF8DA2668C}" destId="{6C1FCC0B-994F-4922-A66C-6FD97D794069}" srcOrd="0" destOrd="0" presId="urn:microsoft.com/office/officeart/2005/8/layout/vList4"/>
    <dgm:cxn modelId="{B04FB5DC-4F51-4141-8D75-BA93DF115D85}" type="presParOf" srcId="{B95CF318-DF8B-47EB-AEA7-33DF8DA2668C}" destId="{787C53D3-C3E5-4B83-A2C0-8F766E602B2A}" srcOrd="1" destOrd="0" presId="urn:microsoft.com/office/officeart/2005/8/layout/vList4"/>
    <dgm:cxn modelId="{BB9F620A-B9C4-4A2A-9CE1-23FD2FFE8F78}" type="presParOf" srcId="{B95CF318-DF8B-47EB-AEA7-33DF8DA2668C}" destId="{27D1F9B4-9BBD-4C12-9DE8-64B5A14D193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52B8BEB-C018-4DAD-81FB-286F48FFFDC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A5351-3685-4AC3-A35D-4D09E7A66478}">
      <dgm:prSet phldrT="[Text]"/>
      <dgm:spPr/>
      <dgm:t>
        <a:bodyPr/>
        <a:lstStyle/>
        <a:p>
          <a:r>
            <a:rPr lang="en-US" dirty="0" smtClean="0"/>
            <a:t>Defender</a:t>
          </a:r>
          <a:endParaRPr lang="en-US" dirty="0"/>
        </a:p>
      </dgm:t>
    </dgm:pt>
    <dgm:pt modelId="{39E8571A-DDC9-43D3-8F06-5C1F853D58FF}" type="parTrans" cxnId="{E6A5CECF-1013-4B8F-A4B6-0A9F9B95C8D2}">
      <dgm:prSet/>
      <dgm:spPr/>
      <dgm:t>
        <a:bodyPr/>
        <a:lstStyle/>
        <a:p>
          <a:endParaRPr lang="en-US"/>
        </a:p>
      </dgm:t>
    </dgm:pt>
    <dgm:pt modelId="{47ABC640-CFF3-4518-B8E5-3517078E9FC8}" type="sibTrans" cxnId="{E6A5CECF-1013-4B8F-A4B6-0A9F9B95C8D2}">
      <dgm:prSet/>
      <dgm:spPr/>
      <dgm:t>
        <a:bodyPr/>
        <a:lstStyle/>
        <a:p>
          <a:endParaRPr lang="en-US"/>
        </a:p>
      </dgm:t>
    </dgm:pt>
    <dgm:pt modelId="{BC4940B0-57D5-4707-B883-6BE2DEBA7B15}">
      <dgm:prSet phldrT="[Text]"/>
      <dgm:spPr/>
      <dgm:t>
        <a:bodyPr/>
        <a:lstStyle/>
        <a:p>
          <a:r>
            <a:rPr lang="en-US" dirty="0" smtClean="0"/>
            <a:t>Low R&amp;D budget</a:t>
          </a:r>
          <a:endParaRPr lang="en-US" dirty="0"/>
        </a:p>
      </dgm:t>
    </dgm:pt>
    <dgm:pt modelId="{CBB2D0B7-3CF4-45E1-8E4C-95EA4E2AA937}" type="parTrans" cxnId="{08470B6F-A9EC-4EFC-8CC2-C4D858416EE1}">
      <dgm:prSet/>
      <dgm:spPr/>
      <dgm:t>
        <a:bodyPr/>
        <a:lstStyle/>
        <a:p>
          <a:endParaRPr lang="en-US"/>
        </a:p>
      </dgm:t>
    </dgm:pt>
    <dgm:pt modelId="{D3A45C0D-DEB9-47A4-9720-E841E6E0B4DB}" type="sibTrans" cxnId="{08470B6F-A9EC-4EFC-8CC2-C4D858416EE1}">
      <dgm:prSet/>
      <dgm:spPr/>
      <dgm:t>
        <a:bodyPr/>
        <a:lstStyle/>
        <a:p>
          <a:endParaRPr lang="en-US"/>
        </a:p>
      </dgm:t>
    </dgm:pt>
    <dgm:pt modelId="{15703E84-415D-4CDE-930B-D4DD577F4AA7}">
      <dgm:prSet phldrT="[Text]"/>
      <dgm:spPr/>
      <dgm:t>
        <a:bodyPr/>
        <a:lstStyle/>
        <a:p>
          <a:r>
            <a:rPr lang="en-US" dirty="0" smtClean="0"/>
            <a:t>Limited products</a:t>
          </a:r>
          <a:endParaRPr lang="en-US" dirty="0"/>
        </a:p>
      </dgm:t>
    </dgm:pt>
    <dgm:pt modelId="{8F3A1921-44D0-444D-9EDE-70E4DD3C8B0E}" type="parTrans" cxnId="{184120DF-797E-4AC2-997D-B04997DFA22C}">
      <dgm:prSet/>
      <dgm:spPr/>
      <dgm:t>
        <a:bodyPr/>
        <a:lstStyle/>
        <a:p>
          <a:endParaRPr lang="en-US"/>
        </a:p>
      </dgm:t>
    </dgm:pt>
    <dgm:pt modelId="{3C306068-505E-4665-BDDF-5120F1C1103D}" type="sibTrans" cxnId="{184120DF-797E-4AC2-997D-B04997DFA22C}">
      <dgm:prSet/>
      <dgm:spPr/>
      <dgm:t>
        <a:bodyPr/>
        <a:lstStyle/>
        <a:p>
          <a:endParaRPr lang="en-US"/>
        </a:p>
      </dgm:t>
    </dgm:pt>
    <dgm:pt modelId="{A5076FB0-1990-4DC2-954C-8A1F7A7A2A72}">
      <dgm:prSet phldrT="[Text]"/>
      <dgm:spPr/>
      <dgm:t>
        <a:bodyPr/>
        <a:lstStyle/>
        <a:p>
          <a:r>
            <a:rPr lang="en-US" dirty="0" smtClean="0"/>
            <a:t>Analyser</a:t>
          </a:r>
          <a:endParaRPr lang="en-US" dirty="0"/>
        </a:p>
      </dgm:t>
    </dgm:pt>
    <dgm:pt modelId="{19C8AD07-074C-40E2-A3EE-9E8B7BE16042}" type="parTrans" cxnId="{8226EF6B-389A-4B2F-8D83-B42282959500}">
      <dgm:prSet/>
      <dgm:spPr/>
      <dgm:t>
        <a:bodyPr/>
        <a:lstStyle/>
        <a:p>
          <a:endParaRPr lang="en-US"/>
        </a:p>
      </dgm:t>
    </dgm:pt>
    <dgm:pt modelId="{F14B5A02-20F4-4CFF-9165-6C95A6EC24AD}" type="sibTrans" cxnId="{8226EF6B-389A-4B2F-8D83-B42282959500}">
      <dgm:prSet/>
      <dgm:spPr/>
      <dgm:t>
        <a:bodyPr/>
        <a:lstStyle/>
        <a:p>
          <a:endParaRPr lang="en-US"/>
        </a:p>
      </dgm:t>
    </dgm:pt>
    <dgm:pt modelId="{13333AC6-07E9-4AE3-B2EA-8504B3BEAB0B}">
      <dgm:prSet phldrT="[Text]"/>
      <dgm:spPr/>
      <dgm:t>
        <a:bodyPr/>
        <a:lstStyle/>
        <a:p>
          <a:r>
            <a:rPr lang="en-US" dirty="0" smtClean="0"/>
            <a:t>Intermediate stage</a:t>
          </a:r>
          <a:endParaRPr lang="en-US" dirty="0"/>
        </a:p>
      </dgm:t>
    </dgm:pt>
    <dgm:pt modelId="{04163A52-8012-4FAC-A4E9-1B0F85E92AB8}" type="parTrans" cxnId="{D167101A-6195-4D3E-A0F0-1244A8DF9594}">
      <dgm:prSet/>
      <dgm:spPr/>
      <dgm:t>
        <a:bodyPr/>
        <a:lstStyle/>
        <a:p>
          <a:endParaRPr lang="en-US"/>
        </a:p>
      </dgm:t>
    </dgm:pt>
    <dgm:pt modelId="{B60DE84A-67F1-426A-BC3E-317AF1A20965}" type="sibTrans" cxnId="{D167101A-6195-4D3E-A0F0-1244A8DF9594}">
      <dgm:prSet/>
      <dgm:spPr/>
      <dgm:t>
        <a:bodyPr/>
        <a:lstStyle/>
        <a:p>
          <a:endParaRPr lang="en-US"/>
        </a:p>
      </dgm:t>
    </dgm:pt>
    <dgm:pt modelId="{3F57A542-82EC-4BDE-826A-FB787457D2B0}">
      <dgm:prSet phldrT="[Text]"/>
      <dgm:spPr/>
      <dgm:t>
        <a:bodyPr/>
        <a:lstStyle/>
        <a:p>
          <a:r>
            <a:rPr lang="en-US" dirty="0" smtClean="0"/>
            <a:t>Prospector</a:t>
          </a:r>
          <a:endParaRPr lang="en-US" dirty="0"/>
        </a:p>
      </dgm:t>
    </dgm:pt>
    <dgm:pt modelId="{B6F1F267-E17D-44D7-9111-0E100078CE2D}" type="parTrans" cxnId="{0CC8F693-08C5-4B66-9D46-F71246301E3E}">
      <dgm:prSet/>
      <dgm:spPr/>
      <dgm:t>
        <a:bodyPr/>
        <a:lstStyle/>
        <a:p>
          <a:endParaRPr lang="en-US"/>
        </a:p>
      </dgm:t>
    </dgm:pt>
    <dgm:pt modelId="{A330E933-FD13-497A-A544-8CB571FD5489}" type="sibTrans" cxnId="{0CC8F693-08C5-4B66-9D46-F71246301E3E}">
      <dgm:prSet/>
      <dgm:spPr/>
      <dgm:t>
        <a:bodyPr/>
        <a:lstStyle/>
        <a:p>
          <a:endParaRPr lang="en-US"/>
        </a:p>
      </dgm:t>
    </dgm:pt>
    <dgm:pt modelId="{E31BFC3C-CAF9-47A3-9029-BAB3435B7CAA}">
      <dgm:prSet phldrT="[Text]"/>
      <dgm:spPr/>
      <dgm:t>
        <a:bodyPr/>
        <a:lstStyle/>
        <a:p>
          <a:r>
            <a:rPr lang="en-US" dirty="0" smtClean="0"/>
            <a:t>Eventually</a:t>
          </a:r>
          <a:endParaRPr lang="en-US" dirty="0"/>
        </a:p>
      </dgm:t>
    </dgm:pt>
    <dgm:pt modelId="{7E79B5D6-70C9-4D46-8547-E01409EED032}" type="parTrans" cxnId="{C3D24242-C826-41AC-9156-5FDD77E388BD}">
      <dgm:prSet/>
      <dgm:spPr/>
      <dgm:t>
        <a:bodyPr/>
        <a:lstStyle/>
        <a:p>
          <a:endParaRPr lang="en-US"/>
        </a:p>
      </dgm:t>
    </dgm:pt>
    <dgm:pt modelId="{1FE79E60-EE32-4906-8D38-580E9B5FCE71}" type="sibTrans" cxnId="{C3D24242-C826-41AC-9156-5FDD77E388BD}">
      <dgm:prSet/>
      <dgm:spPr/>
      <dgm:t>
        <a:bodyPr/>
        <a:lstStyle/>
        <a:p>
          <a:endParaRPr lang="en-US"/>
        </a:p>
      </dgm:t>
    </dgm:pt>
    <dgm:pt modelId="{144E5988-7088-4202-8208-5FE8ECF044C4}">
      <dgm:prSet phldrT="[Text]"/>
      <dgm:spPr/>
      <dgm:t>
        <a:bodyPr/>
        <a:lstStyle/>
        <a:p>
          <a:r>
            <a:rPr lang="en-US" dirty="0" smtClean="0"/>
            <a:t>Might cause cultural shocks</a:t>
          </a:r>
          <a:endParaRPr lang="en-US" dirty="0"/>
        </a:p>
      </dgm:t>
    </dgm:pt>
    <dgm:pt modelId="{850632F7-2AEC-4495-A3C7-AA5B4C72BEED}" type="parTrans" cxnId="{8E91A4DD-E8E0-44F0-A422-6DF7639E04ED}">
      <dgm:prSet/>
      <dgm:spPr/>
      <dgm:t>
        <a:bodyPr/>
        <a:lstStyle/>
        <a:p>
          <a:endParaRPr lang="en-US"/>
        </a:p>
      </dgm:t>
    </dgm:pt>
    <dgm:pt modelId="{1D736BBB-6AB9-4AC6-9155-68A239496196}" type="sibTrans" cxnId="{8E91A4DD-E8E0-44F0-A422-6DF7639E04ED}">
      <dgm:prSet/>
      <dgm:spPr/>
      <dgm:t>
        <a:bodyPr/>
        <a:lstStyle/>
        <a:p>
          <a:endParaRPr lang="en-US"/>
        </a:p>
      </dgm:t>
    </dgm:pt>
    <dgm:pt modelId="{90AFBF0F-9BD1-46C0-9336-BA60AB7C95B2}" type="pres">
      <dgm:prSet presAssocID="{D52B8BEB-C018-4DAD-81FB-286F48FFFDCD}" presName="Name0" presStyleCnt="0">
        <dgm:presLayoutVars>
          <dgm:dir/>
          <dgm:animLvl val="lvl"/>
          <dgm:resizeHandles val="exact"/>
        </dgm:presLayoutVars>
      </dgm:prSet>
      <dgm:spPr/>
    </dgm:pt>
    <dgm:pt modelId="{72FB00D1-A6C4-45A9-ABEC-1FC9505CB2D5}" type="pres">
      <dgm:prSet presAssocID="{D52B8BEB-C018-4DAD-81FB-286F48FFFDCD}" presName="tSp" presStyleCnt="0"/>
      <dgm:spPr/>
    </dgm:pt>
    <dgm:pt modelId="{9ADA6B56-9DB8-4027-A052-D9B546833654}" type="pres">
      <dgm:prSet presAssocID="{D52B8BEB-C018-4DAD-81FB-286F48FFFDCD}" presName="bSp" presStyleCnt="0"/>
      <dgm:spPr/>
    </dgm:pt>
    <dgm:pt modelId="{6EBFC8BD-6F00-4D29-A328-4D7C795C962D}" type="pres">
      <dgm:prSet presAssocID="{D52B8BEB-C018-4DAD-81FB-286F48FFFDCD}" presName="process" presStyleCnt="0"/>
      <dgm:spPr/>
    </dgm:pt>
    <dgm:pt modelId="{1E3B9EFC-B82B-4AD7-B60A-5DA25644FC4B}" type="pres">
      <dgm:prSet presAssocID="{6C1A5351-3685-4AC3-A35D-4D09E7A66478}" presName="composite1" presStyleCnt="0"/>
      <dgm:spPr/>
    </dgm:pt>
    <dgm:pt modelId="{01D7F9A8-6EDF-44A3-9AA8-46BDC8F0ADF3}" type="pres">
      <dgm:prSet presAssocID="{6C1A5351-3685-4AC3-A35D-4D09E7A66478}" presName="dummyNode1" presStyleLbl="node1" presStyleIdx="0" presStyleCnt="3"/>
      <dgm:spPr/>
    </dgm:pt>
    <dgm:pt modelId="{CED231FC-13B9-4519-A227-7AF5BFE0C925}" type="pres">
      <dgm:prSet presAssocID="{6C1A5351-3685-4AC3-A35D-4D09E7A66478}" presName="childNode1" presStyleLbl="bgAcc1" presStyleIdx="0" presStyleCnt="3">
        <dgm:presLayoutVars>
          <dgm:bulletEnabled val="1"/>
        </dgm:presLayoutVars>
      </dgm:prSet>
      <dgm:spPr/>
    </dgm:pt>
    <dgm:pt modelId="{EFC74816-E034-4AA5-9540-82EE58B7FD61}" type="pres">
      <dgm:prSet presAssocID="{6C1A5351-3685-4AC3-A35D-4D09E7A66478}" presName="childNode1tx" presStyleLbl="bgAcc1" presStyleIdx="0" presStyleCnt="3">
        <dgm:presLayoutVars>
          <dgm:bulletEnabled val="1"/>
        </dgm:presLayoutVars>
      </dgm:prSet>
      <dgm:spPr/>
    </dgm:pt>
    <dgm:pt modelId="{AF1191BC-2643-410A-A035-03FA24CFE5DB}" type="pres">
      <dgm:prSet presAssocID="{6C1A5351-3685-4AC3-A35D-4D09E7A6647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5DF498C-32FD-4169-9591-5FA8DDDA2CD5}" type="pres">
      <dgm:prSet presAssocID="{6C1A5351-3685-4AC3-A35D-4D09E7A66478}" presName="connSite1" presStyleCnt="0"/>
      <dgm:spPr/>
    </dgm:pt>
    <dgm:pt modelId="{CAD09F08-599A-4789-8AD3-C82D94AE809C}" type="pres">
      <dgm:prSet presAssocID="{47ABC640-CFF3-4518-B8E5-3517078E9FC8}" presName="Name9" presStyleLbl="sibTrans2D1" presStyleIdx="0" presStyleCnt="2"/>
      <dgm:spPr/>
    </dgm:pt>
    <dgm:pt modelId="{3268D187-4A45-4C56-BFE4-F335ABF8B518}" type="pres">
      <dgm:prSet presAssocID="{A5076FB0-1990-4DC2-954C-8A1F7A7A2A72}" presName="composite2" presStyleCnt="0"/>
      <dgm:spPr/>
    </dgm:pt>
    <dgm:pt modelId="{804F6244-F7F3-45AD-A200-4D3D0C0D0E22}" type="pres">
      <dgm:prSet presAssocID="{A5076FB0-1990-4DC2-954C-8A1F7A7A2A72}" presName="dummyNode2" presStyleLbl="node1" presStyleIdx="0" presStyleCnt="3"/>
      <dgm:spPr/>
    </dgm:pt>
    <dgm:pt modelId="{5961948C-C6D4-435C-B2B7-A5081F7DA073}" type="pres">
      <dgm:prSet presAssocID="{A5076FB0-1990-4DC2-954C-8A1F7A7A2A72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6DD71-589E-43FB-BAD8-BFC011817218}" type="pres">
      <dgm:prSet presAssocID="{A5076FB0-1990-4DC2-954C-8A1F7A7A2A72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2E14C-1C23-4735-ADFB-3799C072734C}" type="pres">
      <dgm:prSet presAssocID="{A5076FB0-1990-4DC2-954C-8A1F7A7A2A72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B52B9-70DA-47B5-BB9C-63902F8BCDD3}" type="pres">
      <dgm:prSet presAssocID="{A5076FB0-1990-4DC2-954C-8A1F7A7A2A72}" presName="connSite2" presStyleCnt="0"/>
      <dgm:spPr/>
    </dgm:pt>
    <dgm:pt modelId="{4C4B2662-0CDF-43B0-BEC8-6E3C2EBEC1DF}" type="pres">
      <dgm:prSet presAssocID="{F14B5A02-20F4-4CFF-9165-6C95A6EC24AD}" presName="Name18" presStyleLbl="sibTrans2D1" presStyleIdx="1" presStyleCnt="2"/>
      <dgm:spPr/>
    </dgm:pt>
    <dgm:pt modelId="{E0B03090-C943-4C8B-8529-E91B074F0893}" type="pres">
      <dgm:prSet presAssocID="{3F57A542-82EC-4BDE-826A-FB787457D2B0}" presName="composite1" presStyleCnt="0"/>
      <dgm:spPr/>
    </dgm:pt>
    <dgm:pt modelId="{04D8B832-DCEE-418D-9F48-9B7BF9E9F90D}" type="pres">
      <dgm:prSet presAssocID="{3F57A542-82EC-4BDE-826A-FB787457D2B0}" presName="dummyNode1" presStyleLbl="node1" presStyleIdx="1" presStyleCnt="3"/>
      <dgm:spPr/>
    </dgm:pt>
    <dgm:pt modelId="{10837DBA-7A45-451C-8015-CF6ED4657EE5}" type="pres">
      <dgm:prSet presAssocID="{3F57A542-82EC-4BDE-826A-FB787457D2B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46EE-892B-4217-9262-FC837946AEAE}" type="pres">
      <dgm:prSet presAssocID="{3F57A542-82EC-4BDE-826A-FB787457D2B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DCC41-DB94-4856-ABE7-D9A9D34AE0B0}" type="pres">
      <dgm:prSet presAssocID="{3F57A542-82EC-4BDE-826A-FB787457D2B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92E2E-3FE4-4234-B7A2-B1FDEC2C2776}" type="pres">
      <dgm:prSet presAssocID="{3F57A542-82EC-4BDE-826A-FB787457D2B0}" presName="connSite1" presStyleCnt="0"/>
      <dgm:spPr/>
    </dgm:pt>
  </dgm:ptLst>
  <dgm:cxnLst>
    <dgm:cxn modelId="{349B0178-4112-4746-8209-02EED1E5CD0E}" type="presOf" srcId="{BC4940B0-57D5-4707-B883-6BE2DEBA7B15}" destId="{EFC74816-E034-4AA5-9540-82EE58B7FD61}" srcOrd="1" destOrd="0" presId="urn:microsoft.com/office/officeart/2005/8/layout/hProcess4"/>
    <dgm:cxn modelId="{FD39450B-CCF7-4BC3-8813-7A136936B595}" type="presOf" srcId="{13333AC6-07E9-4AE3-B2EA-8504B3BEAB0B}" destId="{4BA6DD71-589E-43FB-BAD8-BFC011817218}" srcOrd="1" destOrd="0" presId="urn:microsoft.com/office/officeart/2005/8/layout/hProcess4"/>
    <dgm:cxn modelId="{D167101A-6195-4D3E-A0F0-1244A8DF9594}" srcId="{A5076FB0-1990-4DC2-954C-8A1F7A7A2A72}" destId="{13333AC6-07E9-4AE3-B2EA-8504B3BEAB0B}" srcOrd="0" destOrd="0" parTransId="{04163A52-8012-4FAC-A4E9-1B0F85E92AB8}" sibTransId="{B60DE84A-67F1-426A-BC3E-317AF1A20965}"/>
    <dgm:cxn modelId="{BA814A09-272D-4A5F-8161-7DB33473021E}" type="presOf" srcId="{13333AC6-07E9-4AE3-B2EA-8504B3BEAB0B}" destId="{5961948C-C6D4-435C-B2B7-A5081F7DA073}" srcOrd="0" destOrd="0" presId="urn:microsoft.com/office/officeart/2005/8/layout/hProcess4"/>
    <dgm:cxn modelId="{77FE4A91-ED26-4341-9800-94B1D21CFDBB}" type="presOf" srcId="{E31BFC3C-CAF9-47A3-9029-BAB3435B7CAA}" destId="{BD4646EE-892B-4217-9262-FC837946AEAE}" srcOrd="1" destOrd="0" presId="urn:microsoft.com/office/officeart/2005/8/layout/hProcess4"/>
    <dgm:cxn modelId="{8F5D7FA8-B359-42D4-915F-DB7E1302AADC}" type="presOf" srcId="{6C1A5351-3685-4AC3-A35D-4D09E7A66478}" destId="{AF1191BC-2643-410A-A035-03FA24CFE5DB}" srcOrd="0" destOrd="0" presId="urn:microsoft.com/office/officeart/2005/8/layout/hProcess4"/>
    <dgm:cxn modelId="{409428C8-6B11-48AD-9943-24390737715F}" type="presOf" srcId="{BC4940B0-57D5-4707-B883-6BE2DEBA7B15}" destId="{CED231FC-13B9-4519-A227-7AF5BFE0C925}" srcOrd="0" destOrd="0" presId="urn:microsoft.com/office/officeart/2005/8/layout/hProcess4"/>
    <dgm:cxn modelId="{7D1C12FB-EF29-4423-B97A-E64C0E5C20A7}" type="presOf" srcId="{3F57A542-82EC-4BDE-826A-FB787457D2B0}" destId="{9CEDCC41-DB94-4856-ABE7-D9A9D34AE0B0}" srcOrd="0" destOrd="0" presId="urn:microsoft.com/office/officeart/2005/8/layout/hProcess4"/>
    <dgm:cxn modelId="{454B1A43-165D-40CC-8A92-A0E1BFB913DC}" type="presOf" srcId="{A5076FB0-1990-4DC2-954C-8A1F7A7A2A72}" destId="{AA22E14C-1C23-4735-ADFB-3799C072734C}" srcOrd="0" destOrd="0" presId="urn:microsoft.com/office/officeart/2005/8/layout/hProcess4"/>
    <dgm:cxn modelId="{B5137AA8-D2EA-4880-83E0-4F6794B922BE}" type="presOf" srcId="{15703E84-415D-4CDE-930B-D4DD577F4AA7}" destId="{CED231FC-13B9-4519-A227-7AF5BFE0C925}" srcOrd="0" destOrd="1" presId="urn:microsoft.com/office/officeart/2005/8/layout/hProcess4"/>
    <dgm:cxn modelId="{1B03C2C2-3792-46D9-A0D3-9A226DDDE957}" type="presOf" srcId="{15703E84-415D-4CDE-930B-D4DD577F4AA7}" destId="{EFC74816-E034-4AA5-9540-82EE58B7FD61}" srcOrd="1" destOrd="1" presId="urn:microsoft.com/office/officeart/2005/8/layout/hProcess4"/>
    <dgm:cxn modelId="{E6A5CECF-1013-4B8F-A4B6-0A9F9B95C8D2}" srcId="{D52B8BEB-C018-4DAD-81FB-286F48FFFDCD}" destId="{6C1A5351-3685-4AC3-A35D-4D09E7A66478}" srcOrd="0" destOrd="0" parTransId="{39E8571A-DDC9-43D3-8F06-5C1F853D58FF}" sibTransId="{47ABC640-CFF3-4518-B8E5-3517078E9FC8}"/>
    <dgm:cxn modelId="{184120DF-797E-4AC2-997D-B04997DFA22C}" srcId="{6C1A5351-3685-4AC3-A35D-4D09E7A66478}" destId="{15703E84-415D-4CDE-930B-D4DD577F4AA7}" srcOrd="1" destOrd="0" parTransId="{8F3A1921-44D0-444D-9EDE-70E4DD3C8B0E}" sibTransId="{3C306068-505E-4665-BDDF-5120F1C1103D}"/>
    <dgm:cxn modelId="{D30F1947-4377-4833-A595-2F5D6E1FE829}" type="presOf" srcId="{47ABC640-CFF3-4518-B8E5-3517078E9FC8}" destId="{CAD09F08-599A-4789-8AD3-C82D94AE809C}" srcOrd="0" destOrd="0" presId="urn:microsoft.com/office/officeart/2005/8/layout/hProcess4"/>
    <dgm:cxn modelId="{8226EF6B-389A-4B2F-8D83-B42282959500}" srcId="{D52B8BEB-C018-4DAD-81FB-286F48FFFDCD}" destId="{A5076FB0-1990-4DC2-954C-8A1F7A7A2A72}" srcOrd="1" destOrd="0" parTransId="{19C8AD07-074C-40E2-A3EE-9E8B7BE16042}" sibTransId="{F14B5A02-20F4-4CFF-9165-6C95A6EC24AD}"/>
    <dgm:cxn modelId="{44259E6D-2B4A-4C65-982E-4600D76906D1}" type="presOf" srcId="{144E5988-7088-4202-8208-5FE8ECF044C4}" destId="{10837DBA-7A45-451C-8015-CF6ED4657EE5}" srcOrd="0" destOrd="1" presId="urn:microsoft.com/office/officeart/2005/8/layout/hProcess4"/>
    <dgm:cxn modelId="{8E91A4DD-E8E0-44F0-A422-6DF7639E04ED}" srcId="{3F57A542-82EC-4BDE-826A-FB787457D2B0}" destId="{144E5988-7088-4202-8208-5FE8ECF044C4}" srcOrd="1" destOrd="0" parTransId="{850632F7-2AEC-4495-A3C7-AA5B4C72BEED}" sibTransId="{1D736BBB-6AB9-4AC6-9155-68A239496196}"/>
    <dgm:cxn modelId="{08470B6F-A9EC-4EFC-8CC2-C4D858416EE1}" srcId="{6C1A5351-3685-4AC3-A35D-4D09E7A66478}" destId="{BC4940B0-57D5-4707-B883-6BE2DEBA7B15}" srcOrd="0" destOrd="0" parTransId="{CBB2D0B7-3CF4-45E1-8E4C-95EA4E2AA937}" sibTransId="{D3A45C0D-DEB9-47A4-9720-E841E6E0B4DB}"/>
    <dgm:cxn modelId="{46C2E24E-B170-4C15-958C-0DE74B0BE3C9}" type="presOf" srcId="{F14B5A02-20F4-4CFF-9165-6C95A6EC24AD}" destId="{4C4B2662-0CDF-43B0-BEC8-6E3C2EBEC1DF}" srcOrd="0" destOrd="0" presId="urn:microsoft.com/office/officeart/2005/8/layout/hProcess4"/>
    <dgm:cxn modelId="{8A583937-B69F-420B-8383-144F0FB1E35F}" type="presOf" srcId="{E31BFC3C-CAF9-47A3-9029-BAB3435B7CAA}" destId="{10837DBA-7A45-451C-8015-CF6ED4657EE5}" srcOrd="0" destOrd="0" presId="urn:microsoft.com/office/officeart/2005/8/layout/hProcess4"/>
    <dgm:cxn modelId="{AD51B5D6-7EF5-4136-8D72-D4048786FA0A}" type="presOf" srcId="{144E5988-7088-4202-8208-5FE8ECF044C4}" destId="{BD4646EE-892B-4217-9262-FC837946AEAE}" srcOrd="1" destOrd="1" presId="urn:microsoft.com/office/officeart/2005/8/layout/hProcess4"/>
    <dgm:cxn modelId="{C3D24242-C826-41AC-9156-5FDD77E388BD}" srcId="{3F57A542-82EC-4BDE-826A-FB787457D2B0}" destId="{E31BFC3C-CAF9-47A3-9029-BAB3435B7CAA}" srcOrd="0" destOrd="0" parTransId="{7E79B5D6-70C9-4D46-8547-E01409EED032}" sibTransId="{1FE79E60-EE32-4906-8D38-580E9B5FCE71}"/>
    <dgm:cxn modelId="{0CC8F693-08C5-4B66-9D46-F71246301E3E}" srcId="{D52B8BEB-C018-4DAD-81FB-286F48FFFDCD}" destId="{3F57A542-82EC-4BDE-826A-FB787457D2B0}" srcOrd="2" destOrd="0" parTransId="{B6F1F267-E17D-44D7-9111-0E100078CE2D}" sibTransId="{A330E933-FD13-497A-A544-8CB571FD5489}"/>
    <dgm:cxn modelId="{13CDF61D-D439-4A2A-96F9-880D8CEBFEB3}" type="presOf" srcId="{D52B8BEB-C018-4DAD-81FB-286F48FFFDCD}" destId="{90AFBF0F-9BD1-46C0-9336-BA60AB7C95B2}" srcOrd="0" destOrd="0" presId="urn:microsoft.com/office/officeart/2005/8/layout/hProcess4"/>
    <dgm:cxn modelId="{607ECB71-8D70-4E28-AF74-FF4DB8DAC2BD}" type="presParOf" srcId="{90AFBF0F-9BD1-46C0-9336-BA60AB7C95B2}" destId="{72FB00D1-A6C4-45A9-ABEC-1FC9505CB2D5}" srcOrd="0" destOrd="0" presId="urn:microsoft.com/office/officeart/2005/8/layout/hProcess4"/>
    <dgm:cxn modelId="{910E3E1B-B421-4402-A383-2B7056E85F70}" type="presParOf" srcId="{90AFBF0F-9BD1-46C0-9336-BA60AB7C95B2}" destId="{9ADA6B56-9DB8-4027-A052-D9B546833654}" srcOrd="1" destOrd="0" presId="urn:microsoft.com/office/officeart/2005/8/layout/hProcess4"/>
    <dgm:cxn modelId="{2FB72F46-5AA1-4DF0-8D44-B337B84B2578}" type="presParOf" srcId="{90AFBF0F-9BD1-46C0-9336-BA60AB7C95B2}" destId="{6EBFC8BD-6F00-4D29-A328-4D7C795C962D}" srcOrd="2" destOrd="0" presId="urn:microsoft.com/office/officeart/2005/8/layout/hProcess4"/>
    <dgm:cxn modelId="{6D69C167-AC0C-4F20-BAB1-D9141407E198}" type="presParOf" srcId="{6EBFC8BD-6F00-4D29-A328-4D7C795C962D}" destId="{1E3B9EFC-B82B-4AD7-B60A-5DA25644FC4B}" srcOrd="0" destOrd="0" presId="urn:microsoft.com/office/officeart/2005/8/layout/hProcess4"/>
    <dgm:cxn modelId="{95042BC4-07ED-42A6-BD1F-C8D178F640BD}" type="presParOf" srcId="{1E3B9EFC-B82B-4AD7-B60A-5DA25644FC4B}" destId="{01D7F9A8-6EDF-44A3-9AA8-46BDC8F0ADF3}" srcOrd="0" destOrd="0" presId="urn:microsoft.com/office/officeart/2005/8/layout/hProcess4"/>
    <dgm:cxn modelId="{A7FE61BF-9CB0-4453-8114-4BF5B4DB9E82}" type="presParOf" srcId="{1E3B9EFC-B82B-4AD7-B60A-5DA25644FC4B}" destId="{CED231FC-13B9-4519-A227-7AF5BFE0C925}" srcOrd="1" destOrd="0" presId="urn:microsoft.com/office/officeart/2005/8/layout/hProcess4"/>
    <dgm:cxn modelId="{ECD04032-F790-4C8B-AD09-7A6105ADF4B4}" type="presParOf" srcId="{1E3B9EFC-B82B-4AD7-B60A-5DA25644FC4B}" destId="{EFC74816-E034-4AA5-9540-82EE58B7FD61}" srcOrd="2" destOrd="0" presId="urn:microsoft.com/office/officeart/2005/8/layout/hProcess4"/>
    <dgm:cxn modelId="{F1027DFF-21E8-4E7E-ADEE-8F2E9FC36841}" type="presParOf" srcId="{1E3B9EFC-B82B-4AD7-B60A-5DA25644FC4B}" destId="{AF1191BC-2643-410A-A035-03FA24CFE5DB}" srcOrd="3" destOrd="0" presId="urn:microsoft.com/office/officeart/2005/8/layout/hProcess4"/>
    <dgm:cxn modelId="{E3084ECE-5915-4E36-9547-9E8274CB2750}" type="presParOf" srcId="{1E3B9EFC-B82B-4AD7-B60A-5DA25644FC4B}" destId="{B5DF498C-32FD-4169-9591-5FA8DDDA2CD5}" srcOrd="4" destOrd="0" presId="urn:microsoft.com/office/officeart/2005/8/layout/hProcess4"/>
    <dgm:cxn modelId="{429C236D-DC72-4D9C-8EC7-EE209F9ABBCC}" type="presParOf" srcId="{6EBFC8BD-6F00-4D29-A328-4D7C795C962D}" destId="{CAD09F08-599A-4789-8AD3-C82D94AE809C}" srcOrd="1" destOrd="0" presId="urn:microsoft.com/office/officeart/2005/8/layout/hProcess4"/>
    <dgm:cxn modelId="{E2F326A0-E2D9-4F8E-879E-27F7D7F89C99}" type="presParOf" srcId="{6EBFC8BD-6F00-4D29-A328-4D7C795C962D}" destId="{3268D187-4A45-4C56-BFE4-F335ABF8B518}" srcOrd="2" destOrd="0" presId="urn:microsoft.com/office/officeart/2005/8/layout/hProcess4"/>
    <dgm:cxn modelId="{E87043DB-F6CC-454F-BAF2-DA5EFD7CD20F}" type="presParOf" srcId="{3268D187-4A45-4C56-BFE4-F335ABF8B518}" destId="{804F6244-F7F3-45AD-A200-4D3D0C0D0E22}" srcOrd="0" destOrd="0" presId="urn:microsoft.com/office/officeart/2005/8/layout/hProcess4"/>
    <dgm:cxn modelId="{8396CDFA-EE3A-4DB9-8FC0-DBFD061569DA}" type="presParOf" srcId="{3268D187-4A45-4C56-BFE4-F335ABF8B518}" destId="{5961948C-C6D4-435C-B2B7-A5081F7DA073}" srcOrd="1" destOrd="0" presId="urn:microsoft.com/office/officeart/2005/8/layout/hProcess4"/>
    <dgm:cxn modelId="{59CC7AC9-E91D-435E-86DE-0D096B9719CE}" type="presParOf" srcId="{3268D187-4A45-4C56-BFE4-F335ABF8B518}" destId="{4BA6DD71-589E-43FB-BAD8-BFC011817218}" srcOrd="2" destOrd="0" presId="urn:microsoft.com/office/officeart/2005/8/layout/hProcess4"/>
    <dgm:cxn modelId="{64EB56DC-ABE2-4723-8ED8-725A77CC2198}" type="presParOf" srcId="{3268D187-4A45-4C56-BFE4-F335ABF8B518}" destId="{AA22E14C-1C23-4735-ADFB-3799C072734C}" srcOrd="3" destOrd="0" presId="urn:microsoft.com/office/officeart/2005/8/layout/hProcess4"/>
    <dgm:cxn modelId="{97C3553E-76D1-4F13-8511-A691C6BC20FA}" type="presParOf" srcId="{3268D187-4A45-4C56-BFE4-F335ABF8B518}" destId="{C56B52B9-70DA-47B5-BB9C-63902F8BCDD3}" srcOrd="4" destOrd="0" presId="urn:microsoft.com/office/officeart/2005/8/layout/hProcess4"/>
    <dgm:cxn modelId="{41A3D247-79D5-463C-B68D-49C8BC8C7CA5}" type="presParOf" srcId="{6EBFC8BD-6F00-4D29-A328-4D7C795C962D}" destId="{4C4B2662-0CDF-43B0-BEC8-6E3C2EBEC1DF}" srcOrd="3" destOrd="0" presId="urn:microsoft.com/office/officeart/2005/8/layout/hProcess4"/>
    <dgm:cxn modelId="{FBB0589B-455D-4D8C-A492-87D7B9F31012}" type="presParOf" srcId="{6EBFC8BD-6F00-4D29-A328-4D7C795C962D}" destId="{E0B03090-C943-4C8B-8529-E91B074F0893}" srcOrd="4" destOrd="0" presId="urn:microsoft.com/office/officeart/2005/8/layout/hProcess4"/>
    <dgm:cxn modelId="{1392C26E-2DA9-495A-BFA7-6F3DA59FAE34}" type="presParOf" srcId="{E0B03090-C943-4C8B-8529-E91B074F0893}" destId="{04D8B832-DCEE-418D-9F48-9B7BF9E9F90D}" srcOrd="0" destOrd="0" presId="urn:microsoft.com/office/officeart/2005/8/layout/hProcess4"/>
    <dgm:cxn modelId="{56499976-E4EC-478E-890E-3BE2BD7964D1}" type="presParOf" srcId="{E0B03090-C943-4C8B-8529-E91B074F0893}" destId="{10837DBA-7A45-451C-8015-CF6ED4657EE5}" srcOrd="1" destOrd="0" presId="urn:microsoft.com/office/officeart/2005/8/layout/hProcess4"/>
    <dgm:cxn modelId="{6CCD44E8-407D-488C-A30E-F2D76644A1ED}" type="presParOf" srcId="{E0B03090-C943-4C8B-8529-E91B074F0893}" destId="{BD4646EE-892B-4217-9262-FC837946AEAE}" srcOrd="2" destOrd="0" presId="urn:microsoft.com/office/officeart/2005/8/layout/hProcess4"/>
    <dgm:cxn modelId="{E2717FE8-1745-496C-90FE-AC3DD372136A}" type="presParOf" srcId="{E0B03090-C943-4C8B-8529-E91B074F0893}" destId="{9CEDCC41-DB94-4856-ABE7-D9A9D34AE0B0}" srcOrd="3" destOrd="0" presId="urn:microsoft.com/office/officeart/2005/8/layout/hProcess4"/>
    <dgm:cxn modelId="{6236428E-D86F-4FDF-B132-568A503F4C4A}" type="presParOf" srcId="{E0B03090-C943-4C8B-8529-E91B074F0893}" destId="{86892E2E-3FE4-4234-B7A2-B1FDEC2C277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68A59-2088-4C2D-AF31-EB6E34DA44E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DF291-68E2-4F50-AD44-E0B7193BD688}">
      <dgm:prSet phldrT="[Text]" custT="1"/>
      <dgm:spPr/>
      <dgm:t>
        <a:bodyPr/>
        <a:lstStyle/>
        <a:p>
          <a:r>
            <a:rPr lang="en-US" sz="2000" dirty="0" smtClean="0"/>
            <a:t>Corporate</a:t>
          </a:r>
          <a:endParaRPr lang="en-US" sz="2000" dirty="0"/>
        </a:p>
      </dgm:t>
    </dgm:pt>
    <dgm:pt modelId="{4892EA75-D62B-4F4F-AA34-05CC0BBF6C27}" type="parTrans" cxnId="{3CC60767-C123-4E43-AD81-C662BD851D36}">
      <dgm:prSet/>
      <dgm:spPr/>
      <dgm:t>
        <a:bodyPr/>
        <a:lstStyle/>
        <a:p>
          <a:endParaRPr lang="en-US" sz="1600"/>
        </a:p>
      </dgm:t>
    </dgm:pt>
    <dgm:pt modelId="{3A689CC2-E50A-4C13-91E7-643F237C8C9E}" type="sibTrans" cxnId="{3CC60767-C123-4E43-AD81-C662BD851D36}">
      <dgm:prSet/>
      <dgm:spPr/>
      <dgm:t>
        <a:bodyPr/>
        <a:lstStyle/>
        <a:p>
          <a:endParaRPr lang="en-US" sz="1600"/>
        </a:p>
      </dgm:t>
    </dgm:pt>
    <dgm:pt modelId="{E47ECA20-1056-4EFF-81B5-E95F2F262F50}">
      <dgm:prSet phldrT="[Text]" custT="1"/>
      <dgm:spPr/>
      <dgm:t>
        <a:bodyPr/>
        <a:lstStyle/>
        <a:p>
          <a:r>
            <a:rPr lang="en-US" sz="2000" dirty="0" smtClean="0"/>
            <a:t>SBUs</a:t>
          </a:r>
          <a:endParaRPr lang="en-US" sz="2000" dirty="0"/>
        </a:p>
      </dgm:t>
    </dgm:pt>
    <dgm:pt modelId="{F42B1DA3-1EE3-4072-A2B3-6837B2BA1E43}" type="parTrans" cxnId="{25B25566-9F4A-4A3A-A037-EC8C4FCE635B}">
      <dgm:prSet/>
      <dgm:spPr/>
      <dgm:t>
        <a:bodyPr/>
        <a:lstStyle/>
        <a:p>
          <a:endParaRPr lang="en-US" sz="1600"/>
        </a:p>
      </dgm:t>
    </dgm:pt>
    <dgm:pt modelId="{B0DC29C3-250A-47CE-9613-59D999D7AA9E}" type="sibTrans" cxnId="{25B25566-9F4A-4A3A-A037-EC8C4FCE635B}">
      <dgm:prSet/>
      <dgm:spPr/>
      <dgm:t>
        <a:bodyPr/>
        <a:lstStyle/>
        <a:p>
          <a:endParaRPr lang="en-US" sz="1600"/>
        </a:p>
      </dgm:t>
    </dgm:pt>
    <dgm:pt modelId="{A6D327BB-A8D3-4C6B-ADB9-E20B9CE505FF}">
      <dgm:prSet phldrT="[Text]" custT="1"/>
      <dgm:spPr/>
      <dgm:t>
        <a:bodyPr/>
        <a:lstStyle/>
        <a:p>
          <a:r>
            <a:rPr lang="en-US" sz="1600" dirty="0" smtClean="0"/>
            <a:t>How to compete</a:t>
          </a:r>
          <a:endParaRPr lang="en-US" sz="1600" dirty="0"/>
        </a:p>
      </dgm:t>
    </dgm:pt>
    <dgm:pt modelId="{67FDA6D3-1A39-4FCC-B4D5-00720BE26BE1}" type="parTrans" cxnId="{287A1DC9-5905-4D41-B710-A920646313C0}">
      <dgm:prSet/>
      <dgm:spPr/>
      <dgm:t>
        <a:bodyPr/>
        <a:lstStyle/>
        <a:p>
          <a:endParaRPr lang="en-US" sz="1600"/>
        </a:p>
      </dgm:t>
    </dgm:pt>
    <dgm:pt modelId="{9C9203C5-F5CA-473A-BC71-8C02AFC20BE5}" type="sibTrans" cxnId="{287A1DC9-5905-4D41-B710-A920646313C0}">
      <dgm:prSet/>
      <dgm:spPr/>
      <dgm:t>
        <a:bodyPr/>
        <a:lstStyle/>
        <a:p>
          <a:endParaRPr lang="en-US" sz="1600"/>
        </a:p>
      </dgm:t>
    </dgm:pt>
    <dgm:pt modelId="{309A8E50-D1CC-4CB5-B663-3E53EEAA4620}">
      <dgm:prSet phldrT="[Text]" custT="1"/>
      <dgm:spPr/>
      <dgm:t>
        <a:bodyPr/>
        <a:lstStyle/>
        <a:p>
          <a:r>
            <a:rPr lang="en-US" sz="2000" dirty="0" smtClean="0"/>
            <a:t>Market</a:t>
          </a:r>
          <a:endParaRPr lang="en-US" sz="2000" dirty="0"/>
        </a:p>
      </dgm:t>
    </dgm:pt>
    <dgm:pt modelId="{7180F874-1BA6-49BE-9EFB-61E607765ADC}" type="parTrans" cxnId="{055E1A07-D25A-4DE0-997F-5DEF15217587}">
      <dgm:prSet/>
      <dgm:spPr/>
      <dgm:t>
        <a:bodyPr/>
        <a:lstStyle/>
        <a:p>
          <a:endParaRPr lang="en-US" sz="1600"/>
        </a:p>
      </dgm:t>
    </dgm:pt>
    <dgm:pt modelId="{D4491188-506D-4592-BA38-391630F59490}" type="sibTrans" cxnId="{055E1A07-D25A-4DE0-997F-5DEF15217587}">
      <dgm:prSet/>
      <dgm:spPr/>
      <dgm:t>
        <a:bodyPr/>
        <a:lstStyle/>
        <a:p>
          <a:endParaRPr lang="en-US" sz="1600"/>
        </a:p>
      </dgm:t>
    </dgm:pt>
    <dgm:pt modelId="{2749E859-955B-433C-9B0A-E48351081182}">
      <dgm:prSet phldrT="[Text]" custT="1"/>
      <dgm:spPr/>
      <dgm:t>
        <a:bodyPr/>
        <a:lstStyle/>
        <a:p>
          <a:r>
            <a:rPr lang="en-US" sz="1600" dirty="0" smtClean="0"/>
            <a:t>New Products</a:t>
          </a:r>
          <a:endParaRPr lang="en-US" sz="1600" dirty="0"/>
        </a:p>
      </dgm:t>
    </dgm:pt>
    <dgm:pt modelId="{500F47D0-C0CE-4310-B5FC-16A9CA8CA9A8}" type="parTrans" cxnId="{89993CEB-182E-46B8-BDD9-4FBE41D16A6D}">
      <dgm:prSet/>
      <dgm:spPr/>
      <dgm:t>
        <a:bodyPr/>
        <a:lstStyle/>
        <a:p>
          <a:endParaRPr lang="en-US" sz="1600"/>
        </a:p>
      </dgm:t>
    </dgm:pt>
    <dgm:pt modelId="{4364AE0B-BCB2-44C4-9F2A-A5AAE2372D07}" type="sibTrans" cxnId="{89993CEB-182E-46B8-BDD9-4FBE41D16A6D}">
      <dgm:prSet/>
      <dgm:spPr/>
      <dgm:t>
        <a:bodyPr/>
        <a:lstStyle/>
        <a:p>
          <a:endParaRPr lang="en-US" sz="1600"/>
        </a:p>
      </dgm:t>
    </dgm:pt>
    <dgm:pt modelId="{3A22C4F6-C74C-4BF7-9E3C-746865A4FD0D}">
      <dgm:prSet phldrT="[Text]" custT="1"/>
      <dgm:spPr/>
      <dgm:t>
        <a:bodyPr/>
        <a:lstStyle/>
        <a:p>
          <a:r>
            <a:rPr lang="en-US" sz="1600" dirty="0" smtClean="0"/>
            <a:t>Allocate resources and efforts for SBUs sake</a:t>
          </a:r>
          <a:endParaRPr lang="en-US" sz="1600" dirty="0"/>
        </a:p>
      </dgm:t>
    </dgm:pt>
    <dgm:pt modelId="{53E779C0-0019-4867-AAF1-E68EA10315B4}" type="parTrans" cxnId="{8292B536-DCF2-450E-BC88-D190449B4AC4}">
      <dgm:prSet/>
      <dgm:spPr/>
      <dgm:t>
        <a:bodyPr/>
        <a:lstStyle/>
        <a:p>
          <a:endParaRPr lang="en-US" sz="1600"/>
        </a:p>
      </dgm:t>
    </dgm:pt>
    <dgm:pt modelId="{5CC327FF-A384-4A6D-B61B-C9C9FEEBBFC6}" type="sibTrans" cxnId="{8292B536-DCF2-450E-BC88-D190449B4AC4}">
      <dgm:prSet/>
      <dgm:spPr/>
      <dgm:t>
        <a:bodyPr/>
        <a:lstStyle/>
        <a:p>
          <a:endParaRPr lang="en-US" sz="1600"/>
        </a:p>
      </dgm:t>
    </dgm:pt>
    <dgm:pt modelId="{61681455-9CB3-4610-87BD-D4A508721E7D}" type="pres">
      <dgm:prSet presAssocID="{9EC68A59-2088-4C2D-AF31-EB6E34DA44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175F0B-67DA-49E4-87C6-70375DDF615B}" type="pres">
      <dgm:prSet presAssocID="{372DF291-68E2-4F50-AD44-E0B7193BD688}" presName="composite" presStyleCnt="0"/>
      <dgm:spPr/>
    </dgm:pt>
    <dgm:pt modelId="{610AB833-1792-4B55-9E18-88B3B33BFF4C}" type="pres">
      <dgm:prSet presAssocID="{372DF291-68E2-4F50-AD44-E0B7193BD68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75C6A-9531-44F7-8987-EF37FE0C2356}" type="pres">
      <dgm:prSet presAssocID="{372DF291-68E2-4F50-AD44-E0B7193BD68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8A0A8-E369-4BAD-9EE6-91DCDC526CA6}" type="pres">
      <dgm:prSet presAssocID="{3A689CC2-E50A-4C13-91E7-643F237C8C9E}" presName="sp" presStyleCnt="0"/>
      <dgm:spPr/>
    </dgm:pt>
    <dgm:pt modelId="{3534EE22-3FF0-4783-ACC5-44A4E00E2033}" type="pres">
      <dgm:prSet presAssocID="{E47ECA20-1056-4EFF-81B5-E95F2F262F50}" presName="composite" presStyleCnt="0"/>
      <dgm:spPr/>
    </dgm:pt>
    <dgm:pt modelId="{C96831FC-B0A7-4F8C-AC9E-BC0DFDEA17D2}" type="pres">
      <dgm:prSet presAssocID="{E47ECA20-1056-4EFF-81B5-E95F2F262F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5638-3E60-44CB-8A06-0444C2E031B3}" type="pres">
      <dgm:prSet presAssocID="{E47ECA20-1056-4EFF-81B5-E95F2F262F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BFACD-7809-4221-980E-7CEB15B727BB}" type="pres">
      <dgm:prSet presAssocID="{B0DC29C3-250A-47CE-9613-59D999D7AA9E}" presName="sp" presStyleCnt="0"/>
      <dgm:spPr/>
    </dgm:pt>
    <dgm:pt modelId="{563E815E-8C26-4871-947D-4A6B7EF3C834}" type="pres">
      <dgm:prSet presAssocID="{309A8E50-D1CC-4CB5-B663-3E53EEAA4620}" presName="composite" presStyleCnt="0"/>
      <dgm:spPr/>
    </dgm:pt>
    <dgm:pt modelId="{6A60E3B5-81FA-49DC-B2FA-19D815C6FF8B}" type="pres">
      <dgm:prSet presAssocID="{309A8E50-D1CC-4CB5-B663-3E53EEAA462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2AEC-ADFA-4D98-90F5-3E637F74976B}" type="pres">
      <dgm:prSet presAssocID="{309A8E50-D1CC-4CB5-B663-3E53EEAA462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0D6AE6-A0DC-43AA-BDDE-0A59D0646E67}" type="presOf" srcId="{3A22C4F6-C74C-4BF7-9E3C-746865A4FD0D}" destId="{D1D52AEC-ADFA-4D98-90F5-3E637F74976B}" srcOrd="0" destOrd="0" presId="urn:microsoft.com/office/officeart/2005/8/layout/chevron2"/>
    <dgm:cxn modelId="{287A1DC9-5905-4D41-B710-A920646313C0}" srcId="{E47ECA20-1056-4EFF-81B5-E95F2F262F50}" destId="{A6D327BB-A8D3-4C6B-ADB9-E20B9CE505FF}" srcOrd="0" destOrd="0" parTransId="{67FDA6D3-1A39-4FCC-B4D5-00720BE26BE1}" sibTransId="{9C9203C5-F5CA-473A-BC71-8C02AFC20BE5}"/>
    <dgm:cxn modelId="{0E16A372-F1C0-46FA-88A0-432AE8E3B516}" type="presOf" srcId="{9EC68A59-2088-4C2D-AF31-EB6E34DA44E0}" destId="{61681455-9CB3-4610-87BD-D4A508721E7D}" srcOrd="0" destOrd="0" presId="urn:microsoft.com/office/officeart/2005/8/layout/chevron2"/>
    <dgm:cxn modelId="{3CC60767-C123-4E43-AD81-C662BD851D36}" srcId="{9EC68A59-2088-4C2D-AF31-EB6E34DA44E0}" destId="{372DF291-68E2-4F50-AD44-E0B7193BD688}" srcOrd="0" destOrd="0" parTransId="{4892EA75-D62B-4F4F-AA34-05CC0BBF6C27}" sibTransId="{3A689CC2-E50A-4C13-91E7-643F237C8C9E}"/>
    <dgm:cxn modelId="{055E1A07-D25A-4DE0-997F-5DEF15217587}" srcId="{9EC68A59-2088-4C2D-AF31-EB6E34DA44E0}" destId="{309A8E50-D1CC-4CB5-B663-3E53EEAA4620}" srcOrd="2" destOrd="0" parTransId="{7180F874-1BA6-49BE-9EFB-61E607765ADC}" sibTransId="{D4491188-506D-4592-BA38-391630F59490}"/>
    <dgm:cxn modelId="{9876C2C2-7A4A-4DDC-81D9-FFD48DF068F9}" type="presOf" srcId="{A6D327BB-A8D3-4C6B-ADB9-E20B9CE505FF}" destId="{08A75638-3E60-44CB-8A06-0444C2E031B3}" srcOrd="0" destOrd="0" presId="urn:microsoft.com/office/officeart/2005/8/layout/chevron2"/>
    <dgm:cxn modelId="{81DC9DC5-0ED4-42D0-9546-942DE241D5FD}" type="presOf" srcId="{309A8E50-D1CC-4CB5-B663-3E53EEAA4620}" destId="{6A60E3B5-81FA-49DC-B2FA-19D815C6FF8B}" srcOrd="0" destOrd="0" presId="urn:microsoft.com/office/officeart/2005/8/layout/chevron2"/>
    <dgm:cxn modelId="{EAA83B38-DDD1-418B-BDF2-31EC0459340D}" type="presOf" srcId="{E47ECA20-1056-4EFF-81B5-E95F2F262F50}" destId="{C96831FC-B0A7-4F8C-AC9E-BC0DFDEA17D2}" srcOrd="0" destOrd="0" presId="urn:microsoft.com/office/officeart/2005/8/layout/chevron2"/>
    <dgm:cxn modelId="{25B25566-9F4A-4A3A-A037-EC8C4FCE635B}" srcId="{9EC68A59-2088-4C2D-AF31-EB6E34DA44E0}" destId="{E47ECA20-1056-4EFF-81B5-E95F2F262F50}" srcOrd="1" destOrd="0" parTransId="{F42B1DA3-1EE3-4072-A2B3-6837B2BA1E43}" sibTransId="{B0DC29C3-250A-47CE-9613-59D999D7AA9E}"/>
    <dgm:cxn modelId="{8292B536-DCF2-450E-BC88-D190449B4AC4}" srcId="{309A8E50-D1CC-4CB5-B663-3E53EEAA4620}" destId="{3A22C4F6-C74C-4BF7-9E3C-746865A4FD0D}" srcOrd="0" destOrd="0" parTransId="{53E779C0-0019-4867-AAF1-E68EA10315B4}" sibTransId="{5CC327FF-A384-4A6D-B61B-C9C9FEEBBFC6}"/>
    <dgm:cxn modelId="{89993CEB-182E-46B8-BDD9-4FBE41D16A6D}" srcId="{372DF291-68E2-4F50-AD44-E0B7193BD688}" destId="{2749E859-955B-433C-9B0A-E48351081182}" srcOrd="0" destOrd="0" parTransId="{500F47D0-C0CE-4310-B5FC-16A9CA8CA9A8}" sibTransId="{4364AE0B-BCB2-44C4-9F2A-A5AAE2372D07}"/>
    <dgm:cxn modelId="{B22DC1CF-EABB-49EC-81F6-2D8D4CF97927}" type="presOf" srcId="{372DF291-68E2-4F50-AD44-E0B7193BD688}" destId="{610AB833-1792-4B55-9E18-88B3B33BFF4C}" srcOrd="0" destOrd="0" presId="urn:microsoft.com/office/officeart/2005/8/layout/chevron2"/>
    <dgm:cxn modelId="{FB4DEB07-F439-4C08-B552-EB003A5F533B}" type="presOf" srcId="{2749E859-955B-433C-9B0A-E48351081182}" destId="{99D75C6A-9531-44F7-8987-EF37FE0C2356}" srcOrd="0" destOrd="0" presId="urn:microsoft.com/office/officeart/2005/8/layout/chevron2"/>
    <dgm:cxn modelId="{33EF6D0B-9387-458A-8D9A-30EC5C6D7C2C}" type="presParOf" srcId="{61681455-9CB3-4610-87BD-D4A508721E7D}" destId="{60175F0B-67DA-49E4-87C6-70375DDF615B}" srcOrd="0" destOrd="0" presId="urn:microsoft.com/office/officeart/2005/8/layout/chevron2"/>
    <dgm:cxn modelId="{8B1DD2AC-8A62-4BA9-AB1B-B34E6A25603B}" type="presParOf" srcId="{60175F0B-67DA-49E4-87C6-70375DDF615B}" destId="{610AB833-1792-4B55-9E18-88B3B33BFF4C}" srcOrd="0" destOrd="0" presId="urn:microsoft.com/office/officeart/2005/8/layout/chevron2"/>
    <dgm:cxn modelId="{A1689543-381A-40A7-B676-A980FD8BB20B}" type="presParOf" srcId="{60175F0B-67DA-49E4-87C6-70375DDF615B}" destId="{99D75C6A-9531-44F7-8987-EF37FE0C2356}" srcOrd="1" destOrd="0" presId="urn:microsoft.com/office/officeart/2005/8/layout/chevron2"/>
    <dgm:cxn modelId="{893B68CE-9082-4206-9C02-CF96F76D5CE0}" type="presParOf" srcId="{61681455-9CB3-4610-87BD-D4A508721E7D}" destId="{ED08A0A8-E369-4BAD-9EE6-91DCDC526CA6}" srcOrd="1" destOrd="0" presId="urn:microsoft.com/office/officeart/2005/8/layout/chevron2"/>
    <dgm:cxn modelId="{6857207B-DD85-4CF4-A96B-A693A2A8925E}" type="presParOf" srcId="{61681455-9CB3-4610-87BD-D4A508721E7D}" destId="{3534EE22-3FF0-4783-ACC5-44A4E00E2033}" srcOrd="2" destOrd="0" presId="urn:microsoft.com/office/officeart/2005/8/layout/chevron2"/>
    <dgm:cxn modelId="{D273DD4D-9C5D-4A94-A7FC-F013BFA1D283}" type="presParOf" srcId="{3534EE22-3FF0-4783-ACC5-44A4E00E2033}" destId="{C96831FC-B0A7-4F8C-AC9E-BC0DFDEA17D2}" srcOrd="0" destOrd="0" presId="urn:microsoft.com/office/officeart/2005/8/layout/chevron2"/>
    <dgm:cxn modelId="{02A155DA-BC4E-4EF8-9A62-27047F82FEAB}" type="presParOf" srcId="{3534EE22-3FF0-4783-ACC5-44A4E00E2033}" destId="{08A75638-3E60-44CB-8A06-0444C2E031B3}" srcOrd="1" destOrd="0" presId="urn:microsoft.com/office/officeart/2005/8/layout/chevron2"/>
    <dgm:cxn modelId="{03ABE1DF-8013-442C-BE22-7ABC7EEBE648}" type="presParOf" srcId="{61681455-9CB3-4610-87BD-D4A508721E7D}" destId="{B53BFACD-7809-4221-980E-7CEB15B727BB}" srcOrd="3" destOrd="0" presId="urn:microsoft.com/office/officeart/2005/8/layout/chevron2"/>
    <dgm:cxn modelId="{28CE6F70-70A5-4044-ADEB-E3EC6868E901}" type="presParOf" srcId="{61681455-9CB3-4610-87BD-D4A508721E7D}" destId="{563E815E-8C26-4871-947D-4A6B7EF3C834}" srcOrd="4" destOrd="0" presId="urn:microsoft.com/office/officeart/2005/8/layout/chevron2"/>
    <dgm:cxn modelId="{4E82FA4E-818A-4D2B-B9A8-5A1085AF50F1}" type="presParOf" srcId="{563E815E-8C26-4871-947D-4A6B7EF3C834}" destId="{6A60E3B5-81FA-49DC-B2FA-19D815C6FF8B}" srcOrd="0" destOrd="0" presId="urn:microsoft.com/office/officeart/2005/8/layout/chevron2"/>
    <dgm:cxn modelId="{C528269B-B16F-4386-A37F-A35BB0995169}" type="presParOf" srcId="{563E815E-8C26-4871-947D-4A6B7EF3C834}" destId="{D1D52AEC-ADFA-4D98-90F5-3E637F7497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2369F11-ABDB-45B7-B556-22D683F091C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E111B-EA3F-4876-8E36-6AE58A575FC5}">
      <dgm:prSet phldrT="[Text]"/>
      <dgm:spPr/>
      <dgm:t>
        <a:bodyPr/>
        <a:lstStyle/>
        <a:p>
          <a:r>
            <a:rPr lang="en-US" dirty="0" smtClean="0"/>
            <a:t>Prospector</a:t>
          </a:r>
          <a:endParaRPr lang="en-US" dirty="0"/>
        </a:p>
      </dgm:t>
    </dgm:pt>
    <dgm:pt modelId="{9A6B0CBF-237D-4E11-8B7A-4DB8D0CAED41}" type="parTrans" cxnId="{EF08914B-CBB8-49DF-A214-32D2D8B5B979}">
      <dgm:prSet/>
      <dgm:spPr/>
      <dgm:t>
        <a:bodyPr/>
        <a:lstStyle/>
        <a:p>
          <a:endParaRPr lang="en-US"/>
        </a:p>
      </dgm:t>
    </dgm:pt>
    <dgm:pt modelId="{FB02E2ED-F903-44F7-8B5F-C99E7966F783}" type="sibTrans" cxnId="{EF08914B-CBB8-49DF-A214-32D2D8B5B979}">
      <dgm:prSet/>
      <dgm:spPr/>
      <dgm:t>
        <a:bodyPr/>
        <a:lstStyle/>
        <a:p>
          <a:endParaRPr lang="en-US"/>
        </a:p>
      </dgm:t>
    </dgm:pt>
    <dgm:pt modelId="{9496B476-1F5B-4664-AD98-FC882D387F98}">
      <dgm:prSet phldrT="[Text]"/>
      <dgm:spPr/>
      <dgm:t>
        <a:bodyPr/>
        <a:lstStyle/>
        <a:p>
          <a:r>
            <a:rPr lang="en-US" dirty="0" smtClean="0"/>
            <a:t>Prospector</a:t>
          </a:r>
          <a:endParaRPr lang="en-US" dirty="0"/>
        </a:p>
      </dgm:t>
    </dgm:pt>
    <dgm:pt modelId="{70C8C9AE-F3A4-4B6F-A9DD-EC14FC04A27A}" type="parTrans" cxnId="{B8F913CF-59CE-4F1A-B97B-637827C4BF4F}">
      <dgm:prSet/>
      <dgm:spPr/>
      <dgm:t>
        <a:bodyPr/>
        <a:lstStyle/>
        <a:p>
          <a:endParaRPr lang="en-US"/>
        </a:p>
      </dgm:t>
    </dgm:pt>
    <dgm:pt modelId="{7F11B6DC-AEEF-4B0F-8C7D-14BE0B12E512}" type="sibTrans" cxnId="{B8F913CF-59CE-4F1A-B97B-637827C4BF4F}">
      <dgm:prSet/>
      <dgm:spPr/>
      <dgm:t>
        <a:bodyPr/>
        <a:lstStyle/>
        <a:p>
          <a:endParaRPr lang="en-US"/>
        </a:p>
      </dgm:t>
    </dgm:pt>
    <dgm:pt modelId="{CD9AFB9D-F4CE-4038-99A7-70B7545268B6}">
      <dgm:prSet phldrT="[Text]"/>
      <dgm:spPr/>
      <dgm:t>
        <a:bodyPr/>
        <a:lstStyle/>
        <a:p>
          <a:r>
            <a:rPr lang="en-US" dirty="0" smtClean="0"/>
            <a:t>Defender</a:t>
          </a:r>
          <a:endParaRPr lang="en-US" dirty="0"/>
        </a:p>
      </dgm:t>
    </dgm:pt>
    <dgm:pt modelId="{B9F16516-899D-496F-82D1-B294E51B9E6F}" type="parTrans" cxnId="{DAFD0BCC-B336-4959-85D3-17D1FAFA72C5}">
      <dgm:prSet/>
      <dgm:spPr/>
      <dgm:t>
        <a:bodyPr/>
        <a:lstStyle/>
        <a:p>
          <a:endParaRPr lang="en-US"/>
        </a:p>
      </dgm:t>
    </dgm:pt>
    <dgm:pt modelId="{7E06D7D1-1DEE-4B23-970A-B1D64D3FD25B}" type="sibTrans" cxnId="{DAFD0BCC-B336-4959-85D3-17D1FAFA72C5}">
      <dgm:prSet/>
      <dgm:spPr/>
      <dgm:t>
        <a:bodyPr/>
        <a:lstStyle/>
        <a:p>
          <a:endParaRPr lang="en-US"/>
        </a:p>
      </dgm:t>
    </dgm:pt>
    <dgm:pt modelId="{0B9994C1-CF00-468B-B585-7F679C0BEBCE}">
      <dgm:prSet phldrT="[Text]"/>
      <dgm:spPr/>
      <dgm:t>
        <a:bodyPr/>
        <a:lstStyle/>
        <a:p>
          <a:r>
            <a:rPr lang="en-US" dirty="0" smtClean="0"/>
            <a:t>Old Org</a:t>
          </a:r>
          <a:endParaRPr lang="en-US" dirty="0"/>
        </a:p>
      </dgm:t>
    </dgm:pt>
    <dgm:pt modelId="{EF0411D4-E22C-4F03-833C-DCFB638CAC71}" type="parTrans" cxnId="{95C793C1-E50A-4C7B-B084-A3781BFD97EB}">
      <dgm:prSet/>
      <dgm:spPr/>
      <dgm:t>
        <a:bodyPr/>
        <a:lstStyle/>
        <a:p>
          <a:endParaRPr lang="en-US"/>
        </a:p>
      </dgm:t>
    </dgm:pt>
    <dgm:pt modelId="{099071D8-9101-43EA-8C7B-AEFED7B7D591}" type="sibTrans" cxnId="{95C793C1-E50A-4C7B-B084-A3781BFD97EB}">
      <dgm:prSet/>
      <dgm:spPr/>
      <dgm:t>
        <a:bodyPr/>
        <a:lstStyle/>
        <a:p>
          <a:endParaRPr lang="en-US"/>
        </a:p>
      </dgm:t>
    </dgm:pt>
    <dgm:pt modelId="{91947CB9-1C72-47E0-8ABA-B3DA3463D0AC}">
      <dgm:prSet phldrT="[Text]"/>
      <dgm:spPr/>
      <dgm:t>
        <a:bodyPr/>
        <a:lstStyle/>
        <a:p>
          <a:r>
            <a:rPr lang="en-US" dirty="0" smtClean="0"/>
            <a:t>New Org</a:t>
          </a:r>
          <a:endParaRPr lang="en-US" dirty="0"/>
        </a:p>
      </dgm:t>
    </dgm:pt>
    <dgm:pt modelId="{82423937-3EC9-442E-8B78-BF0C3132395F}" type="parTrans" cxnId="{DCD54710-7D0E-40AD-AD63-197195E16DFF}">
      <dgm:prSet/>
      <dgm:spPr/>
      <dgm:t>
        <a:bodyPr/>
        <a:lstStyle/>
        <a:p>
          <a:endParaRPr lang="en-US"/>
        </a:p>
      </dgm:t>
    </dgm:pt>
    <dgm:pt modelId="{BA158A36-9EB1-4DDE-AB09-E0BFEAA627C4}" type="sibTrans" cxnId="{DCD54710-7D0E-40AD-AD63-197195E16DFF}">
      <dgm:prSet/>
      <dgm:spPr/>
      <dgm:t>
        <a:bodyPr/>
        <a:lstStyle/>
        <a:p>
          <a:endParaRPr lang="en-US"/>
        </a:p>
      </dgm:t>
    </dgm:pt>
    <dgm:pt modelId="{71798F3F-5355-41AB-A45A-41799EB50E37}" type="pres">
      <dgm:prSet presAssocID="{A2369F11-ABDB-45B7-B556-22D683F091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AA7E4F-DD6E-40D8-AB50-4F4F82EEB755}" type="pres">
      <dgm:prSet presAssocID="{A2369F11-ABDB-45B7-B556-22D683F091CC}" presName="hierFlow" presStyleCnt="0"/>
      <dgm:spPr/>
    </dgm:pt>
    <dgm:pt modelId="{80A8B0D0-3724-4339-811C-C381AA5D7ED7}" type="pres">
      <dgm:prSet presAssocID="{A2369F11-ABDB-45B7-B556-22D683F091CC}" presName="firstBuf" presStyleCnt="0"/>
      <dgm:spPr/>
    </dgm:pt>
    <dgm:pt modelId="{14B8DFAD-C922-4ABD-B994-9C0A52F4A4A1}" type="pres">
      <dgm:prSet presAssocID="{A2369F11-ABDB-45B7-B556-22D683F091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2244887-0840-4282-85FC-13A19A4D9789}" type="pres">
      <dgm:prSet presAssocID="{0D6E111B-EA3F-4876-8E36-6AE58A575FC5}" presName="Name17" presStyleCnt="0"/>
      <dgm:spPr/>
    </dgm:pt>
    <dgm:pt modelId="{79808242-1D23-4492-BCD0-492014E60061}" type="pres">
      <dgm:prSet presAssocID="{0D6E111B-EA3F-4876-8E36-6AE58A575FC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14E477-8D82-46D0-8A4D-D15C9EB3F8CA}" type="pres">
      <dgm:prSet presAssocID="{0D6E111B-EA3F-4876-8E36-6AE58A575FC5}" presName="hierChild2" presStyleCnt="0"/>
      <dgm:spPr/>
    </dgm:pt>
    <dgm:pt modelId="{EB540936-AABD-4B7D-BEB6-BF50E09A0136}" type="pres">
      <dgm:prSet presAssocID="{70C8C9AE-F3A4-4B6F-A9DD-EC14FC04A27A}" presName="Name25" presStyleLbl="parChTrans1D2" presStyleIdx="0" presStyleCnt="2"/>
      <dgm:spPr/>
    </dgm:pt>
    <dgm:pt modelId="{68E7A253-FF73-4C3B-84E2-C1C5BC1276C3}" type="pres">
      <dgm:prSet presAssocID="{70C8C9AE-F3A4-4B6F-A9DD-EC14FC04A27A}" presName="connTx" presStyleLbl="parChTrans1D2" presStyleIdx="0" presStyleCnt="2"/>
      <dgm:spPr/>
    </dgm:pt>
    <dgm:pt modelId="{2FC720EF-033F-4B28-85F1-DD00C7CD0CDC}" type="pres">
      <dgm:prSet presAssocID="{9496B476-1F5B-4664-AD98-FC882D387F98}" presName="Name30" presStyleCnt="0"/>
      <dgm:spPr/>
    </dgm:pt>
    <dgm:pt modelId="{BA13C595-1D66-4BDF-93DA-E2881CE62D07}" type="pres">
      <dgm:prSet presAssocID="{9496B476-1F5B-4664-AD98-FC882D387F98}" presName="level2Shape" presStyleLbl="node2" presStyleIdx="0" presStyleCnt="2"/>
      <dgm:spPr/>
    </dgm:pt>
    <dgm:pt modelId="{C8BE3D5C-6D9B-4109-AF93-201D673CE075}" type="pres">
      <dgm:prSet presAssocID="{9496B476-1F5B-4664-AD98-FC882D387F98}" presName="hierChild3" presStyleCnt="0"/>
      <dgm:spPr/>
    </dgm:pt>
    <dgm:pt modelId="{8B28A46A-5A42-49A7-959D-25E650BA2E4A}" type="pres">
      <dgm:prSet presAssocID="{B9F16516-899D-496F-82D1-B294E51B9E6F}" presName="Name25" presStyleLbl="parChTrans1D2" presStyleIdx="1" presStyleCnt="2"/>
      <dgm:spPr/>
    </dgm:pt>
    <dgm:pt modelId="{F2754392-8AD2-4EF9-8694-FF902FA5FDA6}" type="pres">
      <dgm:prSet presAssocID="{B9F16516-899D-496F-82D1-B294E51B9E6F}" presName="connTx" presStyleLbl="parChTrans1D2" presStyleIdx="1" presStyleCnt="2"/>
      <dgm:spPr/>
    </dgm:pt>
    <dgm:pt modelId="{614F393A-AEEA-461B-91B3-69132132B438}" type="pres">
      <dgm:prSet presAssocID="{CD9AFB9D-F4CE-4038-99A7-70B7545268B6}" presName="Name30" presStyleCnt="0"/>
      <dgm:spPr/>
    </dgm:pt>
    <dgm:pt modelId="{49F5ACFE-94EB-43B4-96AD-15ABA9F6D05B}" type="pres">
      <dgm:prSet presAssocID="{CD9AFB9D-F4CE-4038-99A7-70B7545268B6}" presName="level2Shape" presStyleLbl="node2" presStyleIdx="1" presStyleCnt="2"/>
      <dgm:spPr/>
      <dgm:t>
        <a:bodyPr/>
        <a:lstStyle/>
        <a:p>
          <a:endParaRPr lang="en-US"/>
        </a:p>
      </dgm:t>
    </dgm:pt>
    <dgm:pt modelId="{4A431237-3B91-40A5-A95A-D06685BEC9CE}" type="pres">
      <dgm:prSet presAssocID="{CD9AFB9D-F4CE-4038-99A7-70B7545268B6}" presName="hierChild3" presStyleCnt="0"/>
      <dgm:spPr/>
    </dgm:pt>
    <dgm:pt modelId="{349409BC-1DB4-4ECD-A77D-C16A6C025280}" type="pres">
      <dgm:prSet presAssocID="{A2369F11-ABDB-45B7-B556-22D683F091CC}" presName="bgShapesFlow" presStyleCnt="0"/>
      <dgm:spPr/>
    </dgm:pt>
    <dgm:pt modelId="{2352C4DD-75E5-4C8A-B9E0-71A4EBBC3B60}" type="pres">
      <dgm:prSet presAssocID="{0B9994C1-CF00-468B-B585-7F679C0BEBCE}" presName="rectComp" presStyleCnt="0"/>
      <dgm:spPr/>
    </dgm:pt>
    <dgm:pt modelId="{98372B3D-96F1-4E0A-B641-18867B68F334}" type="pres">
      <dgm:prSet presAssocID="{0B9994C1-CF00-468B-B585-7F679C0BEBCE}" presName="bgRect" presStyleLbl="bgShp" presStyleIdx="0" presStyleCnt="2"/>
      <dgm:spPr/>
      <dgm:t>
        <a:bodyPr/>
        <a:lstStyle/>
        <a:p>
          <a:endParaRPr lang="en-US"/>
        </a:p>
      </dgm:t>
    </dgm:pt>
    <dgm:pt modelId="{4E472234-08E5-4FBE-B998-22B9B7E0CF51}" type="pres">
      <dgm:prSet presAssocID="{0B9994C1-CF00-468B-B585-7F679C0BEBCE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1BA31-A423-49AE-BA9A-B42E934FE58E}" type="pres">
      <dgm:prSet presAssocID="{0B9994C1-CF00-468B-B585-7F679C0BEBCE}" presName="spComp" presStyleCnt="0"/>
      <dgm:spPr/>
    </dgm:pt>
    <dgm:pt modelId="{C88ADB57-1C38-4CA8-81DA-6E5231386142}" type="pres">
      <dgm:prSet presAssocID="{0B9994C1-CF00-468B-B585-7F679C0BEBCE}" presName="hSp" presStyleCnt="0"/>
      <dgm:spPr/>
    </dgm:pt>
    <dgm:pt modelId="{FE068E75-8643-4D99-AEBB-10CE45DE3125}" type="pres">
      <dgm:prSet presAssocID="{91947CB9-1C72-47E0-8ABA-B3DA3463D0AC}" presName="rectComp" presStyleCnt="0"/>
      <dgm:spPr/>
    </dgm:pt>
    <dgm:pt modelId="{FCE57CF9-3939-49DF-A3DD-91C5399EEC19}" type="pres">
      <dgm:prSet presAssocID="{91947CB9-1C72-47E0-8ABA-B3DA3463D0AC}" presName="bgRect" presStyleLbl="bgShp" presStyleIdx="1" presStyleCnt="2"/>
      <dgm:spPr/>
    </dgm:pt>
    <dgm:pt modelId="{F8564E8F-FE9A-41E5-9581-F443329D5943}" type="pres">
      <dgm:prSet presAssocID="{91947CB9-1C72-47E0-8ABA-B3DA3463D0A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DA085262-F792-4E38-88A7-09B43383821E}" type="presOf" srcId="{A2369F11-ABDB-45B7-B556-22D683F091CC}" destId="{71798F3F-5355-41AB-A45A-41799EB50E37}" srcOrd="0" destOrd="0" presId="urn:microsoft.com/office/officeart/2005/8/layout/hierarchy5"/>
    <dgm:cxn modelId="{2B605DF8-12CE-4B17-881D-7973D4B1C375}" type="presOf" srcId="{CD9AFB9D-F4CE-4038-99A7-70B7545268B6}" destId="{49F5ACFE-94EB-43B4-96AD-15ABA9F6D05B}" srcOrd="0" destOrd="0" presId="urn:microsoft.com/office/officeart/2005/8/layout/hierarchy5"/>
    <dgm:cxn modelId="{7CB01932-8BCF-4283-A050-F8EF1A76C856}" type="presOf" srcId="{70C8C9AE-F3A4-4B6F-A9DD-EC14FC04A27A}" destId="{EB540936-AABD-4B7D-BEB6-BF50E09A0136}" srcOrd="0" destOrd="0" presId="urn:microsoft.com/office/officeart/2005/8/layout/hierarchy5"/>
    <dgm:cxn modelId="{650513E8-059D-4D16-AF6A-A6AAE4345417}" type="presOf" srcId="{0D6E111B-EA3F-4876-8E36-6AE58A575FC5}" destId="{79808242-1D23-4492-BCD0-492014E60061}" srcOrd="0" destOrd="0" presId="urn:microsoft.com/office/officeart/2005/8/layout/hierarchy5"/>
    <dgm:cxn modelId="{B8F913CF-59CE-4F1A-B97B-637827C4BF4F}" srcId="{0D6E111B-EA3F-4876-8E36-6AE58A575FC5}" destId="{9496B476-1F5B-4664-AD98-FC882D387F98}" srcOrd="0" destOrd="0" parTransId="{70C8C9AE-F3A4-4B6F-A9DD-EC14FC04A27A}" sibTransId="{7F11B6DC-AEEF-4B0F-8C7D-14BE0B12E512}"/>
    <dgm:cxn modelId="{1822FAE0-5DED-4516-B97F-CDD9C0701F57}" type="presOf" srcId="{91947CB9-1C72-47E0-8ABA-B3DA3463D0AC}" destId="{FCE57CF9-3939-49DF-A3DD-91C5399EEC19}" srcOrd="0" destOrd="0" presId="urn:microsoft.com/office/officeart/2005/8/layout/hierarchy5"/>
    <dgm:cxn modelId="{69BEF188-50CF-442C-90BB-E5B281DF1B33}" type="presOf" srcId="{70C8C9AE-F3A4-4B6F-A9DD-EC14FC04A27A}" destId="{68E7A253-FF73-4C3B-84E2-C1C5BC1276C3}" srcOrd="1" destOrd="0" presId="urn:microsoft.com/office/officeart/2005/8/layout/hierarchy5"/>
    <dgm:cxn modelId="{EF08914B-CBB8-49DF-A214-32D2D8B5B979}" srcId="{A2369F11-ABDB-45B7-B556-22D683F091CC}" destId="{0D6E111B-EA3F-4876-8E36-6AE58A575FC5}" srcOrd="0" destOrd="0" parTransId="{9A6B0CBF-237D-4E11-8B7A-4DB8D0CAED41}" sibTransId="{FB02E2ED-F903-44F7-8B5F-C99E7966F783}"/>
    <dgm:cxn modelId="{BA304D23-056B-498D-89AD-8005E153ABD6}" type="presOf" srcId="{B9F16516-899D-496F-82D1-B294E51B9E6F}" destId="{F2754392-8AD2-4EF9-8694-FF902FA5FDA6}" srcOrd="1" destOrd="0" presId="urn:microsoft.com/office/officeart/2005/8/layout/hierarchy5"/>
    <dgm:cxn modelId="{112278FF-60E1-4ACB-9A1E-B662C2557744}" type="presOf" srcId="{B9F16516-899D-496F-82D1-B294E51B9E6F}" destId="{8B28A46A-5A42-49A7-959D-25E650BA2E4A}" srcOrd="0" destOrd="0" presId="urn:microsoft.com/office/officeart/2005/8/layout/hierarchy5"/>
    <dgm:cxn modelId="{95C793C1-E50A-4C7B-B084-A3781BFD97EB}" srcId="{A2369F11-ABDB-45B7-B556-22D683F091CC}" destId="{0B9994C1-CF00-468B-B585-7F679C0BEBCE}" srcOrd="1" destOrd="0" parTransId="{EF0411D4-E22C-4F03-833C-DCFB638CAC71}" sibTransId="{099071D8-9101-43EA-8C7B-AEFED7B7D591}"/>
    <dgm:cxn modelId="{AF516909-8BF4-4FDC-8160-BE8FDA239531}" type="presOf" srcId="{91947CB9-1C72-47E0-8ABA-B3DA3463D0AC}" destId="{F8564E8F-FE9A-41E5-9581-F443329D5943}" srcOrd="1" destOrd="0" presId="urn:microsoft.com/office/officeart/2005/8/layout/hierarchy5"/>
    <dgm:cxn modelId="{73D9DEB6-9676-484C-8A1C-72A99D2D61AF}" type="presOf" srcId="{0B9994C1-CF00-468B-B585-7F679C0BEBCE}" destId="{4E472234-08E5-4FBE-B998-22B9B7E0CF51}" srcOrd="1" destOrd="0" presId="urn:microsoft.com/office/officeart/2005/8/layout/hierarchy5"/>
    <dgm:cxn modelId="{DAFD0BCC-B336-4959-85D3-17D1FAFA72C5}" srcId="{0D6E111B-EA3F-4876-8E36-6AE58A575FC5}" destId="{CD9AFB9D-F4CE-4038-99A7-70B7545268B6}" srcOrd="1" destOrd="0" parTransId="{B9F16516-899D-496F-82D1-B294E51B9E6F}" sibTransId="{7E06D7D1-1DEE-4B23-970A-B1D64D3FD25B}"/>
    <dgm:cxn modelId="{8BE57F30-20DA-4429-874E-50812909D5C9}" type="presOf" srcId="{0B9994C1-CF00-468B-B585-7F679C0BEBCE}" destId="{98372B3D-96F1-4E0A-B641-18867B68F334}" srcOrd="0" destOrd="0" presId="urn:microsoft.com/office/officeart/2005/8/layout/hierarchy5"/>
    <dgm:cxn modelId="{E8327525-7542-4D5C-80E3-D0987FEF20D2}" type="presOf" srcId="{9496B476-1F5B-4664-AD98-FC882D387F98}" destId="{BA13C595-1D66-4BDF-93DA-E2881CE62D07}" srcOrd="0" destOrd="0" presId="urn:microsoft.com/office/officeart/2005/8/layout/hierarchy5"/>
    <dgm:cxn modelId="{DCD54710-7D0E-40AD-AD63-197195E16DFF}" srcId="{A2369F11-ABDB-45B7-B556-22D683F091CC}" destId="{91947CB9-1C72-47E0-8ABA-B3DA3463D0AC}" srcOrd="2" destOrd="0" parTransId="{82423937-3EC9-442E-8B78-BF0C3132395F}" sibTransId="{BA158A36-9EB1-4DDE-AB09-E0BFEAA627C4}"/>
    <dgm:cxn modelId="{0F69E1C6-81E6-48AC-8235-8CC756390BB8}" type="presParOf" srcId="{71798F3F-5355-41AB-A45A-41799EB50E37}" destId="{32AA7E4F-DD6E-40D8-AB50-4F4F82EEB755}" srcOrd="0" destOrd="0" presId="urn:microsoft.com/office/officeart/2005/8/layout/hierarchy5"/>
    <dgm:cxn modelId="{9F436311-6E9D-4403-90D1-F3F6A1048C46}" type="presParOf" srcId="{32AA7E4F-DD6E-40D8-AB50-4F4F82EEB755}" destId="{80A8B0D0-3724-4339-811C-C381AA5D7ED7}" srcOrd="0" destOrd="0" presId="urn:microsoft.com/office/officeart/2005/8/layout/hierarchy5"/>
    <dgm:cxn modelId="{B92F1281-AC92-412A-B06D-DC6A519AE22C}" type="presParOf" srcId="{32AA7E4F-DD6E-40D8-AB50-4F4F82EEB755}" destId="{14B8DFAD-C922-4ABD-B994-9C0A52F4A4A1}" srcOrd="1" destOrd="0" presId="urn:microsoft.com/office/officeart/2005/8/layout/hierarchy5"/>
    <dgm:cxn modelId="{ACA58C89-1DCF-4BF5-8924-169866CD5EBE}" type="presParOf" srcId="{14B8DFAD-C922-4ABD-B994-9C0A52F4A4A1}" destId="{32244887-0840-4282-85FC-13A19A4D9789}" srcOrd="0" destOrd="0" presId="urn:microsoft.com/office/officeart/2005/8/layout/hierarchy5"/>
    <dgm:cxn modelId="{978033FC-08EE-436A-8FF9-6E11132BE526}" type="presParOf" srcId="{32244887-0840-4282-85FC-13A19A4D9789}" destId="{79808242-1D23-4492-BCD0-492014E60061}" srcOrd="0" destOrd="0" presId="urn:microsoft.com/office/officeart/2005/8/layout/hierarchy5"/>
    <dgm:cxn modelId="{90EBFDB7-3344-4F2E-8E00-CAEB7FB4EAE2}" type="presParOf" srcId="{32244887-0840-4282-85FC-13A19A4D9789}" destId="{3C14E477-8D82-46D0-8A4D-D15C9EB3F8CA}" srcOrd="1" destOrd="0" presId="urn:microsoft.com/office/officeart/2005/8/layout/hierarchy5"/>
    <dgm:cxn modelId="{1E66F086-4574-4FF9-8C8E-F2B3BDA5F0D5}" type="presParOf" srcId="{3C14E477-8D82-46D0-8A4D-D15C9EB3F8CA}" destId="{EB540936-AABD-4B7D-BEB6-BF50E09A0136}" srcOrd="0" destOrd="0" presId="urn:microsoft.com/office/officeart/2005/8/layout/hierarchy5"/>
    <dgm:cxn modelId="{625303EA-022A-4B96-B04F-A929C69A0BF4}" type="presParOf" srcId="{EB540936-AABD-4B7D-BEB6-BF50E09A0136}" destId="{68E7A253-FF73-4C3B-84E2-C1C5BC1276C3}" srcOrd="0" destOrd="0" presId="urn:microsoft.com/office/officeart/2005/8/layout/hierarchy5"/>
    <dgm:cxn modelId="{66B8ABCC-BB11-474B-9F4C-CAA96ADA130F}" type="presParOf" srcId="{3C14E477-8D82-46D0-8A4D-D15C9EB3F8CA}" destId="{2FC720EF-033F-4B28-85F1-DD00C7CD0CDC}" srcOrd="1" destOrd="0" presId="urn:microsoft.com/office/officeart/2005/8/layout/hierarchy5"/>
    <dgm:cxn modelId="{8A114094-226A-441E-9D6D-94F57072F1E9}" type="presParOf" srcId="{2FC720EF-033F-4B28-85F1-DD00C7CD0CDC}" destId="{BA13C595-1D66-4BDF-93DA-E2881CE62D07}" srcOrd="0" destOrd="0" presId="urn:microsoft.com/office/officeart/2005/8/layout/hierarchy5"/>
    <dgm:cxn modelId="{4385CD4D-89C8-4B35-AF3E-0E37EB480878}" type="presParOf" srcId="{2FC720EF-033F-4B28-85F1-DD00C7CD0CDC}" destId="{C8BE3D5C-6D9B-4109-AF93-201D673CE075}" srcOrd="1" destOrd="0" presId="urn:microsoft.com/office/officeart/2005/8/layout/hierarchy5"/>
    <dgm:cxn modelId="{3ED43A07-6D3D-480D-B355-4AF064FF58D6}" type="presParOf" srcId="{3C14E477-8D82-46D0-8A4D-D15C9EB3F8CA}" destId="{8B28A46A-5A42-49A7-959D-25E650BA2E4A}" srcOrd="2" destOrd="0" presId="urn:microsoft.com/office/officeart/2005/8/layout/hierarchy5"/>
    <dgm:cxn modelId="{7AAFF828-80F9-4018-84B5-284E3E0BA2D1}" type="presParOf" srcId="{8B28A46A-5A42-49A7-959D-25E650BA2E4A}" destId="{F2754392-8AD2-4EF9-8694-FF902FA5FDA6}" srcOrd="0" destOrd="0" presId="urn:microsoft.com/office/officeart/2005/8/layout/hierarchy5"/>
    <dgm:cxn modelId="{9D7B80AB-BFF0-43BA-96A8-3D9767ABFBAE}" type="presParOf" srcId="{3C14E477-8D82-46D0-8A4D-D15C9EB3F8CA}" destId="{614F393A-AEEA-461B-91B3-69132132B438}" srcOrd="3" destOrd="0" presId="urn:microsoft.com/office/officeart/2005/8/layout/hierarchy5"/>
    <dgm:cxn modelId="{E2628758-22E7-4F84-884A-33BCA3B404D7}" type="presParOf" srcId="{614F393A-AEEA-461B-91B3-69132132B438}" destId="{49F5ACFE-94EB-43B4-96AD-15ABA9F6D05B}" srcOrd="0" destOrd="0" presId="urn:microsoft.com/office/officeart/2005/8/layout/hierarchy5"/>
    <dgm:cxn modelId="{5290F2AE-1975-43DD-AD65-332772F97B19}" type="presParOf" srcId="{614F393A-AEEA-461B-91B3-69132132B438}" destId="{4A431237-3B91-40A5-A95A-D06685BEC9CE}" srcOrd="1" destOrd="0" presId="urn:microsoft.com/office/officeart/2005/8/layout/hierarchy5"/>
    <dgm:cxn modelId="{1AE717C6-3273-4730-A629-41CDA8E4D92A}" type="presParOf" srcId="{71798F3F-5355-41AB-A45A-41799EB50E37}" destId="{349409BC-1DB4-4ECD-A77D-C16A6C025280}" srcOrd="1" destOrd="0" presId="urn:microsoft.com/office/officeart/2005/8/layout/hierarchy5"/>
    <dgm:cxn modelId="{C7F6BE26-DFF7-466B-A68F-D172985ED126}" type="presParOf" srcId="{349409BC-1DB4-4ECD-A77D-C16A6C025280}" destId="{2352C4DD-75E5-4C8A-B9E0-71A4EBBC3B60}" srcOrd="0" destOrd="0" presId="urn:microsoft.com/office/officeart/2005/8/layout/hierarchy5"/>
    <dgm:cxn modelId="{A6EB469E-28D4-48F2-9011-D548876BCACD}" type="presParOf" srcId="{2352C4DD-75E5-4C8A-B9E0-71A4EBBC3B60}" destId="{98372B3D-96F1-4E0A-B641-18867B68F334}" srcOrd="0" destOrd="0" presId="urn:microsoft.com/office/officeart/2005/8/layout/hierarchy5"/>
    <dgm:cxn modelId="{7E8CA41A-CD2B-49A7-8149-25B583F1A914}" type="presParOf" srcId="{2352C4DD-75E5-4C8A-B9E0-71A4EBBC3B60}" destId="{4E472234-08E5-4FBE-B998-22B9B7E0CF51}" srcOrd="1" destOrd="0" presId="urn:microsoft.com/office/officeart/2005/8/layout/hierarchy5"/>
    <dgm:cxn modelId="{599942E6-45C4-4D6B-BAA8-68DC94D18E57}" type="presParOf" srcId="{349409BC-1DB4-4ECD-A77D-C16A6C025280}" destId="{1311BA31-A423-49AE-BA9A-B42E934FE58E}" srcOrd="1" destOrd="0" presId="urn:microsoft.com/office/officeart/2005/8/layout/hierarchy5"/>
    <dgm:cxn modelId="{E3B896F4-E515-463A-8416-1FD5D42026FE}" type="presParOf" srcId="{1311BA31-A423-49AE-BA9A-B42E934FE58E}" destId="{C88ADB57-1C38-4CA8-81DA-6E5231386142}" srcOrd="0" destOrd="0" presId="urn:microsoft.com/office/officeart/2005/8/layout/hierarchy5"/>
    <dgm:cxn modelId="{B501CD26-47A7-447E-9C5E-4B4000E20BEE}" type="presParOf" srcId="{349409BC-1DB4-4ECD-A77D-C16A6C025280}" destId="{FE068E75-8643-4D99-AEBB-10CE45DE3125}" srcOrd="2" destOrd="0" presId="urn:microsoft.com/office/officeart/2005/8/layout/hierarchy5"/>
    <dgm:cxn modelId="{CDBCF1D0-7101-40A1-86C2-15C62990D193}" type="presParOf" srcId="{FE068E75-8643-4D99-AEBB-10CE45DE3125}" destId="{FCE57CF9-3939-49DF-A3DD-91C5399EEC19}" srcOrd="0" destOrd="0" presId="urn:microsoft.com/office/officeart/2005/8/layout/hierarchy5"/>
    <dgm:cxn modelId="{351F6A43-E38E-4F5D-811C-CD6E1AEE351F}" type="presParOf" srcId="{FE068E75-8643-4D99-AEBB-10CE45DE3125}" destId="{F8564E8F-FE9A-41E5-9581-F443329D594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F377B8-9427-437D-A00F-7A6CF87AA43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8052A0-2D6D-40C0-A5F1-C5508715FA9F}">
      <dgm:prSet phldrT="[Text]"/>
      <dgm:spPr/>
      <dgm:t>
        <a:bodyPr/>
        <a:lstStyle/>
        <a:p>
          <a:r>
            <a:rPr lang="en-US" dirty="0" smtClean="0"/>
            <a:t>Corporate Level</a:t>
          </a:r>
          <a:endParaRPr lang="en-US" dirty="0"/>
        </a:p>
      </dgm:t>
    </dgm:pt>
    <dgm:pt modelId="{02251072-8286-460C-8A7C-6E5FA24268A0}" type="parTrans" cxnId="{5F281828-131B-4733-B5D3-00B84D84A783}">
      <dgm:prSet/>
      <dgm:spPr/>
      <dgm:t>
        <a:bodyPr/>
        <a:lstStyle/>
        <a:p>
          <a:endParaRPr lang="en-US"/>
        </a:p>
      </dgm:t>
    </dgm:pt>
    <dgm:pt modelId="{CAF08304-5532-40B6-B192-A0073387A11C}" type="sibTrans" cxnId="{5F281828-131B-4733-B5D3-00B84D84A783}">
      <dgm:prSet/>
      <dgm:spPr/>
      <dgm:t>
        <a:bodyPr/>
        <a:lstStyle/>
        <a:p>
          <a:endParaRPr lang="en-US"/>
        </a:p>
      </dgm:t>
    </dgm:pt>
    <dgm:pt modelId="{C35BD4EB-5346-40BD-8D71-19A0B9799E0A}">
      <dgm:prSet phldrT="[Text]"/>
      <dgm:spPr/>
      <dgm:t>
        <a:bodyPr/>
        <a:lstStyle/>
        <a:p>
          <a:r>
            <a:rPr lang="en-US" dirty="0" smtClean="0"/>
            <a:t>Mission</a:t>
          </a:r>
          <a:endParaRPr lang="en-US" dirty="0"/>
        </a:p>
      </dgm:t>
    </dgm:pt>
    <dgm:pt modelId="{92A34600-6C46-4CEA-9575-CC0D63CD55D4}" type="parTrans" cxnId="{77911E7A-A1EC-4DF8-9035-0AA2153E24E8}">
      <dgm:prSet/>
      <dgm:spPr/>
      <dgm:t>
        <a:bodyPr/>
        <a:lstStyle/>
        <a:p>
          <a:endParaRPr lang="en-US"/>
        </a:p>
      </dgm:t>
    </dgm:pt>
    <dgm:pt modelId="{B7888225-C9B7-48E7-9AB5-EC19CF23C8E8}" type="sibTrans" cxnId="{77911E7A-A1EC-4DF8-9035-0AA2153E24E8}">
      <dgm:prSet/>
      <dgm:spPr/>
      <dgm:t>
        <a:bodyPr/>
        <a:lstStyle/>
        <a:p>
          <a:endParaRPr lang="en-US"/>
        </a:p>
      </dgm:t>
    </dgm:pt>
    <dgm:pt modelId="{09B598AA-782A-40AA-AD99-C5D79CE30853}">
      <dgm:prSet phldrT="[Text]"/>
      <dgm:spPr/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2271C9FB-93C2-47E0-8E5C-1816EB182934}" type="parTrans" cxnId="{24D494EA-9F45-4D8E-9992-1DB471049DDC}">
      <dgm:prSet/>
      <dgm:spPr/>
      <dgm:t>
        <a:bodyPr/>
        <a:lstStyle/>
        <a:p>
          <a:endParaRPr lang="en-US"/>
        </a:p>
      </dgm:t>
    </dgm:pt>
    <dgm:pt modelId="{56B2EC76-7D4A-41B1-ADF9-0A266F700733}" type="sibTrans" cxnId="{24D494EA-9F45-4D8E-9992-1DB471049DDC}">
      <dgm:prSet/>
      <dgm:spPr/>
      <dgm:t>
        <a:bodyPr/>
        <a:lstStyle/>
        <a:p>
          <a:endParaRPr lang="en-US"/>
        </a:p>
      </dgm:t>
    </dgm:pt>
    <dgm:pt modelId="{D285F8F8-D801-4693-B84F-25E857262C9F}">
      <dgm:prSet phldrT="[Text]"/>
      <dgm:spPr/>
      <dgm:t>
        <a:bodyPr/>
        <a:lstStyle/>
        <a:p>
          <a:r>
            <a:rPr lang="en-US" dirty="0" smtClean="0"/>
            <a:t>SBU Level</a:t>
          </a:r>
          <a:endParaRPr lang="en-US" dirty="0"/>
        </a:p>
      </dgm:t>
    </dgm:pt>
    <dgm:pt modelId="{79099E25-8D23-4701-AF8D-B1BCBD6AE374}" type="parTrans" cxnId="{E583B4FB-557C-412B-85DF-D48BF538C99B}">
      <dgm:prSet/>
      <dgm:spPr/>
      <dgm:t>
        <a:bodyPr/>
        <a:lstStyle/>
        <a:p>
          <a:endParaRPr lang="en-US"/>
        </a:p>
      </dgm:t>
    </dgm:pt>
    <dgm:pt modelId="{6C3E86CC-3CA7-471B-8C17-0B2DE167600F}" type="sibTrans" cxnId="{E583B4FB-557C-412B-85DF-D48BF538C99B}">
      <dgm:prSet/>
      <dgm:spPr/>
      <dgm:t>
        <a:bodyPr/>
        <a:lstStyle/>
        <a:p>
          <a:endParaRPr lang="en-US"/>
        </a:p>
      </dgm:t>
    </dgm:pt>
    <dgm:pt modelId="{7E23D276-7198-4F5C-BA23-4592302115C8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CCBFCE98-82F5-4BF0-A3D5-35926B7D4562}" type="parTrans" cxnId="{BB9767B1-1E11-41BD-8450-3DF35DAB730C}">
      <dgm:prSet/>
      <dgm:spPr/>
      <dgm:t>
        <a:bodyPr/>
        <a:lstStyle/>
        <a:p>
          <a:endParaRPr lang="en-US"/>
        </a:p>
      </dgm:t>
    </dgm:pt>
    <dgm:pt modelId="{535391D7-051A-4ADF-8038-E5575EB71E16}" type="sibTrans" cxnId="{BB9767B1-1E11-41BD-8450-3DF35DAB730C}">
      <dgm:prSet/>
      <dgm:spPr/>
      <dgm:t>
        <a:bodyPr/>
        <a:lstStyle/>
        <a:p>
          <a:endParaRPr lang="en-US"/>
        </a:p>
      </dgm:t>
    </dgm:pt>
    <dgm:pt modelId="{6019F0DA-A1A3-4D2A-B284-92A210A213F1}">
      <dgm:prSet phldrT="[Text]"/>
      <dgm:spPr/>
      <dgm:t>
        <a:bodyPr/>
        <a:lstStyle/>
        <a:p>
          <a:r>
            <a:rPr lang="en-US" dirty="0" smtClean="0"/>
            <a:t>SBU Objectives</a:t>
          </a:r>
          <a:endParaRPr lang="en-US" dirty="0"/>
        </a:p>
      </dgm:t>
    </dgm:pt>
    <dgm:pt modelId="{0369988A-6368-40FD-A708-3175AEFC17D3}" type="parTrans" cxnId="{6BA255A0-76A1-49E1-AB80-071FC8472CFB}">
      <dgm:prSet/>
      <dgm:spPr/>
      <dgm:t>
        <a:bodyPr/>
        <a:lstStyle/>
        <a:p>
          <a:endParaRPr lang="en-US"/>
        </a:p>
      </dgm:t>
    </dgm:pt>
    <dgm:pt modelId="{6F50791F-C77E-4069-B6B0-7D045AA5A1CD}" type="sibTrans" cxnId="{6BA255A0-76A1-49E1-AB80-071FC8472CFB}">
      <dgm:prSet/>
      <dgm:spPr/>
      <dgm:t>
        <a:bodyPr/>
        <a:lstStyle/>
        <a:p>
          <a:endParaRPr lang="en-US"/>
        </a:p>
      </dgm:t>
    </dgm:pt>
    <dgm:pt modelId="{77083436-751E-4AF4-A8A4-14D8FC227F71}">
      <dgm:prSet phldrT="[Text]"/>
      <dgm:spPr/>
      <dgm:t>
        <a:bodyPr/>
        <a:lstStyle/>
        <a:p>
          <a:r>
            <a:rPr lang="en-US" dirty="0" smtClean="0"/>
            <a:t>Marketing Level</a:t>
          </a:r>
          <a:endParaRPr lang="en-US" dirty="0"/>
        </a:p>
      </dgm:t>
    </dgm:pt>
    <dgm:pt modelId="{25E209E7-E17E-4DCE-B862-846F39C5E667}" type="parTrans" cxnId="{2ABC09A1-CE56-4BBE-B846-074C9E76AC8F}">
      <dgm:prSet/>
      <dgm:spPr/>
      <dgm:t>
        <a:bodyPr/>
        <a:lstStyle/>
        <a:p>
          <a:endParaRPr lang="en-US"/>
        </a:p>
      </dgm:t>
    </dgm:pt>
    <dgm:pt modelId="{829FC273-B909-491D-98F6-6E14F80E04C9}" type="sibTrans" cxnId="{2ABC09A1-CE56-4BBE-B846-074C9E76AC8F}">
      <dgm:prSet/>
      <dgm:spPr/>
      <dgm:t>
        <a:bodyPr/>
        <a:lstStyle/>
        <a:p>
          <a:endParaRPr lang="en-US"/>
        </a:p>
      </dgm:t>
    </dgm:pt>
    <dgm:pt modelId="{1F3B51A2-1A66-4C2B-806E-2D3F1960BE13}">
      <dgm:prSet phldrT="[Text]"/>
      <dgm:spPr/>
      <dgm:t>
        <a:bodyPr/>
        <a:lstStyle/>
        <a:p>
          <a:r>
            <a:rPr lang="en-US" dirty="0" smtClean="0"/>
            <a:t>Competition Plan</a:t>
          </a:r>
          <a:endParaRPr lang="en-US" dirty="0"/>
        </a:p>
      </dgm:t>
    </dgm:pt>
    <dgm:pt modelId="{64F013C2-940A-413B-ABC3-4BF634EABD2A}" type="parTrans" cxnId="{49E13584-D593-49D2-A845-9066F5917D7E}">
      <dgm:prSet/>
      <dgm:spPr/>
      <dgm:t>
        <a:bodyPr/>
        <a:lstStyle/>
        <a:p>
          <a:endParaRPr lang="en-US"/>
        </a:p>
      </dgm:t>
    </dgm:pt>
    <dgm:pt modelId="{AEC9412B-CF1B-4CFD-A4B3-3F6AFFDE7D14}" type="sibTrans" cxnId="{49E13584-D593-49D2-A845-9066F5917D7E}">
      <dgm:prSet/>
      <dgm:spPr/>
      <dgm:t>
        <a:bodyPr/>
        <a:lstStyle/>
        <a:p>
          <a:endParaRPr lang="en-US"/>
        </a:p>
      </dgm:t>
    </dgm:pt>
    <dgm:pt modelId="{F8197B16-E7B3-4B8A-8252-2D8555BEC602}">
      <dgm:prSet phldrT="[Text]"/>
      <dgm:spPr/>
      <dgm:t>
        <a:bodyPr/>
        <a:lstStyle/>
        <a:p>
          <a:r>
            <a:rPr lang="en-US" dirty="0" smtClean="0"/>
            <a:t>Resources Deployment</a:t>
          </a:r>
          <a:endParaRPr lang="en-US" dirty="0"/>
        </a:p>
      </dgm:t>
    </dgm:pt>
    <dgm:pt modelId="{CFC3FC15-93ED-4D0C-BB4F-CBBF2CEAB244}" type="parTrans" cxnId="{9B4C5569-8387-4EF6-8BCF-C6C882C3CD36}">
      <dgm:prSet/>
      <dgm:spPr/>
      <dgm:t>
        <a:bodyPr/>
        <a:lstStyle/>
        <a:p>
          <a:endParaRPr lang="en-US"/>
        </a:p>
      </dgm:t>
    </dgm:pt>
    <dgm:pt modelId="{9BF5611C-07A6-41DD-B67D-501156C3161A}" type="sibTrans" cxnId="{9B4C5569-8387-4EF6-8BCF-C6C882C3CD36}">
      <dgm:prSet/>
      <dgm:spPr/>
      <dgm:t>
        <a:bodyPr/>
        <a:lstStyle/>
        <a:p>
          <a:endParaRPr lang="en-US"/>
        </a:p>
      </dgm:t>
    </dgm:pt>
    <dgm:pt modelId="{482F6672-EA72-40A2-894A-77C060BE969F}" type="pres">
      <dgm:prSet presAssocID="{7BF377B8-9427-437D-A00F-7A6CF87AA43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A22E86-4FEC-4C70-8990-B5C2C636E2DE}" type="pres">
      <dgm:prSet presAssocID="{7BF377B8-9427-437D-A00F-7A6CF87AA43D}" presName="outerBox" presStyleCnt="0"/>
      <dgm:spPr/>
    </dgm:pt>
    <dgm:pt modelId="{D11C200C-C000-469A-8D4A-8AE8A4498FC1}" type="pres">
      <dgm:prSet presAssocID="{7BF377B8-9427-437D-A00F-7A6CF87AA43D}" presName="outerBoxParent" presStyleLbl="node1" presStyleIdx="0" presStyleCnt="3"/>
      <dgm:spPr/>
      <dgm:t>
        <a:bodyPr/>
        <a:lstStyle/>
        <a:p>
          <a:endParaRPr lang="en-US"/>
        </a:p>
      </dgm:t>
    </dgm:pt>
    <dgm:pt modelId="{FBC3CC41-833C-4C57-A742-1AAB6C0CAD87}" type="pres">
      <dgm:prSet presAssocID="{7BF377B8-9427-437D-A00F-7A6CF87AA43D}" presName="outerBoxChildren" presStyleCnt="0"/>
      <dgm:spPr/>
    </dgm:pt>
    <dgm:pt modelId="{3A4796DF-B4EF-45D6-AC37-E15CAB020073}" type="pres">
      <dgm:prSet presAssocID="{C35BD4EB-5346-40BD-8D71-19A0B9799E0A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4F579-5B20-4166-B5C3-B00BED6B0D91}" type="pres">
      <dgm:prSet presAssocID="{B7888225-C9B7-48E7-9AB5-EC19CF23C8E8}" presName="outerSibTrans" presStyleCnt="0"/>
      <dgm:spPr/>
    </dgm:pt>
    <dgm:pt modelId="{76C6CB22-5FA2-4CFD-BBBC-CFA5529A2673}" type="pres">
      <dgm:prSet presAssocID="{09B598AA-782A-40AA-AD99-C5D79CE30853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B4C1A-C47B-4F54-980F-F1CA9F179969}" type="pres">
      <dgm:prSet presAssocID="{7BF377B8-9427-437D-A00F-7A6CF87AA43D}" presName="middleBox" presStyleCnt="0"/>
      <dgm:spPr/>
    </dgm:pt>
    <dgm:pt modelId="{138B0DA6-BBFF-40E2-B42E-6DA78EA99750}" type="pres">
      <dgm:prSet presAssocID="{7BF377B8-9427-437D-A00F-7A6CF87AA43D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7F5D0F3A-4580-40F3-9E93-250C6AB7ED59}" type="pres">
      <dgm:prSet presAssocID="{7BF377B8-9427-437D-A00F-7A6CF87AA43D}" presName="middleBoxChildren" presStyleCnt="0"/>
      <dgm:spPr/>
    </dgm:pt>
    <dgm:pt modelId="{8F8CA5C3-854E-4C84-8EEC-8BDCB8B765AA}" type="pres">
      <dgm:prSet presAssocID="{7E23D276-7198-4F5C-BA23-4592302115C8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75595-B6C0-4306-ADD0-2D28EDE2EB0D}" type="pres">
      <dgm:prSet presAssocID="{535391D7-051A-4ADF-8038-E5575EB71E16}" presName="middleSibTrans" presStyleCnt="0"/>
      <dgm:spPr/>
    </dgm:pt>
    <dgm:pt modelId="{7C6C7F68-F918-44B3-A8AE-79CF272DB494}" type="pres">
      <dgm:prSet presAssocID="{6019F0DA-A1A3-4D2A-B284-92A210A213F1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C870A-3C2C-467B-9050-88D8A717AF55}" type="pres">
      <dgm:prSet presAssocID="{7BF377B8-9427-437D-A00F-7A6CF87AA43D}" presName="centerBox" presStyleCnt="0"/>
      <dgm:spPr/>
    </dgm:pt>
    <dgm:pt modelId="{F7F6CC25-3BDB-4BBC-BCFF-A15764CF35E0}" type="pres">
      <dgm:prSet presAssocID="{7BF377B8-9427-437D-A00F-7A6CF87AA43D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4A306FC0-B3A5-4E44-AFA3-F8A7AB1A1EA5}" type="pres">
      <dgm:prSet presAssocID="{7BF377B8-9427-437D-A00F-7A6CF87AA43D}" presName="centerBoxChildren" presStyleCnt="0"/>
      <dgm:spPr/>
    </dgm:pt>
    <dgm:pt modelId="{0D465E92-AD7F-4ED8-95BC-B985CB6C2FC9}" type="pres">
      <dgm:prSet presAssocID="{1F3B51A2-1A66-4C2B-806E-2D3F1960BE13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9BF32-874E-402B-9806-A1473DB4D486}" type="pres">
      <dgm:prSet presAssocID="{AEC9412B-CF1B-4CFD-A4B3-3F6AFFDE7D14}" presName="centerSibTrans" presStyleCnt="0"/>
      <dgm:spPr/>
    </dgm:pt>
    <dgm:pt modelId="{789BCE70-0251-4CC5-966F-1A839F34E865}" type="pres">
      <dgm:prSet presAssocID="{F8197B16-E7B3-4B8A-8252-2D8555BEC602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95C494-FC28-4B72-931B-88CC202F33EC}" type="presOf" srcId="{C35BD4EB-5346-40BD-8D71-19A0B9799E0A}" destId="{3A4796DF-B4EF-45D6-AC37-E15CAB020073}" srcOrd="0" destOrd="0" presId="urn:microsoft.com/office/officeart/2005/8/layout/target2"/>
    <dgm:cxn modelId="{2ABC09A1-CE56-4BBE-B846-074C9E76AC8F}" srcId="{7BF377B8-9427-437D-A00F-7A6CF87AA43D}" destId="{77083436-751E-4AF4-A8A4-14D8FC227F71}" srcOrd="2" destOrd="0" parTransId="{25E209E7-E17E-4DCE-B862-846F39C5E667}" sibTransId="{829FC273-B909-491D-98F6-6E14F80E04C9}"/>
    <dgm:cxn modelId="{F468CFC1-1F65-46EE-87B0-87E8651829C0}" type="presOf" srcId="{09B598AA-782A-40AA-AD99-C5D79CE30853}" destId="{76C6CB22-5FA2-4CFD-BBBC-CFA5529A2673}" srcOrd="0" destOrd="0" presId="urn:microsoft.com/office/officeart/2005/8/layout/target2"/>
    <dgm:cxn modelId="{9B4C5569-8387-4EF6-8BCF-C6C882C3CD36}" srcId="{77083436-751E-4AF4-A8A4-14D8FC227F71}" destId="{F8197B16-E7B3-4B8A-8252-2D8555BEC602}" srcOrd="1" destOrd="0" parTransId="{CFC3FC15-93ED-4D0C-BB4F-CBBF2CEAB244}" sibTransId="{9BF5611C-07A6-41DD-B67D-501156C3161A}"/>
    <dgm:cxn modelId="{619A788D-A998-498F-A77B-64D202313A83}" type="presOf" srcId="{6019F0DA-A1A3-4D2A-B284-92A210A213F1}" destId="{7C6C7F68-F918-44B3-A8AE-79CF272DB494}" srcOrd="0" destOrd="0" presId="urn:microsoft.com/office/officeart/2005/8/layout/target2"/>
    <dgm:cxn modelId="{5B6D270F-5D50-4AD2-8D4E-6533FDC4B70C}" type="presOf" srcId="{1F3B51A2-1A66-4C2B-806E-2D3F1960BE13}" destId="{0D465E92-AD7F-4ED8-95BC-B985CB6C2FC9}" srcOrd="0" destOrd="0" presId="urn:microsoft.com/office/officeart/2005/8/layout/target2"/>
    <dgm:cxn modelId="{5A09FA83-8C77-48C5-B97D-A5132F3539DE}" type="presOf" srcId="{7E23D276-7198-4F5C-BA23-4592302115C8}" destId="{8F8CA5C3-854E-4C84-8EEC-8BDCB8B765AA}" srcOrd="0" destOrd="0" presId="urn:microsoft.com/office/officeart/2005/8/layout/target2"/>
    <dgm:cxn modelId="{77911E7A-A1EC-4DF8-9035-0AA2153E24E8}" srcId="{458052A0-2D6D-40C0-A5F1-C5508715FA9F}" destId="{C35BD4EB-5346-40BD-8D71-19A0B9799E0A}" srcOrd="0" destOrd="0" parTransId="{92A34600-6C46-4CEA-9575-CC0D63CD55D4}" sibTransId="{B7888225-C9B7-48E7-9AB5-EC19CF23C8E8}"/>
    <dgm:cxn modelId="{49E13584-D593-49D2-A845-9066F5917D7E}" srcId="{77083436-751E-4AF4-A8A4-14D8FC227F71}" destId="{1F3B51A2-1A66-4C2B-806E-2D3F1960BE13}" srcOrd="0" destOrd="0" parTransId="{64F013C2-940A-413B-ABC3-4BF634EABD2A}" sibTransId="{AEC9412B-CF1B-4CFD-A4B3-3F6AFFDE7D14}"/>
    <dgm:cxn modelId="{13921573-4C6E-4215-BD8D-787871B28868}" type="presOf" srcId="{458052A0-2D6D-40C0-A5F1-C5508715FA9F}" destId="{D11C200C-C000-469A-8D4A-8AE8A4498FC1}" srcOrd="0" destOrd="0" presId="urn:microsoft.com/office/officeart/2005/8/layout/target2"/>
    <dgm:cxn modelId="{B6EAF9A2-83CA-4D12-B13C-7E76C32B2463}" type="presOf" srcId="{F8197B16-E7B3-4B8A-8252-2D8555BEC602}" destId="{789BCE70-0251-4CC5-966F-1A839F34E865}" srcOrd="0" destOrd="0" presId="urn:microsoft.com/office/officeart/2005/8/layout/target2"/>
    <dgm:cxn modelId="{5F281828-131B-4733-B5D3-00B84D84A783}" srcId="{7BF377B8-9427-437D-A00F-7A6CF87AA43D}" destId="{458052A0-2D6D-40C0-A5F1-C5508715FA9F}" srcOrd="0" destOrd="0" parTransId="{02251072-8286-460C-8A7C-6E5FA24268A0}" sibTransId="{CAF08304-5532-40B6-B192-A0073387A11C}"/>
    <dgm:cxn modelId="{6BA255A0-76A1-49E1-AB80-071FC8472CFB}" srcId="{D285F8F8-D801-4693-B84F-25E857262C9F}" destId="{6019F0DA-A1A3-4D2A-B284-92A210A213F1}" srcOrd="1" destOrd="0" parTransId="{0369988A-6368-40FD-A708-3175AEFC17D3}" sibTransId="{6F50791F-C77E-4069-B6B0-7D045AA5A1CD}"/>
    <dgm:cxn modelId="{CA6CD55F-25F5-4BAE-8671-1D0852FF374D}" type="presOf" srcId="{77083436-751E-4AF4-A8A4-14D8FC227F71}" destId="{F7F6CC25-3BDB-4BBC-BCFF-A15764CF35E0}" srcOrd="0" destOrd="0" presId="urn:microsoft.com/office/officeart/2005/8/layout/target2"/>
    <dgm:cxn modelId="{29069DEA-82A1-4C51-934F-4A33D4F25436}" type="presOf" srcId="{D285F8F8-D801-4693-B84F-25E857262C9F}" destId="{138B0DA6-BBFF-40E2-B42E-6DA78EA99750}" srcOrd="0" destOrd="0" presId="urn:microsoft.com/office/officeart/2005/8/layout/target2"/>
    <dgm:cxn modelId="{BB9767B1-1E11-41BD-8450-3DF35DAB730C}" srcId="{D285F8F8-D801-4693-B84F-25E857262C9F}" destId="{7E23D276-7198-4F5C-BA23-4592302115C8}" srcOrd="0" destOrd="0" parTransId="{CCBFCE98-82F5-4BF0-A3D5-35926B7D4562}" sibTransId="{535391D7-051A-4ADF-8038-E5575EB71E16}"/>
    <dgm:cxn modelId="{CC13072C-2841-412D-A60D-A59CA92BA2FC}" type="presOf" srcId="{7BF377B8-9427-437D-A00F-7A6CF87AA43D}" destId="{482F6672-EA72-40A2-894A-77C060BE969F}" srcOrd="0" destOrd="0" presId="urn:microsoft.com/office/officeart/2005/8/layout/target2"/>
    <dgm:cxn modelId="{E583B4FB-557C-412B-85DF-D48BF538C99B}" srcId="{7BF377B8-9427-437D-A00F-7A6CF87AA43D}" destId="{D285F8F8-D801-4693-B84F-25E857262C9F}" srcOrd="1" destOrd="0" parTransId="{79099E25-8D23-4701-AF8D-B1BCBD6AE374}" sibTransId="{6C3E86CC-3CA7-471B-8C17-0B2DE167600F}"/>
    <dgm:cxn modelId="{24D494EA-9F45-4D8E-9992-1DB471049DDC}" srcId="{458052A0-2D6D-40C0-A5F1-C5508715FA9F}" destId="{09B598AA-782A-40AA-AD99-C5D79CE30853}" srcOrd="1" destOrd="0" parTransId="{2271C9FB-93C2-47E0-8E5C-1816EB182934}" sibTransId="{56B2EC76-7D4A-41B1-ADF9-0A266F700733}"/>
    <dgm:cxn modelId="{85C871B9-BBCB-41F1-A23E-A8007D084892}" type="presParOf" srcId="{482F6672-EA72-40A2-894A-77C060BE969F}" destId="{64A22E86-4FEC-4C70-8990-B5C2C636E2DE}" srcOrd="0" destOrd="0" presId="urn:microsoft.com/office/officeart/2005/8/layout/target2"/>
    <dgm:cxn modelId="{CBE6C373-5746-4276-BD32-0EF03F0BE43E}" type="presParOf" srcId="{64A22E86-4FEC-4C70-8990-B5C2C636E2DE}" destId="{D11C200C-C000-469A-8D4A-8AE8A4498FC1}" srcOrd="0" destOrd="0" presId="urn:microsoft.com/office/officeart/2005/8/layout/target2"/>
    <dgm:cxn modelId="{C021F0B9-E5A4-47FF-BFD1-6F0BB27F2BF0}" type="presParOf" srcId="{64A22E86-4FEC-4C70-8990-B5C2C636E2DE}" destId="{FBC3CC41-833C-4C57-A742-1AAB6C0CAD87}" srcOrd="1" destOrd="0" presId="urn:microsoft.com/office/officeart/2005/8/layout/target2"/>
    <dgm:cxn modelId="{8283AC01-D1E2-41EB-89FB-BF17752661FC}" type="presParOf" srcId="{FBC3CC41-833C-4C57-A742-1AAB6C0CAD87}" destId="{3A4796DF-B4EF-45D6-AC37-E15CAB020073}" srcOrd="0" destOrd="0" presId="urn:microsoft.com/office/officeart/2005/8/layout/target2"/>
    <dgm:cxn modelId="{7FACFBB5-C636-4F18-8F05-24A57769FACF}" type="presParOf" srcId="{FBC3CC41-833C-4C57-A742-1AAB6C0CAD87}" destId="{CCA4F579-5B20-4166-B5C3-B00BED6B0D91}" srcOrd="1" destOrd="0" presId="urn:microsoft.com/office/officeart/2005/8/layout/target2"/>
    <dgm:cxn modelId="{CE771844-6F16-4447-8F8F-C61E9A09D038}" type="presParOf" srcId="{FBC3CC41-833C-4C57-A742-1AAB6C0CAD87}" destId="{76C6CB22-5FA2-4CFD-BBBC-CFA5529A2673}" srcOrd="2" destOrd="0" presId="urn:microsoft.com/office/officeart/2005/8/layout/target2"/>
    <dgm:cxn modelId="{EEDB6258-3C1A-4400-95D1-4D12ED3F17A8}" type="presParOf" srcId="{482F6672-EA72-40A2-894A-77C060BE969F}" destId="{F54B4C1A-C47B-4F54-980F-F1CA9F179969}" srcOrd="1" destOrd="0" presId="urn:microsoft.com/office/officeart/2005/8/layout/target2"/>
    <dgm:cxn modelId="{56544F95-D8C7-4906-B594-5F26324FF9C0}" type="presParOf" srcId="{F54B4C1A-C47B-4F54-980F-F1CA9F179969}" destId="{138B0DA6-BBFF-40E2-B42E-6DA78EA99750}" srcOrd="0" destOrd="0" presId="urn:microsoft.com/office/officeart/2005/8/layout/target2"/>
    <dgm:cxn modelId="{A67503B8-6CD3-4DA6-8C54-DBE88E4EFF28}" type="presParOf" srcId="{F54B4C1A-C47B-4F54-980F-F1CA9F179969}" destId="{7F5D0F3A-4580-40F3-9E93-250C6AB7ED59}" srcOrd="1" destOrd="0" presId="urn:microsoft.com/office/officeart/2005/8/layout/target2"/>
    <dgm:cxn modelId="{0403C373-2097-416B-96A8-8A39C07CFEEA}" type="presParOf" srcId="{7F5D0F3A-4580-40F3-9E93-250C6AB7ED59}" destId="{8F8CA5C3-854E-4C84-8EEC-8BDCB8B765AA}" srcOrd="0" destOrd="0" presId="urn:microsoft.com/office/officeart/2005/8/layout/target2"/>
    <dgm:cxn modelId="{81DF4C83-54FC-45E1-B110-339334D657A5}" type="presParOf" srcId="{7F5D0F3A-4580-40F3-9E93-250C6AB7ED59}" destId="{00275595-B6C0-4306-ADD0-2D28EDE2EB0D}" srcOrd="1" destOrd="0" presId="urn:microsoft.com/office/officeart/2005/8/layout/target2"/>
    <dgm:cxn modelId="{91751E08-9742-4584-82EA-2369A8071D1C}" type="presParOf" srcId="{7F5D0F3A-4580-40F3-9E93-250C6AB7ED59}" destId="{7C6C7F68-F918-44B3-A8AE-79CF272DB494}" srcOrd="2" destOrd="0" presId="urn:microsoft.com/office/officeart/2005/8/layout/target2"/>
    <dgm:cxn modelId="{9720DF54-CE74-44E7-98D2-0B1BF39E0009}" type="presParOf" srcId="{482F6672-EA72-40A2-894A-77C060BE969F}" destId="{11FC870A-3C2C-467B-9050-88D8A717AF55}" srcOrd="2" destOrd="0" presId="urn:microsoft.com/office/officeart/2005/8/layout/target2"/>
    <dgm:cxn modelId="{D3790888-66A8-42B2-ABC2-C22A399554AE}" type="presParOf" srcId="{11FC870A-3C2C-467B-9050-88D8A717AF55}" destId="{F7F6CC25-3BDB-4BBC-BCFF-A15764CF35E0}" srcOrd="0" destOrd="0" presId="urn:microsoft.com/office/officeart/2005/8/layout/target2"/>
    <dgm:cxn modelId="{47F0D881-43AC-4CE2-875F-86FB964A077D}" type="presParOf" srcId="{11FC870A-3C2C-467B-9050-88D8A717AF55}" destId="{4A306FC0-B3A5-4E44-AFA3-F8A7AB1A1EA5}" srcOrd="1" destOrd="0" presId="urn:microsoft.com/office/officeart/2005/8/layout/target2"/>
    <dgm:cxn modelId="{45A645FF-561F-4E1D-B41F-E12C52ABA92E}" type="presParOf" srcId="{4A306FC0-B3A5-4E44-AFA3-F8A7AB1A1EA5}" destId="{0D465E92-AD7F-4ED8-95BC-B985CB6C2FC9}" srcOrd="0" destOrd="0" presId="urn:microsoft.com/office/officeart/2005/8/layout/target2"/>
    <dgm:cxn modelId="{A36C8DC9-F96F-4087-962F-0AA5FC0B49A5}" type="presParOf" srcId="{4A306FC0-B3A5-4E44-AFA3-F8A7AB1A1EA5}" destId="{9139BF32-874E-402B-9806-A1473DB4D486}" srcOrd="1" destOrd="0" presId="urn:microsoft.com/office/officeart/2005/8/layout/target2"/>
    <dgm:cxn modelId="{2E27E484-1267-479B-AF2F-BB02293F6DAB}" type="presParOf" srcId="{4A306FC0-B3A5-4E44-AFA3-F8A7AB1A1EA5}" destId="{789BCE70-0251-4CC5-966F-1A839F34E865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856ED7-7219-49CA-92A2-F259B61BFD9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84B20749-5854-4C21-A4D9-484C86768C59}">
      <dgm:prSet phldrT="[Text]"/>
      <dgm:spPr/>
      <dgm:t>
        <a:bodyPr/>
        <a:lstStyle/>
        <a:p>
          <a:r>
            <a:rPr lang="en-US" dirty="0" smtClean="0"/>
            <a:t>Homogenous Markets &amp; Limited techs</a:t>
          </a:r>
          <a:endParaRPr lang="en-US" dirty="0"/>
        </a:p>
      </dgm:t>
    </dgm:pt>
    <dgm:pt modelId="{58BA9A19-8537-4D17-995A-6C20621C2B38}" type="parTrans" cxnId="{FBC3A593-F31E-439E-9418-6BF0ACA0F371}">
      <dgm:prSet/>
      <dgm:spPr/>
      <dgm:t>
        <a:bodyPr/>
        <a:lstStyle/>
        <a:p>
          <a:endParaRPr lang="en-US"/>
        </a:p>
      </dgm:t>
    </dgm:pt>
    <dgm:pt modelId="{C702D64C-0E0E-441B-871F-6D4F98AD8398}" type="sibTrans" cxnId="{FBC3A593-F31E-439E-9418-6BF0ACA0F371}">
      <dgm:prSet/>
      <dgm:spPr/>
      <dgm:t>
        <a:bodyPr/>
        <a:lstStyle/>
        <a:p>
          <a:endParaRPr lang="en-US"/>
        </a:p>
      </dgm:t>
    </dgm:pt>
    <dgm:pt modelId="{4252614B-CDE4-4B27-AC7E-D53A1DADA340}">
      <dgm:prSet phldrT="[Text]"/>
      <dgm:spPr/>
      <dgm:t>
        <a:bodyPr/>
        <a:lstStyle/>
        <a:p>
          <a:r>
            <a:rPr lang="en-US" dirty="0" smtClean="0"/>
            <a:t>NO 2 SBUs compete on same customers with same products</a:t>
          </a:r>
          <a:endParaRPr lang="en-US" dirty="0"/>
        </a:p>
      </dgm:t>
    </dgm:pt>
    <dgm:pt modelId="{EBD2B77D-E81C-4B10-B7FC-B9AE2020F4DD}" type="parTrans" cxnId="{F24D931C-D4B7-432D-B379-2884974A8E0F}">
      <dgm:prSet/>
      <dgm:spPr/>
      <dgm:t>
        <a:bodyPr/>
        <a:lstStyle/>
        <a:p>
          <a:endParaRPr lang="en-US"/>
        </a:p>
      </dgm:t>
    </dgm:pt>
    <dgm:pt modelId="{06780F5E-DBFB-455A-B6AA-6241E6714B07}" type="sibTrans" cxnId="{F24D931C-D4B7-432D-B379-2884974A8E0F}">
      <dgm:prSet/>
      <dgm:spPr/>
      <dgm:t>
        <a:bodyPr/>
        <a:lstStyle/>
        <a:p>
          <a:endParaRPr lang="en-US"/>
        </a:p>
      </dgm:t>
    </dgm:pt>
    <dgm:pt modelId="{BA3063B9-C56A-40DA-AC59-9D407685A33E}">
      <dgm:prSet phldrT="[Text]"/>
      <dgm:spPr/>
      <dgm:t>
        <a:bodyPr/>
        <a:lstStyle/>
        <a:p>
          <a:r>
            <a:rPr lang="en-US" dirty="0" smtClean="0"/>
            <a:t>Authority over success factors</a:t>
          </a:r>
          <a:endParaRPr lang="en-US" dirty="0"/>
        </a:p>
      </dgm:t>
    </dgm:pt>
    <dgm:pt modelId="{58649E95-8A31-4BD6-82D1-C813413B4996}" type="parTrans" cxnId="{9E418CF1-55C1-40E0-9DA3-2F7C299F1308}">
      <dgm:prSet/>
      <dgm:spPr/>
      <dgm:t>
        <a:bodyPr/>
        <a:lstStyle/>
        <a:p>
          <a:endParaRPr lang="en-US"/>
        </a:p>
      </dgm:t>
    </dgm:pt>
    <dgm:pt modelId="{58F6034E-7A21-4DC4-A3F9-8A2D3524AD4B}" type="sibTrans" cxnId="{9E418CF1-55C1-40E0-9DA3-2F7C299F1308}">
      <dgm:prSet/>
      <dgm:spPr/>
      <dgm:t>
        <a:bodyPr/>
        <a:lstStyle/>
        <a:p>
          <a:endParaRPr lang="en-US"/>
        </a:p>
      </dgm:t>
    </dgm:pt>
    <dgm:pt modelId="{3BDD4DB4-2402-4860-86ED-CF556DD62430}">
      <dgm:prSet/>
      <dgm:spPr/>
      <dgm:t>
        <a:bodyPr/>
        <a:lstStyle/>
        <a:p>
          <a:r>
            <a:rPr lang="en-US" dirty="0" smtClean="0"/>
            <a:t>Responsible for profitability</a:t>
          </a:r>
          <a:endParaRPr lang="en-US" dirty="0"/>
        </a:p>
      </dgm:t>
    </dgm:pt>
    <dgm:pt modelId="{69FC1E5D-D3C5-494D-A722-FC359BBC9DC9}" type="parTrans" cxnId="{30FF1CA6-E5EE-4BD5-AFE7-92E943C42E76}">
      <dgm:prSet/>
      <dgm:spPr/>
      <dgm:t>
        <a:bodyPr/>
        <a:lstStyle/>
        <a:p>
          <a:endParaRPr lang="en-US"/>
        </a:p>
      </dgm:t>
    </dgm:pt>
    <dgm:pt modelId="{C3C9DD59-C169-40B6-B4ED-A6093E397C88}" type="sibTrans" cxnId="{30FF1CA6-E5EE-4BD5-AFE7-92E943C42E76}">
      <dgm:prSet/>
      <dgm:spPr/>
      <dgm:t>
        <a:bodyPr/>
        <a:lstStyle/>
        <a:p>
          <a:endParaRPr lang="en-US"/>
        </a:p>
      </dgm:t>
    </dgm:pt>
    <dgm:pt modelId="{DEA0BBAD-D771-4A6B-8833-6FDC1A2086AD}" type="pres">
      <dgm:prSet presAssocID="{C7856ED7-7219-49CA-92A2-F259B61BFD9D}" presName="Name0" presStyleCnt="0">
        <dgm:presLayoutVars>
          <dgm:dir/>
          <dgm:resizeHandles val="exact"/>
        </dgm:presLayoutVars>
      </dgm:prSet>
      <dgm:spPr/>
    </dgm:pt>
    <dgm:pt modelId="{49DC2CF7-6356-4F63-9E49-B8F972F907F1}" type="pres">
      <dgm:prSet presAssocID="{C7856ED7-7219-49CA-92A2-F259B61BFD9D}" presName="fgShape" presStyleLbl="fgShp" presStyleIdx="0" presStyleCnt="1"/>
      <dgm:spPr/>
    </dgm:pt>
    <dgm:pt modelId="{E5A21DB3-0EF6-48ED-A2C9-687E9DB4D145}" type="pres">
      <dgm:prSet presAssocID="{C7856ED7-7219-49CA-92A2-F259B61BFD9D}" presName="linComp" presStyleCnt="0"/>
      <dgm:spPr/>
    </dgm:pt>
    <dgm:pt modelId="{8A78E142-6D06-4CB0-B296-D8AC8F5C69A4}" type="pres">
      <dgm:prSet presAssocID="{84B20749-5854-4C21-A4D9-484C86768C59}" presName="compNode" presStyleCnt="0"/>
      <dgm:spPr/>
    </dgm:pt>
    <dgm:pt modelId="{05AA882D-A0AF-447E-A194-9027B6768622}" type="pres">
      <dgm:prSet presAssocID="{84B20749-5854-4C21-A4D9-484C86768C59}" presName="bkgdShape" presStyleLbl="node1" presStyleIdx="0" presStyleCnt="4"/>
      <dgm:spPr/>
      <dgm:t>
        <a:bodyPr/>
        <a:lstStyle/>
        <a:p>
          <a:endParaRPr lang="en-US"/>
        </a:p>
      </dgm:t>
    </dgm:pt>
    <dgm:pt modelId="{6CCD747D-8668-4CD8-A855-9726694BEAC2}" type="pres">
      <dgm:prSet presAssocID="{84B20749-5854-4C21-A4D9-484C86768C5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86640-318E-4286-83D4-A99A5D690808}" type="pres">
      <dgm:prSet presAssocID="{84B20749-5854-4C21-A4D9-484C86768C59}" presName="invisiNode" presStyleLbl="node1" presStyleIdx="0" presStyleCnt="4"/>
      <dgm:spPr/>
    </dgm:pt>
    <dgm:pt modelId="{00F57EFC-415F-41C5-BB32-5EFFAC16C6B7}" type="pres">
      <dgm:prSet presAssocID="{84B20749-5854-4C21-A4D9-484C86768C59}" presName="imagNod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A6DCF6A-A064-4279-ACF1-670952FD133B}" type="pres">
      <dgm:prSet presAssocID="{C702D64C-0E0E-441B-871F-6D4F98AD839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7D03C3F-9C4E-4017-B96E-1548A88DEBDF}" type="pres">
      <dgm:prSet presAssocID="{4252614B-CDE4-4B27-AC7E-D53A1DADA340}" presName="compNode" presStyleCnt="0"/>
      <dgm:spPr/>
    </dgm:pt>
    <dgm:pt modelId="{C4EEB32A-4A89-488B-A27F-28DC537A14B3}" type="pres">
      <dgm:prSet presAssocID="{4252614B-CDE4-4B27-AC7E-D53A1DADA340}" presName="bkgdShape" presStyleLbl="node1" presStyleIdx="1" presStyleCnt="4"/>
      <dgm:spPr/>
      <dgm:t>
        <a:bodyPr/>
        <a:lstStyle/>
        <a:p>
          <a:endParaRPr lang="en-US"/>
        </a:p>
      </dgm:t>
    </dgm:pt>
    <dgm:pt modelId="{BB943E59-C515-4705-9ADB-15E80402838A}" type="pres">
      <dgm:prSet presAssocID="{4252614B-CDE4-4B27-AC7E-D53A1DADA340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AEA29-FD5D-4247-B9F5-9E265F102EA7}" type="pres">
      <dgm:prSet presAssocID="{4252614B-CDE4-4B27-AC7E-D53A1DADA340}" presName="invisiNode" presStyleLbl="node1" presStyleIdx="1" presStyleCnt="4"/>
      <dgm:spPr/>
    </dgm:pt>
    <dgm:pt modelId="{88D8BFF2-D96A-461B-8F16-587BCDDC9C4E}" type="pres">
      <dgm:prSet presAssocID="{4252614B-CDE4-4B27-AC7E-D53A1DADA340}" presName="imagNod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91997F8-22CC-4C26-98B0-913B03BAC656}" type="pres">
      <dgm:prSet presAssocID="{06780F5E-DBFB-455A-B6AA-6241E6714B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1896245-3524-40FF-A332-BF968A439C2A}" type="pres">
      <dgm:prSet presAssocID="{BA3063B9-C56A-40DA-AC59-9D407685A33E}" presName="compNode" presStyleCnt="0"/>
      <dgm:spPr/>
    </dgm:pt>
    <dgm:pt modelId="{2AB79643-DB13-4811-9D54-EC94E6AD43C5}" type="pres">
      <dgm:prSet presAssocID="{BA3063B9-C56A-40DA-AC59-9D407685A33E}" presName="bkgdShape" presStyleLbl="node1" presStyleIdx="2" presStyleCnt="4"/>
      <dgm:spPr/>
      <dgm:t>
        <a:bodyPr/>
        <a:lstStyle/>
        <a:p>
          <a:endParaRPr lang="en-US"/>
        </a:p>
      </dgm:t>
    </dgm:pt>
    <dgm:pt modelId="{1EF790EC-52EF-4B92-A969-46FC37386CAF}" type="pres">
      <dgm:prSet presAssocID="{BA3063B9-C56A-40DA-AC59-9D407685A33E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01F1F-28D3-4FA8-B9D4-0B3AF6604C02}" type="pres">
      <dgm:prSet presAssocID="{BA3063B9-C56A-40DA-AC59-9D407685A33E}" presName="invisiNode" presStyleLbl="node1" presStyleIdx="2" presStyleCnt="4"/>
      <dgm:spPr/>
    </dgm:pt>
    <dgm:pt modelId="{952BCE45-D8DB-45C2-A81D-9FE741B6C489}" type="pres">
      <dgm:prSet presAssocID="{BA3063B9-C56A-40DA-AC59-9D407685A33E}" presName="imagNod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F6F409A-ADA5-4404-A3BF-30D79AB34D09}" type="pres">
      <dgm:prSet presAssocID="{58F6034E-7A21-4DC4-A3F9-8A2D3524AD4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1BA95F-B2D6-4ED4-A1FC-262C2FF3162C}" type="pres">
      <dgm:prSet presAssocID="{3BDD4DB4-2402-4860-86ED-CF556DD62430}" presName="compNode" presStyleCnt="0"/>
      <dgm:spPr/>
    </dgm:pt>
    <dgm:pt modelId="{D08130B9-49BF-4163-BCBA-C6AF7DEE1E8C}" type="pres">
      <dgm:prSet presAssocID="{3BDD4DB4-2402-4860-86ED-CF556DD62430}" presName="bkgdShape" presStyleLbl="node1" presStyleIdx="3" presStyleCnt="4"/>
      <dgm:spPr/>
      <dgm:t>
        <a:bodyPr/>
        <a:lstStyle/>
        <a:p>
          <a:endParaRPr lang="en-US"/>
        </a:p>
      </dgm:t>
    </dgm:pt>
    <dgm:pt modelId="{1051A6CE-9F23-45CA-A11B-947E93AA0C91}" type="pres">
      <dgm:prSet presAssocID="{3BDD4DB4-2402-4860-86ED-CF556DD62430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DD219-2E15-464F-88B1-95F2751D5289}" type="pres">
      <dgm:prSet presAssocID="{3BDD4DB4-2402-4860-86ED-CF556DD62430}" presName="invisiNode" presStyleLbl="node1" presStyleIdx="3" presStyleCnt="4"/>
      <dgm:spPr/>
    </dgm:pt>
    <dgm:pt modelId="{89B5DC91-3576-44F5-9014-7068A493D8D1}" type="pres">
      <dgm:prSet presAssocID="{3BDD4DB4-2402-4860-86ED-CF556DD62430}" presName="imagNod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DCBCE7DB-64E6-41AB-8775-C202CBE861D8}" type="presOf" srcId="{58F6034E-7A21-4DC4-A3F9-8A2D3524AD4B}" destId="{9F6F409A-ADA5-4404-A3BF-30D79AB34D09}" srcOrd="0" destOrd="0" presId="urn:microsoft.com/office/officeart/2005/8/layout/hList7"/>
    <dgm:cxn modelId="{8130B32A-9A91-494C-A13A-C4B5894623EE}" type="presOf" srcId="{C7856ED7-7219-49CA-92A2-F259B61BFD9D}" destId="{DEA0BBAD-D771-4A6B-8833-6FDC1A2086AD}" srcOrd="0" destOrd="0" presId="urn:microsoft.com/office/officeart/2005/8/layout/hList7"/>
    <dgm:cxn modelId="{83F23F14-A9A3-4224-B9D3-45810C9D37EF}" type="presOf" srcId="{84B20749-5854-4C21-A4D9-484C86768C59}" destId="{05AA882D-A0AF-447E-A194-9027B6768622}" srcOrd="0" destOrd="0" presId="urn:microsoft.com/office/officeart/2005/8/layout/hList7"/>
    <dgm:cxn modelId="{9E418CF1-55C1-40E0-9DA3-2F7C299F1308}" srcId="{C7856ED7-7219-49CA-92A2-F259B61BFD9D}" destId="{BA3063B9-C56A-40DA-AC59-9D407685A33E}" srcOrd="2" destOrd="0" parTransId="{58649E95-8A31-4BD6-82D1-C813413B4996}" sibTransId="{58F6034E-7A21-4DC4-A3F9-8A2D3524AD4B}"/>
    <dgm:cxn modelId="{E5A58C89-9ABE-4BF1-A9A8-E7018272A747}" type="presOf" srcId="{C702D64C-0E0E-441B-871F-6D4F98AD8398}" destId="{CA6DCF6A-A064-4279-ACF1-670952FD133B}" srcOrd="0" destOrd="0" presId="urn:microsoft.com/office/officeart/2005/8/layout/hList7"/>
    <dgm:cxn modelId="{AA9B8A87-D1B2-4B39-8B20-23D32C6ACB6B}" type="presOf" srcId="{06780F5E-DBFB-455A-B6AA-6241E6714B07}" destId="{E91997F8-22CC-4C26-98B0-913B03BAC656}" srcOrd="0" destOrd="0" presId="urn:microsoft.com/office/officeart/2005/8/layout/hList7"/>
    <dgm:cxn modelId="{9C0A9615-EC8F-45DD-962D-5068FD2732AB}" type="presOf" srcId="{BA3063B9-C56A-40DA-AC59-9D407685A33E}" destId="{1EF790EC-52EF-4B92-A969-46FC37386CAF}" srcOrd="1" destOrd="0" presId="urn:microsoft.com/office/officeart/2005/8/layout/hList7"/>
    <dgm:cxn modelId="{FBC3A593-F31E-439E-9418-6BF0ACA0F371}" srcId="{C7856ED7-7219-49CA-92A2-F259B61BFD9D}" destId="{84B20749-5854-4C21-A4D9-484C86768C59}" srcOrd="0" destOrd="0" parTransId="{58BA9A19-8537-4D17-995A-6C20621C2B38}" sibTransId="{C702D64C-0E0E-441B-871F-6D4F98AD8398}"/>
    <dgm:cxn modelId="{30FF1CA6-E5EE-4BD5-AFE7-92E943C42E76}" srcId="{C7856ED7-7219-49CA-92A2-F259B61BFD9D}" destId="{3BDD4DB4-2402-4860-86ED-CF556DD62430}" srcOrd="3" destOrd="0" parTransId="{69FC1E5D-D3C5-494D-A722-FC359BBC9DC9}" sibTransId="{C3C9DD59-C169-40B6-B4ED-A6093E397C88}"/>
    <dgm:cxn modelId="{E14F5894-7A19-49F7-B43F-2DDBB1E1E9CE}" type="presOf" srcId="{84B20749-5854-4C21-A4D9-484C86768C59}" destId="{6CCD747D-8668-4CD8-A855-9726694BEAC2}" srcOrd="1" destOrd="0" presId="urn:microsoft.com/office/officeart/2005/8/layout/hList7"/>
    <dgm:cxn modelId="{C3E50709-B5B9-43F8-8476-CBD17796E518}" type="presOf" srcId="{4252614B-CDE4-4B27-AC7E-D53A1DADA340}" destId="{BB943E59-C515-4705-9ADB-15E80402838A}" srcOrd="1" destOrd="0" presId="urn:microsoft.com/office/officeart/2005/8/layout/hList7"/>
    <dgm:cxn modelId="{F24D931C-D4B7-432D-B379-2884974A8E0F}" srcId="{C7856ED7-7219-49CA-92A2-F259B61BFD9D}" destId="{4252614B-CDE4-4B27-AC7E-D53A1DADA340}" srcOrd="1" destOrd="0" parTransId="{EBD2B77D-E81C-4B10-B7FC-B9AE2020F4DD}" sibTransId="{06780F5E-DBFB-455A-B6AA-6241E6714B07}"/>
    <dgm:cxn modelId="{CC2FD91C-A758-4769-95B0-EB362960AAF6}" type="presOf" srcId="{3BDD4DB4-2402-4860-86ED-CF556DD62430}" destId="{D08130B9-49BF-4163-BCBA-C6AF7DEE1E8C}" srcOrd="0" destOrd="0" presId="urn:microsoft.com/office/officeart/2005/8/layout/hList7"/>
    <dgm:cxn modelId="{2A2E22CD-3C73-40F8-BEBC-C2FEA4FBF34A}" type="presOf" srcId="{3BDD4DB4-2402-4860-86ED-CF556DD62430}" destId="{1051A6CE-9F23-45CA-A11B-947E93AA0C91}" srcOrd="1" destOrd="0" presId="urn:microsoft.com/office/officeart/2005/8/layout/hList7"/>
    <dgm:cxn modelId="{6327D4DF-C65A-41A7-B3F6-F84E63382097}" type="presOf" srcId="{BA3063B9-C56A-40DA-AC59-9D407685A33E}" destId="{2AB79643-DB13-4811-9D54-EC94E6AD43C5}" srcOrd="0" destOrd="0" presId="urn:microsoft.com/office/officeart/2005/8/layout/hList7"/>
    <dgm:cxn modelId="{B0466739-5773-4817-99F3-B562B010E7AA}" type="presOf" srcId="{4252614B-CDE4-4B27-AC7E-D53A1DADA340}" destId="{C4EEB32A-4A89-488B-A27F-28DC537A14B3}" srcOrd="0" destOrd="0" presId="urn:microsoft.com/office/officeart/2005/8/layout/hList7"/>
    <dgm:cxn modelId="{2569EAA1-3FA6-4583-B0EA-81BA12A56A11}" type="presParOf" srcId="{DEA0BBAD-D771-4A6B-8833-6FDC1A2086AD}" destId="{49DC2CF7-6356-4F63-9E49-B8F972F907F1}" srcOrd="0" destOrd="0" presId="urn:microsoft.com/office/officeart/2005/8/layout/hList7"/>
    <dgm:cxn modelId="{A2BE0DCE-E535-4730-985F-A0A17DA9D78F}" type="presParOf" srcId="{DEA0BBAD-D771-4A6B-8833-6FDC1A2086AD}" destId="{E5A21DB3-0EF6-48ED-A2C9-687E9DB4D145}" srcOrd="1" destOrd="0" presId="urn:microsoft.com/office/officeart/2005/8/layout/hList7"/>
    <dgm:cxn modelId="{69A7E68C-9846-4343-AD02-C051A38826C4}" type="presParOf" srcId="{E5A21DB3-0EF6-48ED-A2C9-687E9DB4D145}" destId="{8A78E142-6D06-4CB0-B296-D8AC8F5C69A4}" srcOrd="0" destOrd="0" presId="urn:microsoft.com/office/officeart/2005/8/layout/hList7"/>
    <dgm:cxn modelId="{A137DB89-7AF3-486B-A0BB-E0C4A8CC027D}" type="presParOf" srcId="{8A78E142-6D06-4CB0-B296-D8AC8F5C69A4}" destId="{05AA882D-A0AF-447E-A194-9027B6768622}" srcOrd="0" destOrd="0" presId="urn:microsoft.com/office/officeart/2005/8/layout/hList7"/>
    <dgm:cxn modelId="{F2DEE2D7-3368-4582-8ACD-6C2C26CF13BD}" type="presParOf" srcId="{8A78E142-6D06-4CB0-B296-D8AC8F5C69A4}" destId="{6CCD747D-8668-4CD8-A855-9726694BEAC2}" srcOrd="1" destOrd="0" presId="urn:microsoft.com/office/officeart/2005/8/layout/hList7"/>
    <dgm:cxn modelId="{AB6C412B-8729-4900-94BF-F25A69763CD8}" type="presParOf" srcId="{8A78E142-6D06-4CB0-B296-D8AC8F5C69A4}" destId="{01686640-318E-4286-83D4-A99A5D690808}" srcOrd="2" destOrd="0" presId="urn:microsoft.com/office/officeart/2005/8/layout/hList7"/>
    <dgm:cxn modelId="{3886B3C4-69BC-4069-B227-F89C51754347}" type="presParOf" srcId="{8A78E142-6D06-4CB0-B296-D8AC8F5C69A4}" destId="{00F57EFC-415F-41C5-BB32-5EFFAC16C6B7}" srcOrd="3" destOrd="0" presId="urn:microsoft.com/office/officeart/2005/8/layout/hList7"/>
    <dgm:cxn modelId="{AF007E61-D03D-42F2-BECF-7FC57D7877A0}" type="presParOf" srcId="{E5A21DB3-0EF6-48ED-A2C9-687E9DB4D145}" destId="{CA6DCF6A-A064-4279-ACF1-670952FD133B}" srcOrd="1" destOrd="0" presId="urn:microsoft.com/office/officeart/2005/8/layout/hList7"/>
    <dgm:cxn modelId="{6D3629CA-90BC-40C9-8617-592A172F5DCD}" type="presParOf" srcId="{E5A21DB3-0EF6-48ED-A2C9-687E9DB4D145}" destId="{47D03C3F-9C4E-4017-B96E-1548A88DEBDF}" srcOrd="2" destOrd="0" presId="urn:microsoft.com/office/officeart/2005/8/layout/hList7"/>
    <dgm:cxn modelId="{673280B3-0D1E-40BC-93F1-608F148342BA}" type="presParOf" srcId="{47D03C3F-9C4E-4017-B96E-1548A88DEBDF}" destId="{C4EEB32A-4A89-488B-A27F-28DC537A14B3}" srcOrd="0" destOrd="0" presId="urn:microsoft.com/office/officeart/2005/8/layout/hList7"/>
    <dgm:cxn modelId="{D8184738-576C-4F63-B9E7-E06C051EFE3C}" type="presParOf" srcId="{47D03C3F-9C4E-4017-B96E-1548A88DEBDF}" destId="{BB943E59-C515-4705-9ADB-15E80402838A}" srcOrd="1" destOrd="0" presId="urn:microsoft.com/office/officeart/2005/8/layout/hList7"/>
    <dgm:cxn modelId="{0810D9B9-0814-4F1B-B816-5BB82985D8A2}" type="presParOf" srcId="{47D03C3F-9C4E-4017-B96E-1548A88DEBDF}" destId="{558AEA29-FD5D-4247-B9F5-9E265F102EA7}" srcOrd="2" destOrd="0" presId="urn:microsoft.com/office/officeart/2005/8/layout/hList7"/>
    <dgm:cxn modelId="{0A61FC9B-64C6-45F9-9C1B-7D4EE749BCD1}" type="presParOf" srcId="{47D03C3F-9C4E-4017-B96E-1548A88DEBDF}" destId="{88D8BFF2-D96A-461B-8F16-587BCDDC9C4E}" srcOrd="3" destOrd="0" presId="urn:microsoft.com/office/officeart/2005/8/layout/hList7"/>
    <dgm:cxn modelId="{DF4DBAF5-5A17-4C30-8332-9F4C58028D4F}" type="presParOf" srcId="{E5A21DB3-0EF6-48ED-A2C9-687E9DB4D145}" destId="{E91997F8-22CC-4C26-98B0-913B03BAC656}" srcOrd="3" destOrd="0" presId="urn:microsoft.com/office/officeart/2005/8/layout/hList7"/>
    <dgm:cxn modelId="{5ACB3804-3A66-4FC2-8C9F-E2EE3E7C14EC}" type="presParOf" srcId="{E5A21DB3-0EF6-48ED-A2C9-687E9DB4D145}" destId="{21896245-3524-40FF-A332-BF968A439C2A}" srcOrd="4" destOrd="0" presId="urn:microsoft.com/office/officeart/2005/8/layout/hList7"/>
    <dgm:cxn modelId="{F41DF482-30ED-4E84-A365-9BA027E7A5BC}" type="presParOf" srcId="{21896245-3524-40FF-A332-BF968A439C2A}" destId="{2AB79643-DB13-4811-9D54-EC94E6AD43C5}" srcOrd="0" destOrd="0" presId="urn:microsoft.com/office/officeart/2005/8/layout/hList7"/>
    <dgm:cxn modelId="{DC6A3F0C-7387-4F67-A1A7-1579D91155D2}" type="presParOf" srcId="{21896245-3524-40FF-A332-BF968A439C2A}" destId="{1EF790EC-52EF-4B92-A969-46FC37386CAF}" srcOrd="1" destOrd="0" presId="urn:microsoft.com/office/officeart/2005/8/layout/hList7"/>
    <dgm:cxn modelId="{E0690FCD-5110-4523-A61D-E702FD900EE3}" type="presParOf" srcId="{21896245-3524-40FF-A332-BF968A439C2A}" destId="{25401F1F-28D3-4FA8-B9D4-0B3AF6604C02}" srcOrd="2" destOrd="0" presId="urn:microsoft.com/office/officeart/2005/8/layout/hList7"/>
    <dgm:cxn modelId="{CD72931B-5730-468D-AC43-31EBF89773FC}" type="presParOf" srcId="{21896245-3524-40FF-A332-BF968A439C2A}" destId="{952BCE45-D8DB-45C2-A81D-9FE741B6C489}" srcOrd="3" destOrd="0" presId="urn:microsoft.com/office/officeart/2005/8/layout/hList7"/>
    <dgm:cxn modelId="{649237C3-31D8-4A5A-9F39-D0F2199489E7}" type="presParOf" srcId="{E5A21DB3-0EF6-48ED-A2C9-687E9DB4D145}" destId="{9F6F409A-ADA5-4404-A3BF-30D79AB34D09}" srcOrd="5" destOrd="0" presId="urn:microsoft.com/office/officeart/2005/8/layout/hList7"/>
    <dgm:cxn modelId="{9F2C0D5F-760E-48C3-AF66-5A0C0AC02DBD}" type="presParOf" srcId="{E5A21DB3-0EF6-48ED-A2C9-687E9DB4D145}" destId="{C71BA95F-B2D6-4ED4-A1FC-262C2FF3162C}" srcOrd="6" destOrd="0" presId="urn:microsoft.com/office/officeart/2005/8/layout/hList7"/>
    <dgm:cxn modelId="{40638B92-B227-4F38-B156-9207A9A82442}" type="presParOf" srcId="{C71BA95F-B2D6-4ED4-A1FC-262C2FF3162C}" destId="{D08130B9-49BF-4163-BCBA-C6AF7DEE1E8C}" srcOrd="0" destOrd="0" presId="urn:microsoft.com/office/officeart/2005/8/layout/hList7"/>
    <dgm:cxn modelId="{56660C22-D4DF-4398-A7B2-3C388BAAA9AC}" type="presParOf" srcId="{C71BA95F-B2D6-4ED4-A1FC-262C2FF3162C}" destId="{1051A6CE-9F23-45CA-A11B-947E93AA0C91}" srcOrd="1" destOrd="0" presId="urn:microsoft.com/office/officeart/2005/8/layout/hList7"/>
    <dgm:cxn modelId="{15EF660A-6A89-49CE-83F3-F0D31BD1D41D}" type="presParOf" srcId="{C71BA95F-B2D6-4ED4-A1FC-262C2FF3162C}" destId="{395DD219-2E15-464F-88B1-95F2751D5289}" srcOrd="2" destOrd="0" presId="urn:microsoft.com/office/officeart/2005/8/layout/hList7"/>
    <dgm:cxn modelId="{A7B579D5-901A-44E0-AAC2-B2CE76B23616}" type="presParOf" srcId="{C71BA95F-B2D6-4ED4-A1FC-262C2FF3162C}" destId="{89B5DC91-3576-44F5-9014-7068A493D8D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F42B3B-45A4-4B2D-B151-307BB0F544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B08FF2E-E6C2-4424-BC6F-E7ACA23F68D5}">
      <dgm:prSet phldrT="[Text]"/>
      <dgm:spPr/>
      <dgm:t>
        <a:bodyPr/>
        <a:lstStyle/>
        <a:p>
          <a:r>
            <a:rPr lang="en-US" dirty="0" smtClean="0"/>
            <a:t>Technical compatibility</a:t>
          </a:r>
          <a:endParaRPr lang="en-US" dirty="0"/>
        </a:p>
      </dgm:t>
    </dgm:pt>
    <dgm:pt modelId="{89B3F64B-0EAB-4566-B743-E8687A38E3B3}" type="parTrans" cxnId="{904C6CEF-A677-42D0-89A2-B4EE41861E5D}">
      <dgm:prSet/>
      <dgm:spPr/>
      <dgm:t>
        <a:bodyPr/>
        <a:lstStyle/>
        <a:p>
          <a:endParaRPr lang="en-US"/>
        </a:p>
      </dgm:t>
    </dgm:pt>
    <dgm:pt modelId="{7F62D062-B9FA-4B5F-A94C-DC2DCE6B1C32}" type="sibTrans" cxnId="{904C6CEF-A677-42D0-89A2-B4EE41861E5D}">
      <dgm:prSet/>
      <dgm:spPr/>
      <dgm:t>
        <a:bodyPr/>
        <a:lstStyle/>
        <a:p>
          <a:endParaRPr lang="en-US"/>
        </a:p>
      </dgm:t>
    </dgm:pt>
    <dgm:pt modelId="{F9722D92-E5CF-4C2D-B68E-57B5A1FD7E5E}">
      <dgm:prSet phldrT="[Text]"/>
      <dgm:spPr/>
      <dgm:t>
        <a:bodyPr/>
        <a:lstStyle/>
        <a:p>
          <a:r>
            <a:rPr lang="en-US" dirty="0" smtClean="0"/>
            <a:t>Same customer needs</a:t>
          </a:r>
          <a:endParaRPr lang="en-US" dirty="0"/>
        </a:p>
      </dgm:t>
    </dgm:pt>
    <dgm:pt modelId="{4988F525-9A80-4337-883B-A609DE740CC8}" type="parTrans" cxnId="{18A6BD63-9F81-4277-8489-38A4B993F60B}">
      <dgm:prSet/>
      <dgm:spPr/>
      <dgm:t>
        <a:bodyPr/>
        <a:lstStyle/>
        <a:p>
          <a:endParaRPr lang="en-US"/>
        </a:p>
      </dgm:t>
    </dgm:pt>
    <dgm:pt modelId="{EF986A9C-D4E9-496A-8C56-F1771D3F6218}" type="sibTrans" cxnId="{18A6BD63-9F81-4277-8489-38A4B993F60B}">
      <dgm:prSet/>
      <dgm:spPr/>
      <dgm:t>
        <a:bodyPr/>
        <a:lstStyle/>
        <a:p>
          <a:endParaRPr lang="en-US"/>
        </a:p>
      </dgm:t>
    </dgm:pt>
    <dgm:pt modelId="{22D02F12-33B2-49CC-A0A8-E8065003ED27}">
      <dgm:prSet phldrT="[Text]"/>
      <dgm:spPr/>
      <dgm:t>
        <a:bodyPr/>
        <a:lstStyle/>
        <a:p>
          <a:r>
            <a:rPr lang="en-US" dirty="0" smtClean="0"/>
            <a:t>Same customer behaviour</a:t>
          </a:r>
          <a:endParaRPr lang="en-US" dirty="0"/>
        </a:p>
      </dgm:t>
    </dgm:pt>
    <dgm:pt modelId="{7B5FFC39-8AD2-4F7E-89BF-2C4D6B0DBB4C}" type="parTrans" cxnId="{2BE9A141-1E31-42ED-B5A9-E58A4F940589}">
      <dgm:prSet/>
      <dgm:spPr/>
      <dgm:t>
        <a:bodyPr/>
        <a:lstStyle/>
        <a:p>
          <a:endParaRPr lang="en-US"/>
        </a:p>
      </dgm:t>
    </dgm:pt>
    <dgm:pt modelId="{3F6511B6-8983-4320-8A10-AD30EFC6DA23}" type="sibTrans" cxnId="{2BE9A141-1E31-42ED-B5A9-E58A4F940589}">
      <dgm:prSet/>
      <dgm:spPr/>
      <dgm:t>
        <a:bodyPr/>
        <a:lstStyle/>
        <a:p>
          <a:endParaRPr lang="en-US"/>
        </a:p>
      </dgm:t>
    </dgm:pt>
    <dgm:pt modelId="{6592B684-E0FC-4E28-8FD3-51327156DE98}" type="pres">
      <dgm:prSet presAssocID="{B4F42B3B-45A4-4B2D-B151-307BB0F54487}" presName="CompostProcess" presStyleCnt="0">
        <dgm:presLayoutVars>
          <dgm:dir/>
          <dgm:resizeHandles val="exact"/>
        </dgm:presLayoutVars>
      </dgm:prSet>
      <dgm:spPr/>
    </dgm:pt>
    <dgm:pt modelId="{65BB661C-E712-4F8D-A4E6-2AA67335EB38}" type="pres">
      <dgm:prSet presAssocID="{B4F42B3B-45A4-4B2D-B151-307BB0F54487}" presName="arrow" presStyleLbl="bgShp" presStyleIdx="0" presStyleCnt="1"/>
      <dgm:spPr/>
    </dgm:pt>
    <dgm:pt modelId="{EF95ECDF-F794-4079-A685-2BF10F7B67B3}" type="pres">
      <dgm:prSet presAssocID="{B4F42B3B-45A4-4B2D-B151-307BB0F54487}" presName="linearProcess" presStyleCnt="0"/>
      <dgm:spPr/>
    </dgm:pt>
    <dgm:pt modelId="{308319DD-47E3-42BB-99B4-49EA044F9A93}" type="pres">
      <dgm:prSet presAssocID="{9B08FF2E-E6C2-4424-BC6F-E7ACA23F68D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9C3E8-D778-4158-9C8B-2E878223922B}" type="pres">
      <dgm:prSet presAssocID="{7F62D062-B9FA-4B5F-A94C-DC2DCE6B1C32}" presName="sibTrans" presStyleCnt="0"/>
      <dgm:spPr/>
    </dgm:pt>
    <dgm:pt modelId="{522D2781-9D45-466C-A76F-C046AFA89C0A}" type="pres">
      <dgm:prSet presAssocID="{F9722D92-E5CF-4C2D-B68E-57B5A1FD7E5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3B01C-13A0-4733-97AF-BCA2CC3B95DB}" type="pres">
      <dgm:prSet presAssocID="{EF986A9C-D4E9-496A-8C56-F1771D3F6218}" presName="sibTrans" presStyleCnt="0"/>
      <dgm:spPr/>
    </dgm:pt>
    <dgm:pt modelId="{F2ED97F0-A8E2-4CE3-8EF7-A384FBCEC9DC}" type="pres">
      <dgm:prSet presAssocID="{22D02F12-33B2-49CC-A0A8-E8065003ED2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741D73-0B26-461D-865D-EB35FB1C6DD1}" type="presOf" srcId="{F9722D92-E5CF-4C2D-B68E-57B5A1FD7E5E}" destId="{522D2781-9D45-466C-A76F-C046AFA89C0A}" srcOrd="0" destOrd="0" presId="urn:microsoft.com/office/officeart/2005/8/layout/hProcess9"/>
    <dgm:cxn modelId="{18A6BD63-9F81-4277-8489-38A4B993F60B}" srcId="{B4F42B3B-45A4-4B2D-B151-307BB0F54487}" destId="{F9722D92-E5CF-4C2D-B68E-57B5A1FD7E5E}" srcOrd="1" destOrd="0" parTransId="{4988F525-9A80-4337-883B-A609DE740CC8}" sibTransId="{EF986A9C-D4E9-496A-8C56-F1771D3F6218}"/>
    <dgm:cxn modelId="{904C6CEF-A677-42D0-89A2-B4EE41861E5D}" srcId="{B4F42B3B-45A4-4B2D-B151-307BB0F54487}" destId="{9B08FF2E-E6C2-4424-BC6F-E7ACA23F68D5}" srcOrd="0" destOrd="0" parTransId="{89B3F64B-0EAB-4566-B743-E8687A38E3B3}" sibTransId="{7F62D062-B9FA-4B5F-A94C-DC2DCE6B1C32}"/>
    <dgm:cxn modelId="{2BE9A141-1E31-42ED-B5A9-E58A4F940589}" srcId="{B4F42B3B-45A4-4B2D-B151-307BB0F54487}" destId="{22D02F12-33B2-49CC-A0A8-E8065003ED27}" srcOrd="2" destOrd="0" parTransId="{7B5FFC39-8AD2-4F7E-89BF-2C4D6B0DBB4C}" sibTransId="{3F6511B6-8983-4320-8A10-AD30EFC6DA23}"/>
    <dgm:cxn modelId="{11CF9AAD-8207-4411-A3A2-AEE2F5DBFB54}" type="presOf" srcId="{B4F42B3B-45A4-4B2D-B151-307BB0F54487}" destId="{6592B684-E0FC-4E28-8FD3-51327156DE98}" srcOrd="0" destOrd="0" presId="urn:microsoft.com/office/officeart/2005/8/layout/hProcess9"/>
    <dgm:cxn modelId="{8395E4A0-D578-4A51-A227-28837C5BA823}" type="presOf" srcId="{22D02F12-33B2-49CC-A0A8-E8065003ED27}" destId="{F2ED97F0-A8E2-4CE3-8EF7-A384FBCEC9DC}" srcOrd="0" destOrd="0" presId="urn:microsoft.com/office/officeart/2005/8/layout/hProcess9"/>
    <dgm:cxn modelId="{025D102E-91E2-4EF8-9800-8E4F6134C5B1}" type="presOf" srcId="{9B08FF2E-E6C2-4424-BC6F-E7ACA23F68D5}" destId="{308319DD-47E3-42BB-99B4-49EA044F9A93}" srcOrd="0" destOrd="0" presId="urn:microsoft.com/office/officeart/2005/8/layout/hProcess9"/>
    <dgm:cxn modelId="{47AF1BE3-8742-4B6B-AF50-A7149DE45417}" type="presParOf" srcId="{6592B684-E0FC-4E28-8FD3-51327156DE98}" destId="{65BB661C-E712-4F8D-A4E6-2AA67335EB38}" srcOrd="0" destOrd="0" presId="urn:microsoft.com/office/officeart/2005/8/layout/hProcess9"/>
    <dgm:cxn modelId="{0507D83E-559C-4052-9902-27BA606F9D00}" type="presParOf" srcId="{6592B684-E0FC-4E28-8FD3-51327156DE98}" destId="{EF95ECDF-F794-4079-A685-2BF10F7B67B3}" srcOrd="1" destOrd="0" presId="urn:microsoft.com/office/officeart/2005/8/layout/hProcess9"/>
    <dgm:cxn modelId="{AF44D9F3-AE4C-429F-AFA5-1BC4B2C7F400}" type="presParOf" srcId="{EF95ECDF-F794-4079-A685-2BF10F7B67B3}" destId="{308319DD-47E3-42BB-99B4-49EA044F9A93}" srcOrd="0" destOrd="0" presId="urn:microsoft.com/office/officeart/2005/8/layout/hProcess9"/>
    <dgm:cxn modelId="{C53C38E7-9654-4FD4-9E5A-7AEC0F7B7BE0}" type="presParOf" srcId="{EF95ECDF-F794-4079-A685-2BF10F7B67B3}" destId="{DAC9C3E8-D778-4158-9C8B-2E878223922B}" srcOrd="1" destOrd="0" presId="urn:microsoft.com/office/officeart/2005/8/layout/hProcess9"/>
    <dgm:cxn modelId="{1669552D-6283-404B-AF74-C4C648256ABB}" type="presParOf" srcId="{EF95ECDF-F794-4079-A685-2BF10F7B67B3}" destId="{522D2781-9D45-466C-A76F-C046AFA89C0A}" srcOrd="2" destOrd="0" presId="urn:microsoft.com/office/officeart/2005/8/layout/hProcess9"/>
    <dgm:cxn modelId="{FD510842-BBE0-4677-88CD-D90B044CF6DF}" type="presParOf" srcId="{EF95ECDF-F794-4079-A685-2BF10F7B67B3}" destId="{1BB3B01C-13A0-4733-97AF-BCA2CC3B95DB}" srcOrd="3" destOrd="0" presId="urn:microsoft.com/office/officeart/2005/8/layout/hProcess9"/>
    <dgm:cxn modelId="{F22282A8-3904-4B23-ADD6-21E2F13E82E9}" type="presParOf" srcId="{EF95ECDF-F794-4079-A685-2BF10F7B67B3}" destId="{F2ED97F0-A8E2-4CE3-8EF7-A384FBCEC9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1CF63A-98A4-41F6-86F6-CF47461516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6EDD3-D6D4-4FAF-8870-F17BAEC6EF46}">
      <dgm:prSet phldrT="[Text]"/>
      <dgm:spPr/>
      <dgm:t>
        <a:bodyPr/>
        <a:lstStyle/>
        <a:p>
          <a:r>
            <a:rPr lang="en-US" dirty="0" smtClean="0"/>
            <a:t>SBUs/ Products Sub-objectives</a:t>
          </a:r>
          <a:endParaRPr lang="en-US" dirty="0"/>
        </a:p>
      </dgm:t>
    </dgm:pt>
    <dgm:pt modelId="{EED464C7-C6C6-458F-9204-C69531D8916F}" type="parTrans" cxnId="{986F2A9F-DA6C-4892-A2AC-005DF89ACA02}">
      <dgm:prSet/>
      <dgm:spPr/>
      <dgm:t>
        <a:bodyPr/>
        <a:lstStyle/>
        <a:p>
          <a:endParaRPr lang="en-US"/>
        </a:p>
      </dgm:t>
    </dgm:pt>
    <dgm:pt modelId="{D43207E3-58CA-4B9D-B2CA-FBE401C583CF}" type="sibTrans" cxnId="{986F2A9F-DA6C-4892-A2AC-005DF89ACA02}">
      <dgm:prSet/>
      <dgm:spPr/>
      <dgm:t>
        <a:bodyPr/>
        <a:lstStyle/>
        <a:p>
          <a:endParaRPr lang="en-US"/>
        </a:p>
      </dgm:t>
    </dgm:pt>
    <dgm:pt modelId="{782E3C76-F95C-4AE7-8236-5C7616E5FA81}">
      <dgm:prSet phldrT="[Text]"/>
      <dgm:spPr/>
      <dgm:t>
        <a:bodyPr/>
        <a:lstStyle/>
        <a:p>
          <a:r>
            <a:rPr lang="en-US" dirty="0" smtClean="0"/>
            <a:t>Stable</a:t>
          </a:r>
          <a:endParaRPr lang="en-US" dirty="0"/>
        </a:p>
      </dgm:t>
    </dgm:pt>
    <dgm:pt modelId="{D0C737F8-B236-4F6D-BF9A-6A13A9203749}" type="parTrans" cxnId="{B52FDC6B-57D3-499D-A1D5-4213D9EC2E44}">
      <dgm:prSet/>
      <dgm:spPr/>
      <dgm:t>
        <a:bodyPr/>
        <a:lstStyle/>
        <a:p>
          <a:endParaRPr lang="en-US"/>
        </a:p>
      </dgm:t>
    </dgm:pt>
    <dgm:pt modelId="{7FF54943-0C28-45E8-BD8D-28B41AC4001E}" type="sibTrans" cxnId="{B52FDC6B-57D3-499D-A1D5-4213D9EC2E44}">
      <dgm:prSet/>
      <dgm:spPr/>
      <dgm:t>
        <a:bodyPr/>
        <a:lstStyle/>
        <a:p>
          <a:endParaRPr lang="en-US"/>
        </a:p>
      </dgm:t>
    </dgm:pt>
    <dgm:pt modelId="{744DA35E-E110-40FE-BB7F-2E8E05FD51B1}">
      <dgm:prSet phldrT="[Text]"/>
      <dgm:spPr/>
      <dgm:t>
        <a:bodyPr/>
        <a:lstStyle/>
        <a:p>
          <a:r>
            <a:rPr lang="en-US" dirty="0" smtClean="0"/>
            <a:t>High profitability</a:t>
          </a:r>
          <a:endParaRPr lang="en-US" dirty="0"/>
        </a:p>
      </dgm:t>
    </dgm:pt>
    <dgm:pt modelId="{1E67845E-EA2C-4311-9866-E1834C73ED94}" type="parTrans" cxnId="{1B0F2A48-09B1-4D7B-9D27-5CAE379A162D}">
      <dgm:prSet/>
      <dgm:spPr/>
      <dgm:t>
        <a:bodyPr/>
        <a:lstStyle/>
        <a:p>
          <a:endParaRPr lang="en-US"/>
        </a:p>
      </dgm:t>
    </dgm:pt>
    <dgm:pt modelId="{F46D8BDB-0818-4AF5-94F0-51CE5C271F84}" type="sibTrans" cxnId="{1B0F2A48-09B1-4D7B-9D27-5CAE379A162D}">
      <dgm:prSet/>
      <dgm:spPr/>
      <dgm:t>
        <a:bodyPr/>
        <a:lstStyle/>
        <a:p>
          <a:endParaRPr lang="en-US"/>
        </a:p>
      </dgm:t>
    </dgm:pt>
    <dgm:pt modelId="{AB385876-88A4-411E-8790-5E63F7E0A3F3}">
      <dgm:prSet phldrT="[Text]"/>
      <dgm:spPr/>
      <dgm:t>
        <a:bodyPr/>
        <a:lstStyle/>
        <a:p>
          <a:r>
            <a:rPr lang="en-US" dirty="0" smtClean="0"/>
            <a:t>High ROI</a:t>
          </a:r>
          <a:endParaRPr lang="en-US" dirty="0"/>
        </a:p>
      </dgm:t>
    </dgm:pt>
    <dgm:pt modelId="{2FE489B3-E528-4123-A34D-D5FC0E22E5A9}" type="parTrans" cxnId="{DB5AFAAA-FB40-4615-84B9-AAE7BD3CDF01}">
      <dgm:prSet/>
      <dgm:spPr/>
      <dgm:t>
        <a:bodyPr/>
        <a:lstStyle/>
        <a:p>
          <a:endParaRPr lang="en-US"/>
        </a:p>
      </dgm:t>
    </dgm:pt>
    <dgm:pt modelId="{05BCD1BA-DC44-4C33-8C93-8E09B797406F}" type="sibTrans" cxnId="{DB5AFAAA-FB40-4615-84B9-AAE7BD3CDF01}">
      <dgm:prSet/>
      <dgm:spPr/>
      <dgm:t>
        <a:bodyPr/>
        <a:lstStyle/>
        <a:p>
          <a:endParaRPr lang="en-US"/>
        </a:p>
      </dgm:t>
    </dgm:pt>
    <dgm:pt modelId="{37AB825B-11D3-4952-978F-0B2DC954516A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2BF32A63-AE5B-4F79-AF4E-F13148543CCD}" type="parTrans" cxnId="{737B14C7-68EE-45B0-A745-67EE9F2FEE87}">
      <dgm:prSet/>
      <dgm:spPr/>
      <dgm:t>
        <a:bodyPr/>
        <a:lstStyle/>
        <a:p>
          <a:endParaRPr lang="en-US"/>
        </a:p>
      </dgm:t>
    </dgm:pt>
    <dgm:pt modelId="{176D9DE2-1D97-44E8-A924-BDB1CC5F9F53}" type="sibTrans" cxnId="{737B14C7-68EE-45B0-A745-67EE9F2FEE87}">
      <dgm:prSet/>
      <dgm:spPr/>
      <dgm:t>
        <a:bodyPr/>
        <a:lstStyle/>
        <a:p>
          <a:endParaRPr lang="en-US"/>
        </a:p>
      </dgm:t>
    </dgm:pt>
    <dgm:pt modelId="{C1DAD985-D0AA-48F2-AB3F-4363C19D2B2B}">
      <dgm:prSet phldrT="[Text]"/>
      <dgm:spPr/>
      <dgm:t>
        <a:bodyPr/>
        <a:lstStyle/>
        <a:p>
          <a:r>
            <a:rPr lang="en-US" dirty="0" smtClean="0"/>
            <a:t>High share</a:t>
          </a:r>
          <a:endParaRPr lang="en-US" dirty="0"/>
        </a:p>
      </dgm:t>
    </dgm:pt>
    <dgm:pt modelId="{9AA4D609-7DE1-4EDA-9B3C-13FA55A9C64D}" type="parTrans" cxnId="{074975E6-3BDB-46D8-B2CA-E0F309A23671}">
      <dgm:prSet/>
      <dgm:spPr/>
      <dgm:t>
        <a:bodyPr/>
        <a:lstStyle/>
        <a:p>
          <a:endParaRPr lang="en-US"/>
        </a:p>
      </dgm:t>
    </dgm:pt>
    <dgm:pt modelId="{4D430B05-3314-48B2-9272-7BD9AC6B501C}" type="sibTrans" cxnId="{074975E6-3BDB-46D8-B2CA-E0F309A23671}">
      <dgm:prSet/>
      <dgm:spPr/>
      <dgm:t>
        <a:bodyPr/>
        <a:lstStyle/>
        <a:p>
          <a:endParaRPr lang="en-US"/>
        </a:p>
      </dgm:t>
    </dgm:pt>
    <dgm:pt modelId="{3C03F8BF-2DE4-40CE-999D-8AE4DA341073}">
      <dgm:prSet/>
      <dgm:spPr/>
      <dgm:t>
        <a:bodyPr/>
        <a:lstStyle/>
        <a:p>
          <a:r>
            <a:rPr lang="en-US" dirty="0" smtClean="0"/>
            <a:t>ROI is not the important now</a:t>
          </a:r>
          <a:endParaRPr lang="en-US" dirty="0"/>
        </a:p>
      </dgm:t>
    </dgm:pt>
    <dgm:pt modelId="{CF75E75D-E226-40AC-AFA9-4DB34E74EE8D}" type="parTrans" cxnId="{A1EAC1E1-D011-407C-9630-E6ECDFBCD7D2}">
      <dgm:prSet/>
      <dgm:spPr/>
    </dgm:pt>
    <dgm:pt modelId="{C8150C83-4D1E-40D4-852B-ED6016B7F42F}" type="sibTrans" cxnId="{A1EAC1E1-D011-407C-9630-E6ECDFBCD7D2}">
      <dgm:prSet/>
      <dgm:spPr/>
    </dgm:pt>
    <dgm:pt modelId="{B4D76586-7413-4195-99F9-8E74DB415718}" type="pres">
      <dgm:prSet presAssocID="{C51CF63A-98A4-41F6-86F6-CF47461516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6F31D2-BEDA-4B0E-B408-69937059AD05}" type="pres">
      <dgm:prSet presAssocID="{6366EDD3-D6D4-4FAF-8870-F17BAEC6EF46}" presName="hierRoot1" presStyleCnt="0"/>
      <dgm:spPr/>
    </dgm:pt>
    <dgm:pt modelId="{C3D1D91D-7B98-4CB8-831B-EBF145330ED5}" type="pres">
      <dgm:prSet presAssocID="{6366EDD3-D6D4-4FAF-8870-F17BAEC6EF46}" presName="composite" presStyleCnt="0"/>
      <dgm:spPr/>
    </dgm:pt>
    <dgm:pt modelId="{3E51B6FE-5DBE-4515-8100-426E3AA05CB5}" type="pres">
      <dgm:prSet presAssocID="{6366EDD3-D6D4-4FAF-8870-F17BAEC6EF46}" presName="background" presStyleLbl="node0" presStyleIdx="0" presStyleCnt="1"/>
      <dgm:spPr/>
    </dgm:pt>
    <dgm:pt modelId="{1BAA7C4D-8F65-4422-B230-DFB7B7837A13}" type="pres">
      <dgm:prSet presAssocID="{6366EDD3-D6D4-4FAF-8870-F17BAEC6EF4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CD3E86-E399-4C50-845B-8BF4244616CF}" type="pres">
      <dgm:prSet presAssocID="{6366EDD3-D6D4-4FAF-8870-F17BAEC6EF46}" presName="hierChild2" presStyleCnt="0"/>
      <dgm:spPr/>
    </dgm:pt>
    <dgm:pt modelId="{EEB49EBF-1C07-40F5-AA40-A41ECC91D4CF}" type="pres">
      <dgm:prSet presAssocID="{D0C737F8-B236-4F6D-BF9A-6A13A920374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FB0110C-A09E-4E8E-837F-7FB0245CA743}" type="pres">
      <dgm:prSet presAssocID="{782E3C76-F95C-4AE7-8236-5C7616E5FA81}" presName="hierRoot2" presStyleCnt="0"/>
      <dgm:spPr/>
    </dgm:pt>
    <dgm:pt modelId="{54DC04CF-E240-46AA-BE63-ABADC0661474}" type="pres">
      <dgm:prSet presAssocID="{782E3C76-F95C-4AE7-8236-5C7616E5FA81}" presName="composite2" presStyleCnt="0"/>
      <dgm:spPr/>
    </dgm:pt>
    <dgm:pt modelId="{705FEEE8-FDE7-404C-BB72-32D41174DFAA}" type="pres">
      <dgm:prSet presAssocID="{782E3C76-F95C-4AE7-8236-5C7616E5FA81}" presName="background2" presStyleLbl="node2" presStyleIdx="0" presStyleCnt="2"/>
      <dgm:spPr/>
    </dgm:pt>
    <dgm:pt modelId="{6FCE6A74-5590-4B7C-A899-9008B6E1BBA3}" type="pres">
      <dgm:prSet presAssocID="{782E3C76-F95C-4AE7-8236-5C7616E5FA8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1A67DC-7ABF-44CE-8A1A-5D615874D48A}" type="pres">
      <dgm:prSet presAssocID="{782E3C76-F95C-4AE7-8236-5C7616E5FA81}" presName="hierChild3" presStyleCnt="0"/>
      <dgm:spPr/>
    </dgm:pt>
    <dgm:pt modelId="{81557AA8-2C8C-4B15-A36D-D08F6619394F}" type="pres">
      <dgm:prSet presAssocID="{1E67845E-EA2C-4311-9866-E1834C73ED94}" presName="Name17" presStyleLbl="parChTrans1D3" presStyleIdx="0" presStyleCnt="4"/>
      <dgm:spPr/>
      <dgm:t>
        <a:bodyPr/>
        <a:lstStyle/>
        <a:p>
          <a:endParaRPr lang="en-US"/>
        </a:p>
      </dgm:t>
    </dgm:pt>
    <dgm:pt modelId="{323EDDF9-A2B4-435A-80B9-BE799D8B0C92}" type="pres">
      <dgm:prSet presAssocID="{744DA35E-E110-40FE-BB7F-2E8E05FD51B1}" presName="hierRoot3" presStyleCnt="0"/>
      <dgm:spPr/>
    </dgm:pt>
    <dgm:pt modelId="{BDB2192A-4AA0-4881-B0CC-CEEF65BB5C40}" type="pres">
      <dgm:prSet presAssocID="{744DA35E-E110-40FE-BB7F-2E8E05FD51B1}" presName="composite3" presStyleCnt="0"/>
      <dgm:spPr/>
    </dgm:pt>
    <dgm:pt modelId="{28B9B1F2-A286-4B4E-86A1-DE29032016A3}" type="pres">
      <dgm:prSet presAssocID="{744DA35E-E110-40FE-BB7F-2E8E05FD51B1}" presName="background3" presStyleLbl="node3" presStyleIdx="0" presStyleCnt="4"/>
      <dgm:spPr/>
    </dgm:pt>
    <dgm:pt modelId="{9513DB95-D42F-4017-ACB0-FB894B6A203E}" type="pres">
      <dgm:prSet presAssocID="{744DA35E-E110-40FE-BB7F-2E8E05FD51B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CA387-5A30-4E0B-BE58-6F35816D2D97}" type="pres">
      <dgm:prSet presAssocID="{744DA35E-E110-40FE-BB7F-2E8E05FD51B1}" presName="hierChild4" presStyleCnt="0"/>
      <dgm:spPr/>
    </dgm:pt>
    <dgm:pt modelId="{597FD583-CC7B-4765-9211-22C75623BB89}" type="pres">
      <dgm:prSet presAssocID="{2FE489B3-E528-4123-A34D-D5FC0E22E5A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96345D6-5EB7-471E-85F0-2D821C98D9B3}" type="pres">
      <dgm:prSet presAssocID="{AB385876-88A4-411E-8790-5E63F7E0A3F3}" presName="hierRoot3" presStyleCnt="0"/>
      <dgm:spPr/>
    </dgm:pt>
    <dgm:pt modelId="{1FCD0057-61AE-4CEA-A823-3B356D9ECBE1}" type="pres">
      <dgm:prSet presAssocID="{AB385876-88A4-411E-8790-5E63F7E0A3F3}" presName="composite3" presStyleCnt="0"/>
      <dgm:spPr/>
    </dgm:pt>
    <dgm:pt modelId="{3AA3AE9D-234E-458E-9F38-11BA94AD7AA7}" type="pres">
      <dgm:prSet presAssocID="{AB385876-88A4-411E-8790-5E63F7E0A3F3}" presName="background3" presStyleLbl="node3" presStyleIdx="1" presStyleCnt="4"/>
      <dgm:spPr/>
    </dgm:pt>
    <dgm:pt modelId="{221D7B33-E739-46F9-8C6B-480EB292826F}" type="pres">
      <dgm:prSet presAssocID="{AB385876-88A4-411E-8790-5E63F7E0A3F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9E5AB5-632E-45B1-9E09-9FD594F4455B}" type="pres">
      <dgm:prSet presAssocID="{AB385876-88A4-411E-8790-5E63F7E0A3F3}" presName="hierChild4" presStyleCnt="0"/>
      <dgm:spPr/>
    </dgm:pt>
    <dgm:pt modelId="{19A8750B-08AF-442C-9EA4-0961D18E5E8E}" type="pres">
      <dgm:prSet presAssocID="{2BF32A63-AE5B-4F79-AF4E-F13148543CC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1CB3230D-D947-4909-A7CD-7398E132888B}" type="pres">
      <dgm:prSet presAssocID="{37AB825B-11D3-4952-978F-0B2DC954516A}" presName="hierRoot2" presStyleCnt="0"/>
      <dgm:spPr/>
    </dgm:pt>
    <dgm:pt modelId="{D939F138-31AD-4457-84D3-A63B4D301680}" type="pres">
      <dgm:prSet presAssocID="{37AB825B-11D3-4952-978F-0B2DC954516A}" presName="composite2" presStyleCnt="0"/>
      <dgm:spPr/>
    </dgm:pt>
    <dgm:pt modelId="{11AD0C73-8538-454C-947D-1B49D21FD47B}" type="pres">
      <dgm:prSet presAssocID="{37AB825B-11D3-4952-978F-0B2DC954516A}" presName="background2" presStyleLbl="node2" presStyleIdx="1" presStyleCnt="2"/>
      <dgm:spPr/>
    </dgm:pt>
    <dgm:pt modelId="{C2BDF8EC-9064-44E6-9F61-9773B7885BD1}" type="pres">
      <dgm:prSet presAssocID="{37AB825B-11D3-4952-978F-0B2DC95451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ADA441-ECE5-4A3A-93C9-1CDF92FF20C0}" type="pres">
      <dgm:prSet presAssocID="{37AB825B-11D3-4952-978F-0B2DC954516A}" presName="hierChild3" presStyleCnt="0"/>
      <dgm:spPr/>
    </dgm:pt>
    <dgm:pt modelId="{D70080B4-2379-4D63-B90F-DE3BB8D171A7}" type="pres">
      <dgm:prSet presAssocID="{9AA4D609-7DE1-4EDA-9B3C-13FA55A9C64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DD638E40-540A-4530-B88B-4E4A0759247E}" type="pres">
      <dgm:prSet presAssocID="{C1DAD985-D0AA-48F2-AB3F-4363C19D2B2B}" presName="hierRoot3" presStyleCnt="0"/>
      <dgm:spPr/>
    </dgm:pt>
    <dgm:pt modelId="{22027F3B-7DDF-4D95-AD9C-078FEB1EB175}" type="pres">
      <dgm:prSet presAssocID="{C1DAD985-D0AA-48F2-AB3F-4363C19D2B2B}" presName="composite3" presStyleCnt="0"/>
      <dgm:spPr/>
    </dgm:pt>
    <dgm:pt modelId="{8E6F083A-D42D-4AB1-9328-D903DFD0C7F0}" type="pres">
      <dgm:prSet presAssocID="{C1DAD985-D0AA-48F2-AB3F-4363C19D2B2B}" presName="background3" presStyleLbl="node3" presStyleIdx="2" presStyleCnt="4"/>
      <dgm:spPr/>
    </dgm:pt>
    <dgm:pt modelId="{2DA0EA23-09A6-4157-BFEF-57D7DB0F5F1D}" type="pres">
      <dgm:prSet presAssocID="{C1DAD985-D0AA-48F2-AB3F-4363C19D2B2B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94A95-48DF-42A4-9129-1731D6A11B8B}" type="pres">
      <dgm:prSet presAssocID="{C1DAD985-D0AA-48F2-AB3F-4363C19D2B2B}" presName="hierChild4" presStyleCnt="0"/>
      <dgm:spPr/>
    </dgm:pt>
    <dgm:pt modelId="{0967BD58-02DA-4918-A433-84202E360DC2}" type="pres">
      <dgm:prSet presAssocID="{CF75E75D-E226-40AC-AFA9-4DB34E74EE8D}" presName="Name17" presStyleLbl="parChTrans1D3" presStyleIdx="3" presStyleCnt="4"/>
      <dgm:spPr/>
    </dgm:pt>
    <dgm:pt modelId="{2832828A-4E93-4EE6-A291-967C963B8E6D}" type="pres">
      <dgm:prSet presAssocID="{3C03F8BF-2DE4-40CE-999D-8AE4DA341073}" presName="hierRoot3" presStyleCnt="0"/>
      <dgm:spPr/>
    </dgm:pt>
    <dgm:pt modelId="{B630B053-8ADA-47CF-937A-242482FE8A99}" type="pres">
      <dgm:prSet presAssocID="{3C03F8BF-2DE4-40CE-999D-8AE4DA341073}" presName="composite3" presStyleCnt="0"/>
      <dgm:spPr/>
    </dgm:pt>
    <dgm:pt modelId="{2BAE894B-1004-4712-A6E3-9A52E670DE93}" type="pres">
      <dgm:prSet presAssocID="{3C03F8BF-2DE4-40CE-999D-8AE4DA341073}" presName="background3" presStyleLbl="node3" presStyleIdx="3" presStyleCnt="4"/>
      <dgm:spPr/>
    </dgm:pt>
    <dgm:pt modelId="{8ED5FD93-5085-40E0-BEE8-D212D6B29440}" type="pres">
      <dgm:prSet presAssocID="{3C03F8BF-2DE4-40CE-999D-8AE4DA34107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D32845-FD70-4772-9A10-3B4E04734CF7}" type="pres">
      <dgm:prSet presAssocID="{3C03F8BF-2DE4-40CE-999D-8AE4DA341073}" presName="hierChild4" presStyleCnt="0"/>
      <dgm:spPr/>
    </dgm:pt>
  </dgm:ptLst>
  <dgm:cxnLst>
    <dgm:cxn modelId="{5A3C949F-D38B-4677-AEC8-770A28F99996}" type="presOf" srcId="{744DA35E-E110-40FE-BB7F-2E8E05FD51B1}" destId="{9513DB95-D42F-4017-ACB0-FB894B6A203E}" srcOrd="0" destOrd="0" presId="urn:microsoft.com/office/officeart/2005/8/layout/hierarchy1"/>
    <dgm:cxn modelId="{CBF288AC-115E-4C7F-A9E7-675D086259F9}" type="presOf" srcId="{782E3C76-F95C-4AE7-8236-5C7616E5FA81}" destId="{6FCE6A74-5590-4B7C-A899-9008B6E1BBA3}" srcOrd="0" destOrd="0" presId="urn:microsoft.com/office/officeart/2005/8/layout/hierarchy1"/>
    <dgm:cxn modelId="{1B0F2A48-09B1-4D7B-9D27-5CAE379A162D}" srcId="{782E3C76-F95C-4AE7-8236-5C7616E5FA81}" destId="{744DA35E-E110-40FE-BB7F-2E8E05FD51B1}" srcOrd="0" destOrd="0" parTransId="{1E67845E-EA2C-4311-9866-E1834C73ED94}" sibTransId="{F46D8BDB-0818-4AF5-94F0-51CE5C271F84}"/>
    <dgm:cxn modelId="{38883360-9074-41E2-99CD-91562531FEEB}" type="presOf" srcId="{2BF32A63-AE5B-4F79-AF4E-F13148543CCD}" destId="{19A8750B-08AF-442C-9EA4-0961D18E5E8E}" srcOrd="0" destOrd="0" presId="urn:microsoft.com/office/officeart/2005/8/layout/hierarchy1"/>
    <dgm:cxn modelId="{A1EAC1E1-D011-407C-9630-E6ECDFBCD7D2}" srcId="{37AB825B-11D3-4952-978F-0B2DC954516A}" destId="{3C03F8BF-2DE4-40CE-999D-8AE4DA341073}" srcOrd="1" destOrd="0" parTransId="{CF75E75D-E226-40AC-AFA9-4DB34E74EE8D}" sibTransId="{C8150C83-4D1E-40D4-852B-ED6016B7F42F}"/>
    <dgm:cxn modelId="{C67142C2-92AF-4DDE-AA68-49E6FDE2F6B2}" type="presOf" srcId="{37AB825B-11D3-4952-978F-0B2DC954516A}" destId="{C2BDF8EC-9064-44E6-9F61-9773B7885BD1}" srcOrd="0" destOrd="0" presId="urn:microsoft.com/office/officeart/2005/8/layout/hierarchy1"/>
    <dgm:cxn modelId="{C5C00AC3-64BE-4BB3-977C-85E971358356}" type="presOf" srcId="{9AA4D609-7DE1-4EDA-9B3C-13FA55A9C64D}" destId="{D70080B4-2379-4D63-B90F-DE3BB8D171A7}" srcOrd="0" destOrd="0" presId="urn:microsoft.com/office/officeart/2005/8/layout/hierarchy1"/>
    <dgm:cxn modelId="{88F8C906-9F58-4BBD-A44B-AF0AF22FC5CF}" type="presOf" srcId="{2FE489B3-E528-4123-A34D-D5FC0E22E5A9}" destId="{597FD583-CC7B-4765-9211-22C75623BB89}" srcOrd="0" destOrd="0" presId="urn:microsoft.com/office/officeart/2005/8/layout/hierarchy1"/>
    <dgm:cxn modelId="{737B14C7-68EE-45B0-A745-67EE9F2FEE87}" srcId="{6366EDD3-D6D4-4FAF-8870-F17BAEC6EF46}" destId="{37AB825B-11D3-4952-978F-0B2DC954516A}" srcOrd="1" destOrd="0" parTransId="{2BF32A63-AE5B-4F79-AF4E-F13148543CCD}" sibTransId="{176D9DE2-1D97-44E8-A924-BDB1CC5F9F53}"/>
    <dgm:cxn modelId="{2B3BD34A-351D-43A8-88DE-54155BAEFEB7}" type="presOf" srcId="{AB385876-88A4-411E-8790-5E63F7E0A3F3}" destId="{221D7B33-E739-46F9-8C6B-480EB292826F}" srcOrd="0" destOrd="0" presId="urn:microsoft.com/office/officeart/2005/8/layout/hierarchy1"/>
    <dgm:cxn modelId="{B52FDC6B-57D3-499D-A1D5-4213D9EC2E44}" srcId="{6366EDD3-D6D4-4FAF-8870-F17BAEC6EF46}" destId="{782E3C76-F95C-4AE7-8236-5C7616E5FA81}" srcOrd="0" destOrd="0" parTransId="{D0C737F8-B236-4F6D-BF9A-6A13A9203749}" sibTransId="{7FF54943-0C28-45E8-BD8D-28B41AC4001E}"/>
    <dgm:cxn modelId="{CF2E634B-D4A2-4235-9F4A-ABACF361A925}" type="presOf" srcId="{D0C737F8-B236-4F6D-BF9A-6A13A9203749}" destId="{EEB49EBF-1C07-40F5-AA40-A41ECC91D4CF}" srcOrd="0" destOrd="0" presId="urn:microsoft.com/office/officeart/2005/8/layout/hierarchy1"/>
    <dgm:cxn modelId="{BA55BAAA-F6A4-42A0-B289-219FCFD8C1CB}" type="presOf" srcId="{C1DAD985-D0AA-48F2-AB3F-4363C19D2B2B}" destId="{2DA0EA23-09A6-4157-BFEF-57D7DB0F5F1D}" srcOrd="0" destOrd="0" presId="urn:microsoft.com/office/officeart/2005/8/layout/hierarchy1"/>
    <dgm:cxn modelId="{92BD5CC9-F4B5-4175-A228-BC50812839C1}" type="presOf" srcId="{1E67845E-EA2C-4311-9866-E1834C73ED94}" destId="{81557AA8-2C8C-4B15-A36D-D08F6619394F}" srcOrd="0" destOrd="0" presId="urn:microsoft.com/office/officeart/2005/8/layout/hierarchy1"/>
    <dgm:cxn modelId="{D58DF549-4D2C-42E3-8813-3D3029CBB44D}" type="presOf" srcId="{3C03F8BF-2DE4-40CE-999D-8AE4DA341073}" destId="{8ED5FD93-5085-40E0-BEE8-D212D6B29440}" srcOrd="0" destOrd="0" presId="urn:microsoft.com/office/officeart/2005/8/layout/hierarchy1"/>
    <dgm:cxn modelId="{074975E6-3BDB-46D8-B2CA-E0F309A23671}" srcId="{37AB825B-11D3-4952-978F-0B2DC954516A}" destId="{C1DAD985-D0AA-48F2-AB3F-4363C19D2B2B}" srcOrd="0" destOrd="0" parTransId="{9AA4D609-7DE1-4EDA-9B3C-13FA55A9C64D}" sibTransId="{4D430B05-3314-48B2-9272-7BD9AC6B501C}"/>
    <dgm:cxn modelId="{986F2A9F-DA6C-4892-A2AC-005DF89ACA02}" srcId="{C51CF63A-98A4-41F6-86F6-CF474615167D}" destId="{6366EDD3-D6D4-4FAF-8870-F17BAEC6EF46}" srcOrd="0" destOrd="0" parTransId="{EED464C7-C6C6-458F-9204-C69531D8916F}" sibTransId="{D43207E3-58CA-4B9D-B2CA-FBE401C583CF}"/>
    <dgm:cxn modelId="{DB5AFAAA-FB40-4615-84B9-AAE7BD3CDF01}" srcId="{782E3C76-F95C-4AE7-8236-5C7616E5FA81}" destId="{AB385876-88A4-411E-8790-5E63F7E0A3F3}" srcOrd="1" destOrd="0" parTransId="{2FE489B3-E528-4123-A34D-D5FC0E22E5A9}" sibTransId="{05BCD1BA-DC44-4C33-8C93-8E09B797406F}"/>
    <dgm:cxn modelId="{0264BB4A-B8DD-40F8-8C21-B2BFD9390261}" type="presOf" srcId="{6366EDD3-D6D4-4FAF-8870-F17BAEC6EF46}" destId="{1BAA7C4D-8F65-4422-B230-DFB7B7837A13}" srcOrd="0" destOrd="0" presId="urn:microsoft.com/office/officeart/2005/8/layout/hierarchy1"/>
    <dgm:cxn modelId="{7573E36E-8483-49AC-A8B6-8B5591D5AE4F}" type="presOf" srcId="{C51CF63A-98A4-41F6-86F6-CF474615167D}" destId="{B4D76586-7413-4195-99F9-8E74DB415718}" srcOrd="0" destOrd="0" presId="urn:microsoft.com/office/officeart/2005/8/layout/hierarchy1"/>
    <dgm:cxn modelId="{E0A168FD-F3E6-4FE8-8EB1-84240D161E38}" type="presOf" srcId="{CF75E75D-E226-40AC-AFA9-4DB34E74EE8D}" destId="{0967BD58-02DA-4918-A433-84202E360DC2}" srcOrd="0" destOrd="0" presId="urn:microsoft.com/office/officeart/2005/8/layout/hierarchy1"/>
    <dgm:cxn modelId="{A09F0E70-238E-4645-A641-8D94A70B7F1D}" type="presParOf" srcId="{B4D76586-7413-4195-99F9-8E74DB415718}" destId="{206F31D2-BEDA-4B0E-B408-69937059AD05}" srcOrd="0" destOrd="0" presId="urn:microsoft.com/office/officeart/2005/8/layout/hierarchy1"/>
    <dgm:cxn modelId="{E07C8508-1BDA-4D72-8F4B-C10FB76730FC}" type="presParOf" srcId="{206F31D2-BEDA-4B0E-B408-69937059AD05}" destId="{C3D1D91D-7B98-4CB8-831B-EBF145330ED5}" srcOrd="0" destOrd="0" presId="urn:microsoft.com/office/officeart/2005/8/layout/hierarchy1"/>
    <dgm:cxn modelId="{F79A3163-7FBC-4E55-A2D4-887BDF76AF50}" type="presParOf" srcId="{C3D1D91D-7B98-4CB8-831B-EBF145330ED5}" destId="{3E51B6FE-5DBE-4515-8100-426E3AA05CB5}" srcOrd="0" destOrd="0" presId="urn:microsoft.com/office/officeart/2005/8/layout/hierarchy1"/>
    <dgm:cxn modelId="{66BFC984-9D6B-4476-B1A9-6B6D6CF27E01}" type="presParOf" srcId="{C3D1D91D-7B98-4CB8-831B-EBF145330ED5}" destId="{1BAA7C4D-8F65-4422-B230-DFB7B7837A13}" srcOrd="1" destOrd="0" presId="urn:microsoft.com/office/officeart/2005/8/layout/hierarchy1"/>
    <dgm:cxn modelId="{4F830A5F-3EF4-4C04-BDD0-6E903A046BB7}" type="presParOf" srcId="{206F31D2-BEDA-4B0E-B408-69937059AD05}" destId="{FACD3E86-E399-4C50-845B-8BF4244616CF}" srcOrd="1" destOrd="0" presId="urn:microsoft.com/office/officeart/2005/8/layout/hierarchy1"/>
    <dgm:cxn modelId="{F93ACEB2-B8B0-4823-998C-6B682B8DE223}" type="presParOf" srcId="{FACD3E86-E399-4C50-845B-8BF4244616CF}" destId="{EEB49EBF-1C07-40F5-AA40-A41ECC91D4CF}" srcOrd="0" destOrd="0" presId="urn:microsoft.com/office/officeart/2005/8/layout/hierarchy1"/>
    <dgm:cxn modelId="{484CFE1D-0CA2-4C28-BA62-C2781133D406}" type="presParOf" srcId="{FACD3E86-E399-4C50-845B-8BF4244616CF}" destId="{4FB0110C-A09E-4E8E-837F-7FB0245CA743}" srcOrd="1" destOrd="0" presId="urn:microsoft.com/office/officeart/2005/8/layout/hierarchy1"/>
    <dgm:cxn modelId="{DABA7DD0-9135-40BB-98A5-8AC0F558725A}" type="presParOf" srcId="{4FB0110C-A09E-4E8E-837F-7FB0245CA743}" destId="{54DC04CF-E240-46AA-BE63-ABADC0661474}" srcOrd="0" destOrd="0" presId="urn:microsoft.com/office/officeart/2005/8/layout/hierarchy1"/>
    <dgm:cxn modelId="{B0B379A2-D17A-43A0-8351-DB49BB05AD6F}" type="presParOf" srcId="{54DC04CF-E240-46AA-BE63-ABADC0661474}" destId="{705FEEE8-FDE7-404C-BB72-32D41174DFAA}" srcOrd="0" destOrd="0" presId="urn:microsoft.com/office/officeart/2005/8/layout/hierarchy1"/>
    <dgm:cxn modelId="{F9C2CFE6-54FC-45DF-8106-00EA93F3BB2C}" type="presParOf" srcId="{54DC04CF-E240-46AA-BE63-ABADC0661474}" destId="{6FCE6A74-5590-4B7C-A899-9008B6E1BBA3}" srcOrd="1" destOrd="0" presId="urn:microsoft.com/office/officeart/2005/8/layout/hierarchy1"/>
    <dgm:cxn modelId="{9BC24CEF-CAEB-4A8B-9598-65C6BD71A35E}" type="presParOf" srcId="{4FB0110C-A09E-4E8E-837F-7FB0245CA743}" destId="{5E1A67DC-7ABF-44CE-8A1A-5D615874D48A}" srcOrd="1" destOrd="0" presId="urn:microsoft.com/office/officeart/2005/8/layout/hierarchy1"/>
    <dgm:cxn modelId="{F4FC0970-E165-4224-BC36-180140DBBCBE}" type="presParOf" srcId="{5E1A67DC-7ABF-44CE-8A1A-5D615874D48A}" destId="{81557AA8-2C8C-4B15-A36D-D08F6619394F}" srcOrd="0" destOrd="0" presId="urn:microsoft.com/office/officeart/2005/8/layout/hierarchy1"/>
    <dgm:cxn modelId="{862F9A3E-86EB-4631-9A36-7ACE7A519BA4}" type="presParOf" srcId="{5E1A67DC-7ABF-44CE-8A1A-5D615874D48A}" destId="{323EDDF9-A2B4-435A-80B9-BE799D8B0C92}" srcOrd="1" destOrd="0" presId="urn:microsoft.com/office/officeart/2005/8/layout/hierarchy1"/>
    <dgm:cxn modelId="{F6AC9A1F-AF39-4452-A401-7078BE4E7F36}" type="presParOf" srcId="{323EDDF9-A2B4-435A-80B9-BE799D8B0C92}" destId="{BDB2192A-4AA0-4881-B0CC-CEEF65BB5C40}" srcOrd="0" destOrd="0" presId="urn:microsoft.com/office/officeart/2005/8/layout/hierarchy1"/>
    <dgm:cxn modelId="{EF444447-A2FB-4A17-B369-0DD331CEBE3A}" type="presParOf" srcId="{BDB2192A-4AA0-4881-B0CC-CEEF65BB5C40}" destId="{28B9B1F2-A286-4B4E-86A1-DE29032016A3}" srcOrd="0" destOrd="0" presId="urn:microsoft.com/office/officeart/2005/8/layout/hierarchy1"/>
    <dgm:cxn modelId="{F45160FB-12DB-455F-9060-E9CC1EC63EA3}" type="presParOf" srcId="{BDB2192A-4AA0-4881-B0CC-CEEF65BB5C40}" destId="{9513DB95-D42F-4017-ACB0-FB894B6A203E}" srcOrd="1" destOrd="0" presId="urn:microsoft.com/office/officeart/2005/8/layout/hierarchy1"/>
    <dgm:cxn modelId="{0511100A-107D-4B29-982B-2093878C063C}" type="presParOf" srcId="{323EDDF9-A2B4-435A-80B9-BE799D8B0C92}" destId="{975CA387-5A30-4E0B-BE58-6F35816D2D97}" srcOrd="1" destOrd="0" presId="urn:microsoft.com/office/officeart/2005/8/layout/hierarchy1"/>
    <dgm:cxn modelId="{5749AF62-719A-48B1-99B0-F15FFF92F25F}" type="presParOf" srcId="{5E1A67DC-7ABF-44CE-8A1A-5D615874D48A}" destId="{597FD583-CC7B-4765-9211-22C75623BB89}" srcOrd="2" destOrd="0" presId="urn:microsoft.com/office/officeart/2005/8/layout/hierarchy1"/>
    <dgm:cxn modelId="{F48C2B80-528C-4757-A49F-9B5AEA0BD972}" type="presParOf" srcId="{5E1A67DC-7ABF-44CE-8A1A-5D615874D48A}" destId="{096345D6-5EB7-471E-85F0-2D821C98D9B3}" srcOrd="3" destOrd="0" presId="urn:microsoft.com/office/officeart/2005/8/layout/hierarchy1"/>
    <dgm:cxn modelId="{A6D1646F-B515-4951-9878-F06AA94EDB5E}" type="presParOf" srcId="{096345D6-5EB7-471E-85F0-2D821C98D9B3}" destId="{1FCD0057-61AE-4CEA-A823-3B356D9ECBE1}" srcOrd="0" destOrd="0" presId="urn:microsoft.com/office/officeart/2005/8/layout/hierarchy1"/>
    <dgm:cxn modelId="{68B05F18-6202-4FAB-A544-003AA82F5044}" type="presParOf" srcId="{1FCD0057-61AE-4CEA-A823-3B356D9ECBE1}" destId="{3AA3AE9D-234E-458E-9F38-11BA94AD7AA7}" srcOrd="0" destOrd="0" presId="urn:microsoft.com/office/officeart/2005/8/layout/hierarchy1"/>
    <dgm:cxn modelId="{F58C55EC-85C5-4357-9165-FC45895C5C86}" type="presParOf" srcId="{1FCD0057-61AE-4CEA-A823-3B356D9ECBE1}" destId="{221D7B33-E739-46F9-8C6B-480EB292826F}" srcOrd="1" destOrd="0" presId="urn:microsoft.com/office/officeart/2005/8/layout/hierarchy1"/>
    <dgm:cxn modelId="{A7CF017C-52E6-4976-BA58-907A6EAD34C4}" type="presParOf" srcId="{096345D6-5EB7-471E-85F0-2D821C98D9B3}" destId="{939E5AB5-632E-45B1-9E09-9FD594F4455B}" srcOrd="1" destOrd="0" presId="urn:microsoft.com/office/officeart/2005/8/layout/hierarchy1"/>
    <dgm:cxn modelId="{38CA4085-2B6A-4ADD-A06D-142C49207039}" type="presParOf" srcId="{FACD3E86-E399-4C50-845B-8BF4244616CF}" destId="{19A8750B-08AF-442C-9EA4-0961D18E5E8E}" srcOrd="2" destOrd="0" presId="urn:microsoft.com/office/officeart/2005/8/layout/hierarchy1"/>
    <dgm:cxn modelId="{F91216C5-9282-4F30-BBBD-EE771F6CF477}" type="presParOf" srcId="{FACD3E86-E399-4C50-845B-8BF4244616CF}" destId="{1CB3230D-D947-4909-A7CD-7398E132888B}" srcOrd="3" destOrd="0" presId="urn:microsoft.com/office/officeart/2005/8/layout/hierarchy1"/>
    <dgm:cxn modelId="{6C7C77FF-569C-4314-887C-94AFBC42B7B5}" type="presParOf" srcId="{1CB3230D-D947-4909-A7CD-7398E132888B}" destId="{D939F138-31AD-4457-84D3-A63B4D301680}" srcOrd="0" destOrd="0" presId="urn:microsoft.com/office/officeart/2005/8/layout/hierarchy1"/>
    <dgm:cxn modelId="{2EAFEA9A-C0DE-4E93-B04C-2244C532B2A7}" type="presParOf" srcId="{D939F138-31AD-4457-84D3-A63B4D301680}" destId="{11AD0C73-8538-454C-947D-1B49D21FD47B}" srcOrd="0" destOrd="0" presId="urn:microsoft.com/office/officeart/2005/8/layout/hierarchy1"/>
    <dgm:cxn modelId="{EB333E2C-69A7-45AB-BD9B-E63BFD41248B}" type="presParOf" srcId="{D939F138-31AD-4457-84D3-A63B4D301680}" destId="{C2BDF8EC-9064-44E6-9F61-9773B7885BD1}" srcOrd="1" destOrd="0" presId="urn:microsoft.com/office/officeart/2005/8/layout/hierarchy1"/>
    <dgm:cxn modelId="{2D5BD6EA-FAEB-438E-A336-E6A5A5A37B89}" type="presParOf" srcId="{1CB3230D-D947-4909-A7CD-7398E132888B}" destId="{FFADA441-ECE5-4A3A-93C9-1CDF92FF20C0}" srcOrd="1" destOrd="0" presId="urn:microsoft.com/office/officeart/2005/8/layout/hierarchy1"/>
    <dgm:cxn modelId="{65E4A228-7B09-4898-8FCD-35AE29C71D05}" type="presParOf" srcId="{FFADA441-ECE5-4A3A-93C9-1CDF92FF20C0}" destId="{D70080B4-2379-4D63-B90F-DE3BB8D171A7}" srcOrd="0" destOrd="0" presId="urn:microsoft.com/office/officeart/2005/8/layout/hierarchy1"/>
    <dgm:cxn modelId="{BF1E6844-DC31-4BC8-BB08-B9371942C648}" type="presParOf" srcId="{FFADA441-ECE5-4A3A-93C9-1CDF92FF20C0}" destId="{DD638E40-540A-4530-B88B-4E4A0759247E}" srcOrd="1" destOrd="0" presId="urn:microsoft.com/office/officeart/2005/8/layout/hierarchy1"/>
    <dgm:cxn modelId="{38C8E777-DD8B-45BA-875D-0C47401ACBA2}" type="presParOf" srcId="{DD638E40-540A-4530-B88B-4E4A0759247E}" destId="{22027F3B-7DDF-4D95-AD9C-078FEB1EB175}" srcOrd="0" destOrd="0" presId="urn:microsoft.com/office/officeart/2005/8/layout/hierarchy1"/>
    <dgm:cxn modelId="{7F4E387B-AB0E-4CFC-B20F-5E5637F9D74C}" type="presParOf" srcId="{22027F3B-7DDF-4D95-AD9C-078FEB1EB175}" destId="{8E6F083A-D42D-4AB1-9328-D903DFD0C7F0}" srcOrd="0" destOrd="0" presId="urn:microsoft.com/office/officeart/2005/8/layout/hierarchy1"/>
    <dgm:cxn modelId="{C6FAB5BF-8FE2-468D-800C-F7640C01C4F2}" type="presParOf" srcId="{22027F3B-7DDF-4D95-AD9C-078FEB1EB175}" destId="{2DA0EA23-09A6-4157-BFEF-57D7DB0F5F1D}" srcOrd="1" destOrd="0" presId="urn:microsoft.com/office/officeart/2005/8/layout/hierarchy1"/>
    <dgm:cxn modelId="{D3627F3C-D4E9-42E9-A5AB-45672D487AA1}" type="presParOf" srcId="{DD638E40-540A-4530-B88B-4E4A0759247E}" destId="{40894A95-48DF-42A4-9129-1731D6A11B8B}" srcOrd="1" destOrd="0" presId="urn:microsoft.com/office/officeart/2005/8/layout/hierarchy1"/>
    <dgm:cxn modelId="{4DB777BD-D18A-4DCF-BFEA-BF2FCD005D03}" type="presParOf" srcId="{FFADA441-ECE5-4A3A-93C9-1CDF92FF20C0}" destId="{0967BD58-02DA-4918-A433-84202E360DC2}" srcOrd="2" destOrd="0" presId="urn:microsoft.com/office/officeart/2005/8/layout/hierarchy1"/>
    <dgm:cxn modelId="{63D0580C-CBC0-424A-89B3-F2CF917A41C4}" type="presParOf" srcId="{FFADA441-ECE5-4A3A-93C9-1CDF92FF20C0}" destId="{2832828A-4E93-4EE6-A291-967C963B8E6D}" srcOrd="3" destOrd="0" presId="urn:microsoft.com/office/officeart/2005/8/layout/hierarchy1"/>
    <dgm:cxn modelId="{0145ABAD-4BD0-4577-A56C-DF714DD86AE9}" type="presParOf" srcId="{2832828A-4E93-4EE6-A291-967C963B8E6D}" destId="{B630B053-8ADA-47CF-937A-242482FE8A99}" srcOrd="0" destOrd="0" presId="urn:microsoft.com/office/officeart/2005/8/layout/hierarchy1"/>
    <dgm:cxn modelId="{72B59D94-7C86-4562-91A2-6CF27B2F6C20}" type="presParOf" srcId="{B630B053-8ADA-47CF-937A-242482FE8A99}" destId="{2BAE894B-1004-4712-A6E3-9A52E670DE93}" srcOrd="0" destOrd="0" presId="urn:microsoft.com/office/officeart/2005/8/layout/hierarchy1"/>
    <dgm:cxn modelId="{C33D895C-0297-4A23-AB45-6E3BCD71CA6E}" type="presParOf" srcId="{B630B053-8ADA-47CF-937A-242482FE8A99}" destId="{8ED5FD93-5085-40E0-BEE8-D212D6B29440}" srcOrd="1" destOrd="0" presId="urn:microsoft.com/office/officeart/2005/8/layout/hierarchy1"/>
    <dgm:cxn modelId="{67782665-E3C9-4BD6-A9BB-D7B5129DEEF5}" type="presParOf" srcId="{2832828A-4E93-4EE6-A291-967C963B8E6D}" destId="{ABD32845-FD70-4772-9A10-3B4E04734C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F38643-44B9-4495-9890-6DC7A744FF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FA4BD-A7B7-4E72-B73C-64851D4866E0}">
      <dgm:prSet phldrT="[Text]"/>
      <dgm:spPr/>
      <dgm:t>
        <a:bodyPr/>
        <a:lstStyle/>
        <a:p>
          <a:r>
            <a:rPr lang="en-US" dirty="0" smtClean="0"/>
            <a:t>Resources between markets??</a:t>
          </a:r>
          <a:endParaRPr lang="en-US" dirty="0"/>
        </a:p>
      </dgm:t>
    </dgm:pt>
    <dgm:pt modelId="{A739CF1D-2768-408F-AA8A-DF1CF6B17FAD}" type="parTrans" cxnId="{86744BD6-FFE9-4546-8EA2-CFDBAADF7C9F}">
      <dgm:prSet/>
      <dgm:spPr/>
      <dgm:t>
        <a:bodyPr/>
        <a:lstStyle/>
        <a:p>
          <a:endParaRPr lang="en-US"/>
        </a:p>
      </dgm:t>
    </dgm:pt>
    <dgm:pt modelId="{239ED68D-DB11-45B1-B735-F31ECF187FA1}" type="sibTrans" cxnId="{86744BD6-FFE9-4546-8EA2-CFDBAADF7C9F}">
      <dgm:prSet/>
      <dgm:spPr/>
      <dgm:t>
        <a:bodyPr/>
        <a:lstStyle/>
        <a:p>
          <a:endParaRPr lang="en-US"/>
        </a:p>
      </dgm:t>
    </dgm:pt>
    <dgm:pt modelId="{C5C713AB-A947-4ABC-ACEC-F7D35A8227EC}">
      <dgm:prSet phldrT="[Text]"/>
      <dgm:spPr/>
      <dgm:t>
        <a:bodyPr/>
        <a:lstStyle/>
        <a:p>
          <a:r>
            <a:rPr lang="en-US" dirty="0" smtClean="0"/>
            <a:t>Portfolio</a:t>
          </a:r>
          <a:endParaRPr lang="en-US" dirty="0"/>
        </a:p>
      </dgm:t>
    </dgm:pt>
    <dgm:pt modelId="{6787AD89-E245-4D5B-A2FD-7382717BB7CA}" type="parTrans" cxnId="{FFE44AE3-7D68-45B0-A33E-96C8B8185C3E}">
      <dgm:prSet/>
      <dgm:spPr/>
      <dgm:t>
        <a:bodyPr/>
        <a:lstStyle/>
        <a:p>
          <a:endParaRPr lang="en-US"/>
        </a:p>
      </dgm:t>
    </dgm:pt>
    <dgm:pt modelId="{C391FBDC-252C-44ED-B31B-FFCA6ADDAAAE}" type="sibTrans" cxnId="{FFE44AE3-7D68-45B0-A33E-96C8B8185C3E}">
      <dgm:prSet/>
      <dgm:spPr/>
      <dgm:t>
        <a:bodyPr/>
        <a:lstStyle/>
        <a:p>
          <a:endParaRPr lang="en-US"/>
        </a:p>
      </dgm:t>
    </dgm:pt>
    <dgm:pt modelId="{C838ED86-E842-47B1-98DA-505AC1A79396}">
      <dgm:prSet phldrT="[Text]"/>
      <dgm:spPr/>
      <dgm:t>
        <a:bodyPr/>
        <a:lstStyle/>
        <a:p>
          <a:r>
            <a:rPr lang="en-US" dirty="0" smtClean="0"/>
            <a:t>Value-based planning</a:t>
          </a:r>
          <a:endParaRPr lang="en-US" dirty="0"/>
        </a:p>
      </dgm:t>
    </dgm:pt>
    <dgm:pt modelId="{ABD0441C-4507-4406-BC44-B822FC99F24C}" type="parTrans" cxnId="{572686E2-9A57-4830-878A-2BA93889D683}">
      <dgm:prSet/>
      <dgm:spPr/>
      <dgm:t>
        <a:bodyPr/>
        <a:lstStyle/>
        <a:p>
          <a:endParaRPr lang="en-US"/>
        </a:p>
      </dgm:t>
    </dgm:pt>
    <dgm:pt modelId="{076B6E3A-F222-42E7-9E4C-8C768C057E12}" type="sibTrans" cxnId="{572686E2-9A57-4830-878A-2BA93889D683}">
      <dgm:prSet/>
      <dgm:spPr/>
      <dgm:t>
        <a:bodyPr/>
        <a:lstStyle/>
        <a:p>
          <a:endParaRPr lang="en-US"/>
        </a:p>
      </dgm:t>
    </dgm:pt>
    <dgm:pt modelId="{86134960-7B6D-42CE-BB5A-F3E15F08F64C}">
      <dgm:prSet phldrT="[Text]"/>
      <dgm:spPr/>
      <dgm:t>
        <a:bodyPr/>
        <a:lstStyle/>
        <a:p>
          <a:r>
            <a:rPr lang="en-US" dirty="0" smtClean="0"/>
            <a:t>Use activity-based costing </a:t>
          </a:r>
          <a:r>
            <a:rPr lang="en-US" dirty="0" smtClean="0"/>
            <a:t>system</a:t>
          </a:r>
          <a:endParaRPr lang="en-US" dirty="0"/>
        </a:p>
      </dgm:t>
    </dgm:pt>
    <dgm:pt modelId="{EF6876B0-8BEE-4CEF-BA1F-495C18C7CE1C}" type="parTrans" cxnId="{D38DAC1C-6FF2-4F2C-94E5-6AF3756A2735}">
      <dgm:prSet/>
      <dgm:spPr/>
      <dgm:t>
        <a:bodyPr/>
        <a:lstStyle/>
        <a:p>
          <a:endParaRPr lang="en-US"/>
        </a:p>
      </dgm:t>
    </dgm:pt>
    <dgm:pt modelId="{FB56CC61-C08E-4EC8-8A6E-8384B168EF5B}" type="sibTrans" cxnId="{D38DAC1C-6FF2-4F2C-94E5-6AF3756A2735}">
      <dgm:prSet/>
      <dgm:spPr/>
      <dgm:t>
        <a:bodyPr/>
        <a:lstStyle/>
        <a:p>
          <a:endParaRPr lang="en-US"/>
        </a:p>
      </dgm:t>
    </dgm:pt>
    <dgm:pt modelId="{70DA552C-4947-4A9B-936C-C1B5C17ABC1B}" type="pres">
      <dgm:prSet presAssocID="{85F38643-44B9-4495-9890-6DC7A744F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46E792-4ED2-4B00-BA5F-3D6A71BED3C6}" type="pres">
      <dgm:prSet presAssocID="{22FFA4BD-A7B7-4E72-B73C-64851D4866E0}" presName="hierRoot1" presStyleCnt="0"/>
      <dgm:spPr/>
    </dgm:pt>
    <dgm:pt modelId="{11864FD7-4406-46C2-BCFA-3A0C1950E30C}" type="pres">
      <dgm:prSet presAssocID="{22FFA4BD-A7B7-4E72-B73C-64851D4866E0}" presName="composite" presStyleCnt="0"/>
      <dgm:spPr/>
    </dgm:pt>
    <dgm:pt modelId="{307D4781-BDD6-4D28-AF37-95AB707098E5}" type="pres">
      <dgm:prSet presAssocID="{22FFA4BD-A7B7-4E72-B73C-64851D4866E0}" presName="background" presStyleLbl="node0" presStyleIdx="0" presStyleCnt="1"/>
      <dgm:spPr/>
    </dgm:pt>
    <dgm:pt modelId="{A3CDDEF4-F6B9-494F-9038-771A5750B499}" type="pres">
      <dgm:prSet presAssocID="{22FFA4BD-A7B7-4E72-B73C-64851D4866E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C6057-0D45-427D-A831-D93FE5A263D7}" type="pres">
      <dgm:prSet presAssocID="{22FFA4BD-A7B7-4E72-B73C-64851D4866E0}" presName="hierChild2" presStyleCnt="0"/>
      <dgm:spPr/>
    </dgm:pt>
    <dgm:pt modelId="{34D218A8-732E-46BF-B878-39C39A79DE91}" type="pres">
      <dgm:prSet presAssocID="{6787AD89-E245-4D5B-A2FD-7382717BB7C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46C5479-174C-492B-B3DD-EB76862BCCFB}" type="pres">
      <dgm:prSet presAssocID="{C5C713AB-A947-4ABC-ACEC-F7D35A8227EC}" presName="hierRoot2" presStyleCnt="0"/>
      <dgm:spPr/>
    </dgm:pt>
    <dgm:pt modelId="{15A7E927-D9D6-46A4-AF67-ECB3B3DA9D09}" type="pres">
      <dgm:prSet presAssocID="{C5C713AB-A947-4ABC-ACEC-F7D35A8227EC}" presName="composite2" presStyleCnt="0"/>
      <dgm:spPr/>
    </dgm:pt>
    <dgm:pt modelId="{47A441D1-62C7-41F3-B2F2-FC3AF8A05F37}" type="pres">
      <dgm:prSet presAssocID="{C5C713AB-A947-4ABC-ACEC-F7D35A8227EC}" presName="background2" presStyleLbl="node2" presStyleIdx="0" presStyleCnt="2"/>
      <dgm:spPr/>
    </dgm:pt>
    <dgm:pt modelId="{1251E7EF-4337-4A02-8259-8CEBB8BC5383}" type="pres">
      <dgm:prSet presAssocID="{C5C713AB-A947-4ABC-ACEC-F7D35A8227E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798B1F-9E2D-4846-BA22-0FE21DEB2791}" type="pres">
      <dgm:prSet presAssocID="{C5C713AB-A947-4ABC-ACEC-F7D35A8227EC}" presName="hierChild3" presStyleCnt="0"/>
      <dgm:spPr/>
    </dgm:pt>
    <dgm:pt modelId="{5D35A492-6BC9-4E11-BE97-B572BF240CFF}" type="pres">
      <dgm:prSet presAssocID="{ABD0441C-4507-4406-BC44-B822FC99F24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58E5D22-BBBE-4FA3-B62E-B6FADB8C6756}" type="pres">
      <dgm:prSet presAssocID="{C838ED86-E842-47B1-98DA-505AC1A79396}" presName="hierRoot2" presStyleCnt="0"/>
      <dgm:spPr/>
    </dgm:pt>
    <dgm:pt modelId="{F7667846-E9E9-4110-8C52-8D18128274F0}" type="pres">
      <dgm:prSet presAssocID="{C838ED86-E842-47B1-98DA-505AC1A79396}" presName="composite2" presStyleCnt="0"/>
      <dgm:spPr/>
    </dgm:pt>
    <dgm:pt modelId="{D2A23755-C27E-4D95-B742-4469B14D8E96}" type="pres">
      <dgm:prSet presAssocID="{C838ED86-E842-47B1-98DA-505AC1A79396}" presName="background2" presStyleLbl="node2" presStyleIdx="1" presStyleCnt="2"/>
      <dgm:spPr/>
    </dgm:pt>
    <dgm:pt modelId="{053C09AA-CB54-4622-9957-466F98B2D78F}" type="pres">
      <dgm:prSet presAssocID="{C838ED86-E842-47B1-98DA-505AC1A7939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BFF23-6441-4C63-9A46-5AA7E3CA56CC}" type="pres">
      <dgm:prSet presAssocID="{C838ED86-E842-47B1-98DA-505AC1A79396}" presName="hierChild3" presStyleCnt="0"/>
      <dgm:spPr/>
    </dgm:pt>
    <dgm:pt modelId="{F4EA48D7-13F4-4E62-9654-F0C1A132200A}" type="pres">
      <dgm:prSet presAssocID="{EF6876B0-8BEE-4CEF-BA1F-495C18C7CE1C}" presName="Name17" presStyleLbl="parChTrans1D3" presStyleIdx="0" presStyleCnt="1"/>
      <dgm:spPr/>
      <dgm:t>
        <a:bodyPr/>
        <a:lstStyle/>
        <a:p>
          <a:endParaRPr lang="en-US"/>
        </a:p>
      </dgm:t>
    </dgm:pt>
    <dgm:pt modelId="{CDAEE9F9-A4E7-4AB6-B5D3-E392B5B141D7}" type="pres">
      <dgm:prSet presAssocID="{86134960-7B6D-42CE-BB5A-F3E15F08F64C}" presName="hierRoot3" presStyleCnt="0"/>
      <dgm:spPr/>
    </dgm:pt>
    <dgm:pt modelId="{252D5DED-9692-4D92-9713-EE2ECCF995C2}" type="pres">
      <dgm:prSet presAssocID="{86134960-7B6D-42CE-BB5A-F3E15F08F64C}" presName="composite3" presStyleCnt="0"/>
      <dgm:spPr/>
    </dgm:pt>
    <dgm:pt modelId="{54FBDEE8-5177-4BF0-866C-3D07C279167A}" type="pres">
      <dgm:prSet presAssocID="{86134960-7B6D-42CE-BB5A-F3E15F08F64C}" presName="background3" presStyleLbl="node3" presStyleIdx="0" presStyleCnt="1"/>
      <dgm:spPr/>
    </dgm:pt>
    <dgm:pt modelId="{E3B33092-4946-4143-AA87-0E3C28A8FA4A}" type="pres">
      <dgm:prSet presAssocID="{86134960-7B6D-42CE-BB5A-F3E15F08F64C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810485-8FE0-4BB0-A2BF-76CEE36FEEE7}" type="pres">
      <dgm:prSet presAssocID="{86134960-7B6D-42CE-BB5A-F3E15F08F64C}" presName="hierChild4" presStyleCnt="0"/>
      <dgm:spPr/>
    </dgm:pt>
  </dgm:ptLst>
  <dgm:cxnLst>
    <dgm:cxn modelId="{559612BC-AFF2-4390-BDE0-BA43BA49DC69}" type="presOf" srcId="{EF6876B0-8BEE-4CEF-BA1F-495C18C7CE1C}" destId="{F4EA48D7-13F4-4E62-9654-F0C1A132200A}" srcOrd="0" destOrd="0" presId="urn:microsoft.com/office/officeart/2005/8/layout/hierarchy1"/>
    <dgm:cxn modelId="{FFE44AE3-7D68-45B0-A33E-96C8B8185C3E}" srcId="{22FFA4BD-A7B7-4E72-B73C-64851D4866E0}" destId="{C5C713AB-A947-4ABC-ACEC-F7D35A8227EC}" srcOrd="0" destOrd="0" parTransId="{6787AD89-E245-4D5B-A2FD-7382717BB7CA}" sibTransId="{C391FBDC-252C-44ED-B31B-FFCA6ADDAAAE}"/>
    <dgm:cxn modelId="{903C6553-4541-468B-8267-FEEDF9A0E3FA}" type="presOf" srcId="{22FFA4BD-A7B7-4E72-B73C-64851D4866E0}" destId="{A3CDDEF4-F6B9-494F-9038-771A5750B499}" srcOrd="0" destOrd="0" presId="urn:microsoft.com/office/officeart/2005/8/layout/hierarchy1"/>
    <dgm:cxn modelId="{87005806-BE87-448A-88DD-D8CC50FEA628}" type="presOf" srcId="{85F38643-44B9-4495-9890-6DC7A744FF52}" destId="{70DA552C-4947-4A9B-936C-C1B5C17ABC1B}" srcOrd="0" destOrd="0" presId="urn:microsoft.com/office/officeart/2005/8/layout/hierarchy1"/>
    <dgm:cxn modelId="{DAB67E42-EF41-4576-9CA8-25F9369B2165}" type="presOf" srcId="{86134960-7B6D-42CE-BB5A-F3E15F08F64C}" destId="{E3B33092-4946-4143-AA87-0E3C28A8FA4A}" srcOrd="0" destOrd="0" presId="urn:microsoft.com/office/officeart/2005/8/layout/hierarchy1"/>
    <dgm:cxn modelId="{8FF2B88B-9298-4B83-99BB-049DB5D2BBD9}" type="presOf" srcId="{C838ED86-E842-47B1-98DA-505AC1A79396}" destId="{053C09AA-CB54-4622-9957-466F98B2D78F}" srcOrd="0" destOrd="0" presId="urn:microsoft.com/office/officeart/2005/8/layout/hierarchy1"/>
    <dgm:cxn modelId="{D320C54E-22C4-4483-BCA6-F4A886B2FA4F}" type="presOf" srcId="{6787AD89-E245-4D5B-A2FD-7382717BB7CA}" destId="{34D218A8-732E-46BF-B878-39C39A79DE91}" srcOrd="0" destOrd="0" presId="urn:microsoft.com/office/officeart/2005/8/layout/hierarchy1"/>
    <dgm:cxn modelId="{86744BD6-FFE9-4546-8EA2-CFDBAADF7C9F}" srcId="{85F38643-44B9-4495-9890-6DC7A744FF52}" destId="{22FFA4BD-A7B7-4E72-B73C-64851D4866E0}" srcOrd="0" destOrd="0" parTransId="{A739CF1D-2768-408F-AA8A-DF1CF6B17FAD}" sibTransId="{239ED68D-DB11-45B1-B735-F31ECF187FA1}"/>
    <dgm:cxn modelId="{82107BF7-C55B-40D8-B5B6-A0EAC1650EE7}" type="presOf" srcId="{C5C713AB-A947-4ABC-ACEC-F7D35A8227EC}" destId="{1251E7EF-4337-4A02-8259-8CEBB8BC5383}" srcOrd="0" destOrd="0" presId="urn:microsoft.com/office/officeart/2005/8/layout/hierarchy1"/>
    <dgm:cxn modelId="{18A10940-236A-49C7-9D71-1360C8A33F6B}" type="presOf" srcId="{ABD0441C-4507-4406-BC44-B822FC99F24C}" destId="{5D35A492-6BC9-4E11-BE97-B572BF240CFF}" srcOrd="0" destOrd="0" presId="urn:microsoft.com/office/officeart/2005/8/layout/hierarchy1"/>
    <dgm:cxn modelId="{572686E2-9A57-4830-878A-2BA93889D683}" srcId="{22FFA4BD-A7B7-4E72-B73C-64851D4866E0}" destId="{C838ED86-E842-47B1-98DA-505AC1A79396}" srcOrd="1" destOrd="0" parTransId="{ABD0441C-4507-4406-BC44-B822FC99F24C}" sibTransId="{076B6E3A-F222-42E7-9E4C-8C768C057E12}"/>
    <dgm:cxn modelId="{D38DAC1C-6FF2-4F2C-94E5-6AF3756A2735}" srcId="{C838ED86-E842-47B1-98DA-505AC1A79396}" destId="{86134960-7B6D-42CE-BB5A-F3E15F08F64C}" srcOrd="0" destOrd="0" parTransId="{EF6876B0-8BEE-4CEF-BA1F-495C18C7CE1C}" sibTransId="{FB56CC61-C08E-4EC8-8A6E-8384B168EF5B}"/>
    <dgm:cxn modelId="{695862CA-3E3B-411E-8FE2-E7AC0C24C0FC}" type="presParOf" srcId="{70DA552C-4947-4A9B-936C-C1B5C17ABC1B}" destId="{AA46E792-4ED2-4B00-BA5F-3D6A71BED3C6}" srcOrd="0" destOrd="0" presId="urn:microsoft.com/office/officeart/2005/8/layout/hierarchy1"/>
    <dgm:cxn modelId="{74A3FF5F-C489-4AD6-8B59-153F1C9F00E4}" type="presParOf" srcId="{AA46E792-4ED2-4B00-BA5F-3D6A71BED3C6}" destId="{11864FD7-4406-46C2-BCFA-3A0C1950E30C}" srcOrd="0" destOrd="0" presId="urn:microsoft.com/office/officeart/2005/8/layout/hierarchy1"/>
    <dgm:cxn modelId="{D768CF0F-4C44-4D8D-8EB4-F00FE1888436}" type="presParOf" srcId="{11864FD7-4406-46C2-BCFA-3A0C1950E30C}" destId="{307D4781-BDD6-4D28-AF37-95AB707098E5}" srcOrd="0" destOrd="0" presId="urn:microsoft.com/office/officeart/2005/8/layout/hierarchy1"/>
    <dgm:cxn modelId="{94EF21A5-9D37-415E-B621-F8EE08B7DB4C}" type="presParOf" srcId="{11864FD7-4406-46C2-BCFA-3A0C1950E30C}" destId="{A3CDDEF4-F6B9-494F-9038-771A5750B499}" srcOrd="1" destOrd="0" presId="urn:microsoft.com/office/officeart/2005/8/layout/hierarchy1"/>
    <dgm:cxn modelId="{396AF4F3-C57F-45DA-938E-212CE72E4A99}" type="presParOf" srcId="{AA46E792-4ED2-4B00-BA5F-3D6A71BED3C6}" destId="{763C6057-0D45-427D-A831-D93FE5A263D7}" srcOrd="1" destOrd="0" presId="urn:microsoft.com/office/officeart/2005/8/layout/hierarchy1"/>
    <dgm:cxn modelId="{70F23CC4-53B7-4CB3-A80A-FFED9895F833}" type="presParOf" srcId="{763C6057-0D45-427D-A831-D93FE5A263D7}" destId="{34D218A8-732E-46BF-B878-39C39A79DE91}" srcOrd="0" destOrd="0" presId="urn:microsoft.com/office/officeart/2005/8/layout/hierarchy1"/>
    <dgm:cxn modelId="{F991F0A4-86DB-4E74-8D14-424E626EED93}" type="presParOf" srcId="{763C6057-0D45-427D-A831-D93FE5A263D7}" destId="{746C5479-174C-492B-B3DD-EB76862BCCFB}" srcOrd="1" destOrd="0" presId="urn:microsoft.com/office/officeart/2005/8/layout/hierarchy1"/>
    <dgm:cxn modelId="{F39B863D-BCDF-4ABE-9BA0-13A6868004FD}" type="presParOf" srcId="{746C5479-174C-492B-B3DD-EB76862BCCFB}" destId="{15A7E927-D9D6-46A4-AF67-ECB3B3DA9D09}" srcOrd="0" destOrd="0" presId="urn:microsoft.com/office/officeart/2005/8/layout/hierarchy1"/>
    <dgm:cxn modelId="{CC66EE97-33A7-4B91-8D47-B6CD86690FA8}" type="presParOf" srcId="{15A7E927-D9D6-46A4-AF67-ECB3B3DA9D09}" destId="{47A441D1-62C7-41F3-B2F2-FC3AF8A05F37}" srcOrd="0" destOrd="0" presId="urn:microsoft.com/office/officeart/2005/8/layout/hierarchy1"/>
    <dgm:cxn modelId="{216F3B6F-F0DB-4328-9063-4542654858EC}" type="presParOf" srcId="{15A7E927-D9D6-46A4-AF67-ECB3B3DA9D09}" destId="{1251E7EF-4337-4A02-8259-8CEBB8BC5383}" srcOrd="1" destOrd="0" presId="urn:microsoft.com/office/officeart/2005/8/layout/hierarchy1"/>
    <dgm:cxn modelId="{D0B33202-4A5A-45BA-A278-54A16E8B1A7D}" type="presParOf" srcId="{746C5479-174C-492B-B3DD-EB76862BCCFB}" destId="{20798B1F-9E2D-4846-BA22-0FE21DEB2791}" srcOrd="1" destOrd="0" presId="urn:microsoft.com/office/officeart/2005/8/layout/hierarchy1"/>
    <dgm:cxn modelId="{02DFAC42-1C35-4E9F-9C27-A2FE0C0E2A82}" type="presParOf" srcId="{763C6057-0D45-427D-A831-D93FE5A263D7}" destId="{5D35A492-6BC9-4E11-BE97-B572BF240CFF}" srcOrd="2" destOrd="0" presId="urn:microsoft.com/office/officeart/2005/8/layout/hierarchy1"/>
    <dgm:cxn modelId="{22DFFA2F-D18D-40E2-B4CD-33BFCD726E1E}" type="presParOf" srcId="{763C6057-0D45-427D-A831-D93FE5A263D7}" destId="{A58E5D22-BBBE-4FA3-B62E-B6FADB8C6756}" srcOrd="3" destOrd="0" presId="urn:microsoft.com/office/officeart/2005/8/layout/hierarchy1"/>
    <dgm:cxn modelId="{ADE2AA37-5B89-4E25-9DEA-28EF79371441}" type="presParOf" srcId="{A58E5D22-BBBE-4FA3-B62E-B6FADB8C6756}" destId="{F7667846-E9E9-4110-8C52-8D18128274F0}" srcOrd="0" destOrd="0" presId="urn:microsoft.com/office/officeart/2005/8/layout/hierarchy1"/>
    <dgm:cxn modelId="{70468C61-89A5-4DDC-BF12-E5F49B9CB868}" type="presParOf" srcId="{F7667846-E9E9-4110-8C52-8D18128274F0}" destId="{D2A23755-C27E-4D95-B742-4469B14D8E96}" srcOrd="0" destOrd="0" presId="urn:microsoft.com/office/officeart/2005/8/layout/hierarchy1"/>
    <dgm:cxn modelId="{7A6FA5F3-F559-444B-BBDD-D1B03C98C9AB}" type="presParOf" srcId="{F7667846-E9E9-4110-8C52-8D18128274F0}" destId="{053C09AA-CB54-4622-9957-466F98B2D78F}" srcOrd="1" destOrd="0" presId="urn:microsoft.com/office/officeart/2005/8/layout/hierarchy1"/>
    <dgm:cxn modelId="{9B190634-D6C0-4955-A91E-5C554DE6CB5C}" type="presParOf" srcId="{A58E5D22-BBBE-4FA3-B62E-B6FADB8C6756}" destId="{8BBBFF23-6441-4C63-9A46-5AA7E3CA56CC}" srcOrd="1" destOrd="0" presId="urn:microsoft.com/office/officeart/2005/8/layout/hierarchy1"/>
    <dgm:cxn modelId="{9023CE81-1773-43C1-82E1-74E6D2FFFC3D}" type="presParOf" srcId="{8BBBFF23-6441-4C63-9A46-5AA7E3CA56CC}" destId="{F4EA48D7-13F4-4E62-9654-F0C1A132200A}" srcOrd="0" destOrd="0" presId="urn:microsoft.com/office/officeart/2005/8/layout/hierarchy1"/>
    <dgm:cxn modelId="{66B6E7EA-763A-4ADD-A77A-8DE7CD114F95}" type="presParOf" srcId="{8BBBFF23-6441-4C63-9A46-5AA7E3CA56CC}" destId="{CDAEE9F9-A4E7-4AB6-B5D3-E392B5B141D7}" srcOrd="1" destOrd="0" presId="urn:microsoft.com/office/officeart/2005/8/layout/hierarchy1"/>
    <dgm:cxn modelId="{DDAF49AB-9C63-4206-8277-3CB972EC1A57}" type="presParOf" srcId="{CDAEE9F9-A4E7-4AB6-B5D3-E392B5B141D7}" destId="{252D5DED-9692-4D92-9713-EE2ECCF995C2}" srcOrd="0" destOrd="0" presId="urn:microsoft.com/office/officeart/2005/8/layout/hierarchy1"/>
    <dgm:cxn modelId="{21ACD87D-7392-41BB-918C-6D672A8FBEEA}" type="presParOf" srcId="{252D5DED-9692-4D92-9713-EE2ECCF995C2}" destId="{54FBDEE8-5177-4BF0-866C-3D07C279167A}" srcOrd="0" destOrd="0" presId="urn:microsoft.com/office/officeart/2005/8/layout/hierarchy1"/>
    <dgm:cxn modelId="{9A2F5935-10D4-446F-A3F2-C0A58065BAA5}" type="presParOf" srcId="{252D5DED-9692-4D92-9713-EE2ECCF995C2}" destId="{E3B33092-4946-4143-AA87-0E3C28A8FA4A}" srcOrd="1" destOrd="0" presId="urn:microsoft.com/office/officeart/2005/8/layout/hierarchy1"/>
    <dgm:cxn modelId="{FC3C0AA4-478A-4B84-AE89-D2791F29677D}" type="presParOf" srcId="{CDAEE9F9-A4E7-4AB6-B5D3-E392B5B141D7}" destId="{E1810485-8FE0-4BB0-A2BF-76CEE36FEE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00A994-EAAD-4FAD-87D7-573CEECF1CE5}" type="doc">
      <dgm:prSet loTypeId="urn:microsoft.com/office/officeart/2005/8/layout/equation1" loCatId="relationship" qsTypeId="urn:microsoft.com/office/officeart/2005/8/quickstyle/3d2" qsCatId="3D" csTypeId="urn:microsoft.com/office/officeart/2005/8/colors/accent1_2" csCatId="accent1" phldr="1"/>
      <dgm:spPr/>
    </dgm:pt>
    <dgm:pt modelId="{8AB278E3-2628-42E2-A0B8-BBEE470EB53E}">
      <dgm:prSet phldrT="[Text]"/>
      <dgm:spPr/>
      <dgm:t>
        <a:bodyPr/>
        <a:lstStyle/>
        <a:p>
          <a:r>
            <a:rPr lang="en-US" dirty="0" smtClean="0"/>
            <a:t>Competitive Advantage</a:t>
          </a:r>
          <a:endParaRPr lang="en-US" dirty="0"/>
        </a:p>
      </dgm:t>
    </dgm:pt>
    <dgm:pt modelId="{A964CB94-2B37-4BA1-A24B-5E6D5202413D}" type="parTrans" cxnId="{D06DAFC4-686B-4AB1-A6EF-DF5DDD06B87F}">
      <dgm:prSet/>
      <dgm:spPr/>
      <dgm:t>
        <a:bodyPr/>
        <a:lstStyle/>
        <a:p>
          <a:endParaRPr lang="en-US"/>
        </a:p>
      </dgm:t>
    </dgm:pt>
    <dgm:pt modelId="{AC0C32A6-0C39-4359-B2DA-E33F869F9813}" type="sibTrans" cxnId="{D06DAFC4-686B-4AB1-A6EF-DF5DDD06B87F}">
      <dgm:prSet/>
      <dgm:spPr/>
      <dgm:t>
        <a:bodyPr/>
        <a:lstStyle/>
        <a:p>
          <a:endParaRPr lang="en-US"/>
        </a:p>
      </dgm:t>
    </dgm:pt>
    <dgm:pt modelId="{2569F7B8-1D59-44C2-BFFB-F124CAA0E556}">
      <dgm:prSet/>
      <dgm:spPr/>
      <dgm:t>
        <a:bodyPr/>
        <a:lstStyle/>
        <a:p>
          <a:r>
            <a:rPr lang="en-US" dirty="0" smtClean="0"/>
            <a:t>SBU core competencies and resources</a:t>
          </a:r>
          <a:endParaRPr lang="en-US" dirty="0"/>
        </a:p>
      </dgm:t>
    </dgm:pt>
    <dgm:pt modelId="{DB9A2225-C6F3-43A4-A8BA-744F512679FD}" type="parTrans" cxnId="{40A6ED61-C7E8-43FA-A119-F8156DDAA85D}">
      <dgm:prSet/>
      <dgm:spPr/>
      <dgm:t>
        <a:bodyPr/>
        <a:lstStyle/>
        <a:p>
          <a:endParaRPr lang="en-US"/>
        </a:p>
      </dgm:t>
    </dgm:pt>
    <dgm:pt modelId="{CB367501-25E7-4B7A-97EC-C7D3FD99DEFA}" type="sibTrans" cxnId="{40A6ED61-C7E8-43FA-A119-F8156DDAA85D}">
      <dgm:prSet/>
      <dgm:spPr/>
      <dgm:t>
        <a:bodyPr/>
        <a:lstStyle/>
        <a:p>
          <a:endParaRPr lang="en-US"/>
        </a:p>
      </dgm:t>
    </dgm:pt>
    <dgm:pt modelId="{F80A7497-AA65-491E-8EFF-500DE27906C1}">
      <dgm:prSet/>
      <dgm:spPr/>
      <dgm:t>
        <a:bodyPr/>
        <a:lstStyle/>
        <a:p>
          <a:r>
            <a:rPr lang="en-US" dirty="0" smtClean="0"/>
            <a:t>Customers characteristics</a:t>
          </a:r>
          <a:endParaRPr lang="en-US" dirty="0"/>
        </a:p>
      </dgm:t>
    </dgm:pt>
    <dgm:pt modelId="{C5C2C29D-4CED-49DA-9071-08A75F639640}" type="parTrans" cxnId="{670E081B-483B-4B63-B115-DD0959B29F29}">
      <dgm:prSet/>
      <dgm:spPr/>
      <dgm:t>
        <a:bodyPr/>
        <a:lstStyle/>
        <a:p>
          <a:endParaRPr lang="en-US"/>
        </a:p>
      </dgm:t>
    </dgm:pt>
    <dgm:pt modelId="{FA3DB87F-DBD2-4598-991B-5B154A9FDA0A}" type="sibTrans" cxnId="{670E081B-483B-4B63-B115-DD0959B29F29}">
      <dgm:prSet/>
      <dgm:spPr/>
      <dgm:t>
        <a:bodyPr/>
        <a:lstStyle/>
        <a:p>
          <a:endParaRPr lang="en-US"/>
        </a:p>
      </dgm:t>
    </dgm:pt>
    <dgm:pt modelId="{D6D51D34-26FA-4979-A24D-ACE1B4B10C81}">
      <dgm:prSet/>
      <dgm:spPr/>
      <dgm:t>
        <a:bodyPr/>
        <a:lstStyle/>
        <a:p>
          <a:r>
            <a:rPr lang="en-US" dirty="0" smtClean="0"/>
            <a:t>Industry </a:t>
          </a:r>
          <a:r>
            <a:rPr lang="en-US" dirty="0" smtClean="0"/>
            <a:t>Characteristics</a:t>
          </a:r>
          <a:endParaRPr lang="en-US" dirty="0"/>
        </a:p>
      </dgm:t>
    </dgm:pt>
    <dgm:pt modelId="{7864C23F-79DC-43A2-BCA4-20672AA4AEAA}" type="parTrans" cxnId="{C8721FE2-E466-4C1E-AF77-4BB748CEFE34}">
      <dgm:prSet/>
      <dgm:spPr/>
      <dgm:t>
        <a:bodyPr/>
        <a:lstStyle/>
        <a:p>
          <a:endParaRPr lang="en-US"/>
        </a:p>
      </dgm:t>
    </dgm:pt>
    <dgm:pt modelId="{DF6DAC29-7A0C-4EA0-BF3F-FF82232F3CF3}" type="sibTrans" cxnId="{C8721FE2-E466-4C1E-AF77-4BB748CEFE34}">
      <dgm:prSet/>
      <dgm:spPr/>
      <dgm:t>
        <a:bodyPr/>
        <a:lstStyle/>
        <a:p>
          <a:endParaRPr lang="en-US"/>
        </a:p>
      </dgm:t>
    </dgm:pt>
    <dgm:pt modelId="{5253D452-E12D-4329-B009-0BA95658A2C8}" type="pres">
      <dgm:prSet presAssocID="{1800A994-EAAD-4FAD-87D7-573CEECF1CE5}" presName="linearFlow" presStyleCnt="0">
        <dgm:presLayoutVars>
          <dgm:dir/>
          <dgm:resizeHandles val="exact"/>
        </dgm:presLayoutVars>
      </dgm:prSet>
      <dgm:spPr/>
    </dgm:pt>
    <dgm:pt modelId="{2B63EBB0-D7AD-4265-B126-3F72FEEB8485}" type="pres">
      <dgm:prSet presAssocID="{2569F7B8-1D59-44C2-BFFB-F124CAA0E55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9BA4F-2068-4743-8215-520CE0AE7639}" type="pres">
      <dgm:prSet presAssocID="{CB367501-25E7-4B7A-97EC-C7D3FD99DEFA}" presName="spacerL" presStyleCnt="0"/>
      <dgm:spPr/>
    </dgm:pt>
    <dgm:pt modelId="{A11DF7C4-95C6-4D3F-A72D-DB58DD08D70E}" type="pres">
      <dgm:prSet presAssocID="{CB367501-25E7-4B7A-97EC-C7D3FD99DE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7007CFA-A6FC-4E26-A628-CF965470EE1E}" type="pres">
      <dgm:prSet presAssocID="{CB367501-25E7-4B7A-97EC-C7D3FD99DEFA}" presName="spacerR" presStyleCnt="0"/>
      <dgm:spPr/>
    </dgm:pt>
    <dgm:pt modelId="{67486BF6-1E4C-4236-8147-10EC468CBA56}" type="pres">
      <dgm:prSet presAssocID="{F80A7497-AA65-491E-8EFF-500DE27906C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52691-0F99-4619-A6FB-A4964FD32FCF}" type="pres">
      <dgm:prSet presAssocID="{FA3DB87F-DBD2-4598-991B-5B154A9FDA0A}" presName="spacerL" presStyleCnt="0"/>
      <dgm:spPr/>
    </dgm:pt>
    <dgm:pt modelId="{3D3B0DD6-5E02-4A41-BAF3-349F91D3ACF8}" type="pres">
      <dgm:prSet presAssocID="{FA3DB87F-DBD2-4598-991B-5B154A9FDA0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A06FE2C-FFC8-4134-B444-E957F59FB211}" type="pres">
      <dgm:prSet presAssocID="{FA3DB87F-DBD2-4598-991B-5B154A9FDA0A}" presName="spacerR" presStyleCnt="0"/>
      <dgm:spPr/>
    </dgm:pt>
    <dgm:pt modelId="{99BEF3B8-5FFC-4F8A-8266-A0031B76DFD6}" type="pres">
      <dgm:prSet presAssocID="{D6D51D34-26FA-4979-A24D-ACE1B4B10C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2E509-EEED-4810-9E2C-3C31E7EFC33C}" type="pres">
      <dgm:prSet presAssocID="{DF6DAC29-7A0C-4EA0-BF3F-FF82232F3CF3}" presName="spacerL" presStyleCnt="0"/>
      <dgm:spPr/>
    </dgm:pt>
    <dgm:pt modelId="{C7C7D4FE-19CA-48E4-9F41-7420301B8909}" type="pres">
      <dgm:prSet presAssocID="{DF6DAC29-7A0C-4EA0-BF3F-FF82232F3CF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77FCA5F-4B79-4803-AA74-09EB64D42295}" type="pres">
      <dgm:prSet presAssocID="{DF6DAC29-7A0C-4EA0-BF3F-FF82232F3CF3}" presName="spacerR" presStyleCnt="0"/>
      <dgm:spPr/>
    </dgm:pt>
    <dgm:pt modelId="{6910CBA4-8AB9-49E2-9AAE-98BEF0635413}" type="pres">
      <dgm:prSet presAssocID="{8AB278E3-2628-42E2-A0B8-BBEE470EB53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38BFAD-E84B-4479-977D-135F20E83790}" type="presOf" srcId="{DF6DAC29-7A0C-4EA0-BF3F-FF82232F3CF3}" destId="{C7C7D4FE-19CA-48E4-9F41-7420301B8909}" srcOrd="0" destOrd="0" presId="urn:microsoft.com/office/officeart/2005/8/layout/equation1"/>
    <dgm:cxn modelId="{D06DAFC4-686B-4AB1-A6EF-DF5DDD06B87F}" srcId="{1800A994-EAAD-4FAD-87D7-573CEECF1CE5}" destId="{8AB278E3-2628-42E2-A0B8-BBEE470EB53E}" srcOrd="3" destOrd="0" parTransId="{A964CB94-2B37-4BA1-A24B-5E6D5202413D}" sibTransId="{AC0C32A6-0C39-4359-B2DA-E33F869F9813}"/>
    <dgm:cxn modelId="{40A6ED61-C7E8-43FA-A119-F8156DDAA85D}" srcId="{1800A994-EAAD-4FAD-87D7-573CEECF1CE5}" destId="{2569F7B8-1D59-44C2-BFFB-F124CAA0E556}" srcOrd="0" destOrd="0" parTransId="{DB9A2225-C6F3-43A4-A8BA-744F512679FD}" sibTransId="{CB367501-25E7-4B7A-97EC-C7D3FD99DEFA}"/>
    <dgm:cxn modelId="{C8721FE2-E466-4C1E-AF77-4BB748CEFE34}" srcId="{1800A994-EAAD-4FAD-87D7-573CEECF1CE5}" destId="{D6D51D34-26FA-4979-A24D-ACE1B4B10C81}" srcOrd="2" destOrd="0" parTransId="{7864C23F-79DC-43A2-BCA4-20672AA4AEAA}" sibTransId="{DF6DAC29-7A0C-4EA0-BF3F-FF82232F3CF3}"/>
    <dgm:cxn modelId="{9EC366A9-A19F-45C2-87E3-1511D53447AB}" type="presOf" srcId="{1800A994-EAAD-4FAD-87D7-573CEECF1CE5}" destId="{5253D452-E12D-4329-B009-0BA95658A2C8}" srcOrd="0" destOrd="0" presId="urn:microsoft.com/office/officeart/2005/8/layout/equation1"/>
    <dgm:cxn modelId="{3AF78FB9-92C0-4EA8-8C97-0A4FF027C05F}" type="presOf" srcId="{CB367501-25E7-4B7A-97EC-C7D3FD99DEFA}" destId="{A11DF7C4-95C6-4D3F-A72D-DB58DD08D70E}" srcOrd="0" destOrd="0" presId="urn:microsoft.com/office/officeart/2005/8/layout/equation1"/>
    <dgm:cxn modelId="{165B4E9E-FA13-4DE6-8AED-3691DDCC955B}" type="presOf" srcId="{D6D51D34-26FA-4979-A24D-ACE1B4B10C81}" destId="{99BEF3B8-5FFC-4F8A-8266-A0031B76DFD6}" srcOrd="0" destOrd="0" presId="urn:microsoft.com/office/officeart/2005/8/layout/equation1"/>
    <dgm:cxn modelId="{D46A8656-A4CC-4CC5-A701-14E5F109D779}" type="presOf" srcId="{2569F7B8-1D59-44C2-BFFB-F124CAA0E556}" destId="{2B63EBB0-D7AD-4265-B126-3F72FEEB8485}" srcOrd="0" destOrd="0" presId="urn:microsoft.com/office/officeart/2005/8/layout/equation1"/>
    <dgm:cxn modelId="{670E081B-483B-4B63-B115-DD0959B29F29}" srcId="{1800A994-EAAD-4FAD-87D7-573CEECF1CE5}" destId="{F80A7497-AA65-491E-8EFF-500DE27906C1}" srcOrd="1" destOrd="0" parTransId="{C5C2C29D-4CED-49DA-9071-08A75F639640}" sibTransId="{FA3DB87F-DBD2-4598-991B-5B154A9FDA0A}"/>
    <dgm:cxn modelId="{308215F7-0F78-41BF-8202-DEA1CA549490}" type="presOf" srcId="{FA3DB87F-DBD2-4598-991B-5B154A9FDA0A}" destId="{3D3B0DD6-5E02-4A41-BAF3-349F91D3ACF8}" srcOrd="0" destOrd="0" presId="urn:microsoft.com/office/officeart/2005/8/layout/equation1"/>
    <dgm:cxn modelId="{2A0B45A6-37D8-449C-B23C-DC0B6023EBE0}" type="presOf" srcId="{8AB278E3-2628-42E2-A0B8-BBEE470EB53E}" destId="{6910CBA4-8AB9-49E2-9AAE-98BEF0635413}" srcOrd="0" destOrd="0" presId="urn:microsoft.com/office/officeart/2005/8/layout/equation1"/>
    <dgm:cxn modelId="{3D9414F9-F44B-4831-99E7-DE1B341CC222}" type="presOf" srcId="{F80A7497-AA65-491E-8EFF-500DE27906C1}" destId="{67486BF6-1E4C-4236-8147-10EC468CBA56}" srcOrd="0" destOrd="0" presId="urn:microsoft.com/office/officeart/2005/8/layout/equation1"/>
    <dgm:cxn modelId="{12AE761B-B2E8-4FFC-ACD7-AA786DFDE287}" type="presParOf" srcId="{5253D452-E12D-4329-B009-0BA95658A2C8}" destId="{2B63EBB0-D7AD-4265-B126-3F72FEEB8485}" srcOrd="0" destOrd="0" presId="urn:microsoft.com/office/officeart/2005/8/layout/equation1"/>
    <dgm:cxn modelId="{6DC99708-F933-42AB-A702-E6ECF7793BF4}" type="presParOf" srcId="{5253D452-E12D-4329-B009-0BA95658A2C8}" destId="{8019BA4F-2068-4743-8215-520CE0AE7639}" srcOrd="1" destOrd="0" presId="urn:microsoft.com/office/officeart/2005/8/layout/equation1"/>
    <dgm:cxn modelId="{4B5801B7-E1A8-464B-A853-A34DA38C731E}" type="presParOf" srcId="{5253D452-E12D-4329-B009-0BA95658A2C8}" destId="{A11DF7C4-95C6-4D3F-A72D-DB58DD08D70E}" srcOrd="2" destOrd="0" presId="urn:microsoft.com/office/officeart/2005/8/layout/equation1"/>
    <dgm:cxn modelId="{611BF3E7-F644-4A8A-AAD0-34A10C140F46}" type="presParOf" srcId="{5253D452-E12D-4329-B009-0BA95658A2C8}" destId="{B7007CFA-A6FC-4E26-A628-CF965470EE1E}" srcOrd="3" destOrd="0" presId="urn:microsoft.com/office/officeart/2005/8/layout/equation1"/>
    <dgm:cxn modelId="{507A674C-247C-45C0-AB1D-8F285AA41F62}" type="presParOf" srcId="{5253D452-E12D-4329-B009-0BA95658A2C8}" destId="{67486BF6-1E4C-4236-8147-10EC468CBA56}" srcOrd="4" destOrd="0" presId="urn:microsoft.com/office/officeart/2005/8/layout/equation1"/>
    <dgm:cxn modelId="{521023F4-9215-487F-8E7E-691264BC73C0}" type="presParOf" srcId="{5253D452-E12D-4329-B009-0BA95658A2C8}" destId="{EDC52691-0F99-4619-A6FB-A4964FD32FCF}" srcOrd="5" destOrd="0" presId="urn:microsoft.com/office/officeart/2005/8/layout/equation1"/>
    <dgm:cxn modelId="{EEB91CC2-543B-4545-AE37-87647D990C26}" type="presParOf" srcId="{5253D452-E12D-4329-B009-0BA95658A2C8}" destId="{3D3B0DD6-5E02-4A41-BAF3-349F91D3ACF8}" srcOrd="6" destOrd="0" presId="urn:microsoft.com/office/officeart/2005/8/layout/equation1"/>
    <dgm:cxn modelId="{22FB7144-35B3-491F-AF37-6B1B9C515D02}" type="presParOf" srcId="{5253D452-E12D-4329-B009-0BA95658A2C8}" destId="{DA06FE2C-FFC8-4134-B444-E957F59FB211}" srcOrd="7" destOrd="0" presId="urn:microsoft.com/office/officeart/2005/8/layout/equation1"/>
    <dgm:cxn modelId="{ECA88D61-7ED1-4FB2-BE87-91F06E0D9D78}" type="presParOf" srcId="{5253D452-E12D-4329-B009-0BA95658A2C8}" destId="{99BEF3B8-5FFC-4F8A-8266-A0031B76DFD6}" srcOrd="8" destOrd="0" presId="urn:microsoft.com/office/officeart/2005/8/layout/equation1"/>
    <dgm:cxn modelId="{D2CFC29E-CE4D-4424-AB35-73C8455FEC98}" type="presParOf" srcId="{5253D452-E12D-4329-B009-0BA95658A2C8}" destId="{7302E509-EEED-4810-9E2C-3C31E7EFC33C}" srcOrd="9" destOrd="0" presId="urn:microsoft.com/office/officeart/2005/8/layout/equation1"/>
    <dgm:cxn modelId="{0EEE2C3E-DF9C-48F2-8A92-A70376F49FDC}" type="presParOf" srcId="{5253D452-E12D-4329-B009-0BA95658A2C8}" destId="{C7C7D4FE-19CA-48E4-9F41-7420301B8909}" srcOrd="10" destOrd="0" presId="urn:microsoft.com/office/officeart/2005/8/layout/equation1"/>
    <dgm:cxn modelId="{33060927-82B0-4109-88D1-ABAE3D7A7C04}" type="presParOf" srcId="{5253D452-E12D-4329-B009-0BA95658A2C8}" destId="{377FCA5F-4B79-4803-AA74-09EB64D42295}" srcOrd="11" destOrd="0" presId="urn:microsoft.com/office/officeart/2005/8/layout/equation1"/>
    <dgm:cxn modelId="{3D264C8C-A5B0-4F86-8CAD-2A5C29EECCB2}" type="presParOf" srcId="{5253D452-E12D-4329-B009-0BA95658A2C8}" destId="{6910CBA4-8AB9-49E2-9AAE-98BEF0635413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EEB0E9-2F3E-4FCE-B7CE-C1F5D595499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5E6E6B8-13F4-4EEC-BAF0-E587ABB635B8}">
      <dgm:prSet phldrT="[Text]" custT="1"/>
      <dgm:spPr/>
      <dgm:t>
        <a:bodyPr/>
        <a:lstStyle/>
        <a:p>
          <a:r>
            <a:rPr lang="en-US" sz="2800" dirty="0" smtClean="0"/>
            <a:t>Cost</a:t>
          </a:r>
        </a:p>
        <a:p>
          <a:r>
            <a:rPr lang="en-US" sz="2000" dirty="0" smtClean="0"/>
            <a:t>(Effective Operation)</a:t>
          </a:r>
          <a:endParaRPr lang="en-US" sz="2000" dirty="0"/>
        </a:p>
      </dgm:t>
    </dgm:pt>
    <dgm:pt modelId="{7325E11D-6B44-474E-8B71-E9682BAF155B}" type="parTrans" cxnId="{4866746D-38B3-4E2A-A1F4-9A8F37231463}">
      <dgm:prSet/>
      <dgm:spPr/>
      <dgm:t>
        <a:bodyPr/>
        <a:lstStyle/>
        <a:p>
          <a:endParaRPr lang="en-US" sz="2400"/>
        </a:p>
      </dgm:t>
    </dgm:pt>
    <dgm:pt modelId="{B20BF966-6D96-4E11-AE29-E0BB708C98C4}" type="sibTrans" cxnId="{4866746D-38B3-4E2A-A1F4-9A8F37231463}">
      <dgm:prSet/>
      <dgm:spPr/>
      <dgm:t>
        <a:bodyPr/>
        <a:lstStyle/>
        <a:p>
          <a:endParaRPr lang="en-US" sz="2400"/>
        </a:p>
      </dgm:t>
    </dgm:pt>
    <dgm:pt modelId="{F253AEDA-AD71-4063-9ED4-EC54BBE4285C}">
      <dgm:prSet phldrT="[Text]" custT="1"/>
      <dgm:spPr/>
      <dgm:t>
        <a:bodyPr/>
        <a:lstStyle/>
        <a:p>
          <a:r>
            <a:rPr lang="en-US" sz="2800" dirty="0" smtClean="0"/>
            <a:t>Differentiation</a:t>
          </a:r>
        </a:p>
        <a:p>
          <a:r>
            <a:rPr lang="en-US" sz="2000" i="1" dirty="0" smtClean="0"/>
            <a:t>Design, service</a:t>
          </a:r>
          <a:endParaRPr lang="en-US" sz="2000" i="1" dirty="0"/>
        </a:p>
      </dgm:t>
    </dgm:pt>
    <dgm:pt modelId="{2A291DDE-BBD8-46FE-8BF4-D28F1742F72A}" type="parTrans" cxnId="{6DDA047B-55F8-4A75-BE0D-542F3B33C4DA}">
      <dgm:prSet/>
      <dgm:spPr/>
      <dgm:t>
        <a:bodyPr/>
        <a:lstStyle/>
        <a:p>
          <a:endParaRPr lang="en-US" sz="2400"/>
        </a:p>
      </dgm:t>
    </dgm:pt>
    <dgm:pt modelId="{1220A590-CE3F-4C85-BB6D-9A614C5529D9}" type="sibTrans" cxnId="{6DDA047B-55F8-4A75-BE0D-542F3B33C4DA}">
      <dgm:prSet/>
      <dgm:spPr/>
      <dgm:t>
        <a:bodyPr/>
        <a:lstStyle/>
        <a:p>
          <a:endParaRPr lang="en-US" sz="2400"/>
        </a:p>
      </dgm:t>
    </dgm:pt>
    <dgm:pt modelId="{DC1F13A8-97AC-4C50-9E3F-718695C5BEC7}">
      <dgm:prSet phldrT="[Text]" custT="1"/>
      <dgm:spPr/>
      <dgm:t>
        <a:bodyPr/>
        <a:lstStyle/>
        <a:p>
          <a:r>
            <a:rPr lang="en-US" sz="2800" dirty="0" smtClean="0"/>
            <a:t>Focus</a:t>
          </a:r>
        </a:p>
        <a:p>
          <a:r>
            <a:rPr lang="en-US" sz="2000" i="1" dirty="0" smtClean="0"/>
            <a:t>(little piece)</a:t>
          </a:r>
          <a:endParaRPr lang="en-US" sz="2000" i="1" dirty="0"/>
        </a:p>
      </dgm:t>
    </dgm:pt>
    <dgm:pt modelId="{18032E18-A916-4F25-AFED-EEC5CBA92C4B}" type="parTrans" cxnId="{FFC441F6-232D-4524-B3FD-8714795A0C7B}">
      <dgm:prSet/>
      <dgm:spPr/>
      <dgm:t>
        <a:bodyPr/>
        <a:lstStyle/>
        <a:p>
          <a:endParaRPr lang="en-US" sz="2400"/>
        </a:p>
      </dgm:t>
    </dgm:pt>
    <dgm:pt modelId="{43B452B6-D99D-464D-81F2-87157681F647}" type="sibTrans" cxnId="{FFC441F6-232D-4524-B3FD-8714795A0C7B}">
      <dgm:prSet/>
      <dgm:spPr/>
      <dgm:t>
        <a:bodyPr/>
        <a:lstStyle/>
        <a:p>
          <a:endParaRPr lang="en-US" sz="2400"/>
        </a:p>
      </dgm:t>
    </dgm:pt>
    <dgm:pt modelId="{13F1170A-1B9F-4B62-866F-258D97CE45B4}" type="pres">
      <dgm:prSet presAssocID="{D1EEB0E9-2F3E-4FCE-B7CE-C1F5D5954996}" presName="Name0" presStyleCnt="0">
        <dgm:presLayoutVars>
          <dgm:dir/>
          <dgm:resizeHandles val="exact"/>
        </dgm:presLayoutVars>
      </dgm:prSet>
      <dgm:spPr/>
    </dgm:pt>
    <dgm:pt modelId="{53BAE629-27EF-46E4-9679-ACB57A317922}" type="pres">
      <dgm:prSet presAssocID="{D1EEB0E9-2F3E-4FCE-B7CE-C1F5D5954996}" presName="fgShape" presStyleLbl="fgShp" presStyleIdx="0" presStyleCnt="1"/>
      <dgm:spPr/>
    </dgm:pt>
    <dgm:pt modelId="{52C17728-F9B2-426A-8F3E-3B91D947D3D1}" type="pres">
      <dgm:prSet presAssocID="{D1EEB0E9-2F3E-4FCE-B7CE-C1F5D5954996}" presName="linComp" presStyleCnt="0"/>
      <dgm:spPr/>
    </dgm:pt>
    <dgm:pt modelId="{35F03EF3-A4FC-41F5-870A-44BCFC51E8F6}" type="pres">
      <dgm:prSet presAssocID="{05E6E6B8-13F4-4EEC-BAF0-E587ABB635B8}" presName="compNode" presStyleCnt="0"/>
      <dgm:spPr/>
    </dgm:pt>
    <dgm:pt modelId="{64F07273-AEB5-4E71-BD44-95A111FB8287}" type="pres">
      <dgm:prSet presAssocID="{05E6E6B8-13F4-4EEC-BAF0-E587ABB635B8}" presName="bkgdShape" presStyleLbl="node1" presStyleIdx="0" presStyleCnt="3"/>
      <dgm:spPr/>
      <dgm:t>
        <a:bodyPr/>
        <a:lstStyle/>
        <a:p>
          <a:endParaRPr lang="en-US"/>
        </a:p>
      </dgm:t>
    </dgm:pt>
    <dgm:pt modelId="{941015F5-3992-4601-9FDD-A8C159ECCF71}" type="pres">
      <dgm:prSet presAssocID="{05E6E6B8-13F4-4EEC-BAF0-E587ABB635B8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C83A4-D14E-48CC-9424-3EB69E316CA6}" type="pres">
      <dgm:prSet presAssocID="{05E6E6B8-13F4-4EEC-BAF0-E587ABB635B8}" presName="invisiNode" presStyleLbl="node1" presStyleIdx="0" presStyleCnt="3"/>
      <dgm:spPr/>
    </dgm:pt>
    <dgm:pt modelId="{5C4B93E7-5F2C-4F6C-B3C2-74D839271D2D}" type="pres">
      <dgm:prSet presAssocID="{05E6E6B8-13F4-4EEC-BAF0-E587ABB635B8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32F80A3-734B-4261-BFC8-40555E5FD3F1}" type="pres">
      <dgm:prSet presAssocID="{B20BF966-6D96-4E11-AE29-E0BB708C98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07E6B53-B564-4F6B-A4B8-CD37E42C2E0B}" type="pres">
      <dgm:prSet presAssocID="{F253AEDA-AD71-4063-9ED4-EC54BBE4285C}" presName="compNode" presStyleCnt="0"/>
      <dgm:spPr/>
    </dgm:pt>
    <dgm:pt modelId="{039F725D-4319-4FEC-B1D3-98C5602EA9B6}" type="pres">
      <dgm:prSet presAssocID="{F253AEDA-AD71-4063-9ED4-EC54BBE4285C}" presName="bkgdShape" presStyleLbl="node1" presStyleIdx="1" presStyleCnt="3"/>
      <dgm:spPr/>
      <dgm:t>
        <a:bodyPr/>
        <a:lstStyle/>
        <a:p>
          <a:endParaRPr lang="en-US"/>
        </a:p>
      </dgm:t>
    </dgm:pt>
    <dgm:pt modelId="{2AD03DB7-B44A-48D3-86EB-36C3C1DA9A20}" type="pres">
      <dgm:prSet presAssocID="{F253AEDA-AD71-4063-9ED4-EC54BBE4285C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C0B0F-15A2-4485-8772-A302E2524A5F}" type="pres">
      <dgm:prSet presAssocID="{F253AEDA-AD71-4063-9ED4-EC54BBE4285C}" presName="invisiNode" presStyleLbl="node1" presStyleIdx="1" presStyleCnt="3"/>
      <dgm:spPr/>
    </dgm:pt>
    <dgm:pt modelId="{D6513F9F-1B2B-4D33-91C6-539A7E4FE32F}" type="pres">
      <dgm:prSet presAssocID="{F253AEDA-AD71-4063-9ED4-EC54BBE4285C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BC483FD-8B32-40FF-8AF7-91A13A02FBF0}" type="pres">
      <dgm:prSet presAssocID="{1220A590-CE3F-4C85-BB6D-9A614C5529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2A82487-8594-4835-8385-33F62CF68D52}" type="pres">
      <dgm:prSet presAssocID="{DC1F13A8-97AC-4C50-9E3F-718695C5BEC7}" presName="compNode" presStyleCnt="0"/>
      <dgm:spPr/>
    </dgm:pt>
    <dgm:pt modelId="{ABFBB8D9-7632-4965-8E03-16A7178E5570}" type="pres">
      <dgm:prSet presAssocID="{DC1F13A8-97AC-4C50-9E3F-718695C5BEC7}" presName="bkgdShape" presStyleLbl="node1" presStyleIdx="2" presStyleCnt="3"/>
      <dgm:spPr/>
      <dgm:t>
        <a:bodyPr/>
        <a:lstStyle/>
        <a:p>
          <a:endParaRPr lang="en-US"/>
        </a:p>
      </dgm:t>
    </dgm:pt>
    <dgm:pt modelId="{A0268141-61DD-4B06-92C9-14525228FD4F}" type="pres">
      <dgm:prSet presAssocID="{DC1F13A8-97AC-4C50-9E3F-718695C5BEC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21328-F4A6-4878-ACCC-10FC9F9BD09E}" type="pres">
      <dgm:prSet presAssocID="{DC1F13A8-97AC-4C50-9E3F-718695C5BEC7}" presName="invisiNode" presStyleLbl="node1" presStyleIdx="2" presStyleCnt="3"/>
      <dgm:spPr/>
    </dgm:pt>
    <dgm:pt modelId="{321D032C-87CA-4D57-90E6-1CCCE4B4F5A0}" type="pres">
      <dgm:prSet presAssocID="{DC1F13A8-97AC-4C50-9E3F-718695C5BEC7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4818DD66-CA3A-4AE9-AAAA-F42F2AC925F2}" type="presOf" srcId="{B20BF966-6D96-4E11-AE29-E0BB708C98C4}" destId="{932F80A3-734B-4261-BFC8-40555E5FD3F1}" srcOrd="0" destOrd="0" presId="urn:microsoft.com/office/officeart/2005/8/layout/hList7"/>
    <dgm:cxn modelId="{C0BA2F57-4ED2-48E2-A053-BBD1C0E3EFA5}" type="presOf" srcId="{F253AEDA-AD71-4063-9ED4-EC54BBE4285C}" destId="{039F725D-4319-4FEC-B1D3-98C5602EA9B6}" srcOrd="0" destOrd="0" presId="urn:microsoft.com/office/officeart/2005/8/layout/hList7"/>
    <dgm:cxn modelId="{6DDA047B-55F8-4A75-BE0D-542F3B33C4DA}" srcId="{D1EEB0E9-2F3E-4FCE-B7CE-C1F5D5954996}" destId="{F253AEDA-AD71-4063-9ED4-EC54BBE4285C}" srcOrd="1" destOrd="0" parTransId="{2A291DDE-BBD8-46FE-8BF4-D28F1742F72A}" sibTransId="{1220A590-CE3F-4C85-BB6D-9A614C5529D9}"/>
    <dgm:cxn modelId="{5B127A7E-FFE1-43CA-80C2-22BF145B5A47}" type="presOf" srcId="{F253AEDA-AD71-4063-9ED4-EC54BBE4285C}" destId="{2AD03DB7-B44A-48D3-86EB-36C3C1DA9A20}" srcOrd="1" destOrd="0" presId="urn:microsoft.com/office/officeart/2005/8/layout/hList7"/>
    <dgm:cxn modelId="{1135F4A1-6D67-45EB-B539-D5DCFE7D0D64}" type="presOf" srcId="{DC1F13A8-97AC-4C50-9E3F-718695C5BEC7}" destId="{ABFBB8D9-7632-4965-8E03-16A7178E5570}" srcOrd="0" destOrd="0" presId="urn:microsoft.com/office/officeart/2005/8/layout/hList7"/>
    <dgm:cxn modelId="{0419E0AC-6077-4F91-A4A1-4E4EC2096F4A}" type="presOf" srcId="{05E6E6B8-13F4-4EEC-BAF0-E587ABB635B8}" destId="{64F07273-AEB5-4E71-BD44-95A111FB8287}" srcOrd="0" destOrd="0" presId="urn:microsoft.com/office/officeart/2005/8/layout/hList7"/>
    <dgm:cxn modelId="{FFC441F6-232D-4524-B3FD-8714795A0C7B}" srcId="{D1EEB0E9-2F3E-4FCE-B7CE-C1F5D5954996}" destId="{DC1F13A8-97AC-4C50-9E3F-718695C5BEC7}" srcOrd="2" destOrd="0" parTransId="{18032E18-A916-4F25-AFED-EEC5CBA92C4B}" sibTransId="{43B452B6-D99D-464D-81F2-87157681F647}"/>
    <dgm:cxn modelId="{58516DF6-ADB0-4C01-97D1-B1B1A2315EC0}" type="presOf" srcId="{D1EEB0E9-2F3E-4FCE-B7CE-C1F5D5954996}" destId="{13F1170A-1B9F-4B62-866F-258D97CE45B4}" srcOrd="0" destOrd="0" presId="urn:microsoft.com/office/officeart/2005/8/layout/hList7"/>
    <dgm:cxn modelId="{7DB6BA67-DA53-43E0-9CD1-DAA2D2C9DFAB}" type="presOf" srcId="{05E6E6B8-13F4-4EEC-BAF0-E587ABB635B8}" destId="{941015F5-3992-4601-9FDD-A8C159ECCF71}" srcOrd="1" destOrd="0" presId="urn:microsoft.com/office/officeart/2005/8/layout/hList7"/>
    <dgm:cxn modelId="{4866746D-38B3-4E2A-A1F4-9A8F37231463}" srcId="{D1EEB0E9-2F3E-4FCE-B7CE-C1F5D5954996}" destId="{05E6E6B8-13F4-4EEC-BAF0-E587ABB635B8}" srcOrd="0" destOrd="0" parTransId="{7325E11D-6B44-474E-8B71-E9682BAF155B}" sibTransId="{B20BF966-6D96-4E11-AE29-E0BB708C98C4}"/>
    <dgm:cxn modelId="{EE595600-5DB9-4CEE-A211-F84702473492}" type="presOf" srcId="{1220A590-CE3F-4C85-BB6D-9A614C5529D9}" destId="{6BC483FD-8B32-40FF-8AF7-91A13A02FBF0}" srcOrd="0" destOrd="0" presId="urn:microsoft.com/office/officeart/2005/8/layout/hList7"/>
    <dgm:cxn modelId="{AFD8569E-39E0-41E8-BC10-D729B2525B9D}" type="presOf" srcId="{DC1F13A8-97AC-4C50-9E3F-718695C5BEC7}" destId="{A0268141-61DD-4B06-92C9-14525228FD4F}" srcOrd="1" destOrd="0" presId="urn:microsoft.com/office/officeart/2005/8/layout/hList7"/>
    <dgm:cxn modelId="{9FB7CE10-1D68-4494-8FFB-99A86AE854EB}" type="presParOf" srcId="{13F1170A-1B9F-4B62-866F-258D97CE45B4}" destId="{53BAE629-27EF-46E4-9679-ACB57A317922}" srcOrd="0" destOrd="0" presId="urn:microsoft.com/office/officeart/2005/8/layout/hList7"/>
    <dgm:cxn modelId="{056A0820-9C20-4227-B1D1-C4AD0CB0C424}" type="presParOf" srcId="{13F1170A-1B9F-4B62-866F-258D97CE45B4}" destId="{52C17728-F9B2-426A-8F3E-3B91D947D3D1}" srcOrd="1" destOrd="0" presId="urn:microsoft.com/office/officeart/2005/8/layout/hList7"/>
    <dgm:cxn modelId="{5AEE5D78-EBCC-4BE1-B555-87830206DC9F}" type="presParOf" srcId="{52C17728-F9B2-426A-8F3E-3B91D947D3D1}" destId="{35F03EF3-A4FC-41F5-870A-44BCFC51E8F6}" srcOrd="0" destOrd="0" presId="urn:microsoft.com/office/officeart/2005/8/layout/hList7"/>
    <dgm:cxn modelId="{2EE09210-0304-4584-B9D6-D082AEAB0C63}" type="presParOf" srcId="{35F03EF3-A4FC-41F5-870A-44BCFC51E8F6}" destId="{64F07273-AEB5-4E71-BD44-95A111FB8287}" srcOrd="0" destOrd="0" presId="urn:microsoft.com/office/officeart/2005/8/layout/hList7"/>
    <dgm:cxn modelId="{389841D3-4BA4-4CD5-965C-0C4DBD674D44}" type="presParOf" srcId="{35F03EF3-A4FC-41F5-870A-44BCFC51E8F6}" destId="{941015F5-3992-4601-9FDD-A8C159ECCF71}" srcOrd="1" destOrd="0" presId="urn:microsoft.com/office/officeart/2005/8/layout/hList7"/>
    <dgm:cxn modelId="{C6016802-9999-4228-B81C-9DF647D4771B}" type="presParOf" srcId="{35F03EF3-A4FC-41F5-870A-44BCFC51E8F6}" destId="{923C83A4-D14E-48CC-9424-3EB69E316CA6}" srcOrd="2" destOrd="0" presId="urn:microsoft.com/office/officeart/2005/8/layout/hList7"/>
    <dgm:cxn modelId="{0CE78418-BC9C-4EAF-962F-D4A9F9B5A6AA}" type="presParOf" srcId="{35F03EF3-A4FC-41F5-870A-44BCFC51E8F6}" destId="{5C4B93E7-5F2C-4F6C-B3C2-74D839271D2D}" srcOrd="3" destOrd="0" presId="urn:microsoft.com/office/officeart/2005/8/layout/hList7"/>
    <dgm:cxn modelId="{4F9BEFC3-894B-439F-80F7-2033B7C9C26C}" type="presParOf" srcId="{52C17728-F9B2-426A-8F3E-3B91D947D3D1}" destId="{932F80A3-734B-4261-BFC8-40555E5FD3F1}" srcOrd="1" destOrd="0" presId="urn:microsoft.com/office/officeart/2005/8/layout/hList7"/>
    <dgm:cxn modelId="{641B8082-2D92-4067-83BD-B8B15B857541}" type="presParOf" srcId="{52C17728-F9B2-426A-8F3E-3B91D947D3D1}" destId="{E07E6B53-B564-4F6B-A4B8-CD37E42C2E0B}" srcOrd="2" destOrd="0" presId="urn:microsoft.com/office/officeart/2005/8/layout/hList7"/>
    <dgm:cxn modelId="{5D442E76-7D8E-42B7-A400-D8B48250A9F4}" type="presParOf" srcId="{E07E6B53-B564-4F6B-A4B8-CD37E42C2E0B}" destId="{039F725D-4319-4FEC-B1D3-98C5602EA9B6}" srcOrd="0" destOrd="0" presId="urn:microsoft.com/office/officeart/2005/8/layout/hList7"/>
    <dgm:cxn modelId="{CA5E411B-2D70-431A-B5A3-E2AE84DB5D03}" type="presParOf" srcId="{E07E6B53-B564-4F6B-A4B8-CD37E42C2E0B}" destId="{2AD03DB7-B44A-48D3-86EB-36C3C1DA9A20}" srcOrd="1" destOrd="0" presId="urn:microsoft.com/office/officeart/2005/8/layout/hList7"/>
    <dgm:cxn modelId="{A8960369-421E-46B7-85AF-9CAD82F93DDE}" type="presParOf" srcId="{E07E6B53-B564-4F6B-A4B8-CD37E42C2E0B}" destId="{5F6C0B0F-15A2-4485-8772-A302E2524A5F}" srcOrd="2" destOrd="0" presId="urn:microsoft.com/office/officeart/2005/8/layout/hList7"/>
    <dgm:cxn modelId="{A57479B3-0608-4AA9-9ECC-4180998BFE98}" type="presParOf" srcId="{E07E6B53-B564-4F6B-A4B8-CD37E42C2E0B}" destId="{D6513F9F-1B2B-4D33-91C6-539A7E4FE32F}" srcOrd="3" destOrd="0" presId="urn:microsoft.com/office/officeart/2005/8/layout/hList7"/>
    <dgm:cxn modelId="{5D8A3837-0D16-47F1-B360-DBA613DABA79}" type="presParOf" srcId="{52C17728-F9B2-426A-8F3E-3B91D947D3D1}" destId="{6BC483FD-8B32-40FF-8AF7-91A13A02FBF0}" srcOrd="3" destOrd="0" presId="urn:microsoft.com/office/officeart/2005/8/layout/hList7"/>
    <dgm:cxn modelId="{68E0921C-88BB-4C9F-95A1-2622D262F42D}" type="presParOf" srcId="{52C17728-F9B2-426A-8F3E-3B91D947D3D1}" destId="{52A82487-8594-4835-8385-33F62CF68D52}" srcOrd="4" destOrd="0" presId="urn:microsoft.com/office/officeart/2005/8/layout/hList7"/>
    <dgm:cxn modelId="{7F87903B-334F-4CD1-9B3D-A90254F5AE4B}" type="presParOf" srcId="{52A82487-8594-4835-8385-33F62CF68D52}" destId="{ABFBB8D9-7632-4965-8E03-16A7178E5570}" srcOrd="0" destOrd="0" presId="urn:microsoft.com/office/officeart/2005/8/layout/hList7"/>
    <dgm:cxn modelId="{0E93EAFB-C5E4-4994-817F-F0BB9768F136}" type="presParOf" srcId="{52A82487-8594-4835-8385-33F62CF68D52}" destId="{A0268141-61DD-4B06-92C9-14525228FD4F}" srcOrd="1" destOrd="0" presId="urn:microsoft.com/office/officeart/2005/8/layout/hList7"/>
    <dgm:cxn modelId="{3467C78E-58B5-44A9-8969-151AE944B608}" type="presParOf" srcId="{52A82487-8594-4835-8385-33F62CF68D52}" destId="{A7B21328-F4A6-4878-ACCC-10FC9F9BD09E}" srcOrd="2" destOrd="0" presId="urn:microsoft.com/office/officeart/2005/8/layout/hList7"/>
    <dgm:cxn modelId="{0587092A-5F48-46A9-9F9D-96C11D844841}" type="presParOf" srcId="{52A82487-8594-4835-8385-33F62CF68D52}" destId="{321D032C-87CA-4D57-90E6-1CCCE4B4F5A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0AB833-1792-4B55-9E18-88B3B33BFF4C}">
      <dsp:nvSpPr>
        <dsp:cNvPr id="0" name=""/>
        <dsp:cNvSpPr/>
      </dsp:nvSpPr>
      <dsp:spPr>
        <a:xfrm rot="5400000">
          <a:off x="-265520" y="270936"/>
          <a:ext cx="1770138" cy="123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Profile</a:t>
          </a:r>
          <a:endParaRPr lang="en-US" sz="2800" kern="1200" dirty="0"/>
        </a:p>
      </dsp:txBody>
      <dsp:txXfrm rot="5400000">
        <a:off x="-265520" y="270936"/>
        <a:ext cx="1770138" cy="1239096"/>
      </dsp:txXfrm>
    </dsp:sp>
    <dsp:sp modelId="{99D75C6A-9531-44F7-8987-EF37FE0C2356}">
      <dsp:nvSpPr>
        <dsp:cNvPr id="0" name=""/>
        <dsp:cNvSpPr/>
      </dsp:nvSpPr>
      <dsp:spPr>
        <a:xfrm rot="5400000">
          <a:off x="2558853" y="-1314340"/>
          <a:ext cx="1150589" cy="37901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60,000 products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 Major Sectors</a:t>
          </a:r>
          <a:endParaRPr lang="en-US" sz="1600" kern="1200" dirty="0"/>
        </a:p>
      </dsp:txBody>
      <dsp:txXfrm rot="5400000">
        <a:off x="2558853" y="-1314340"/>
        <a:ext cx="1150589" cy="3790103"/>
      </dsp:txXfrm>
    </dsp:sp>
    <dsp:sp modelId="{C96831FC-B0A7-4F8C-AC9E-BC0DFDEA17D2}">
      <dsp:nvSpPr>
        <dsp:cNvPr id="0" name=""/>
        <dsp:cNvSpPr/>
      </dsp:nvSpPr>
      <dsp:spPr>
        <a:xfrm rot="5400000">
          <a:off x="-265520" y="1849014"/>
          <a:ext cx="1770138" cy="123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Strategy</a:t>
          </a:r>
          <a:endParaRPr lang="en-US" sz="2800" kern="1200" dirty="0"/>
        </a:p>
      </dsp:txBody>
      <dsp:txXfrm rot="5400000">
        <a:off x="-265520" y="1849014"/>
        <a:ext cx="1770138" cy="1239096"/>
      </dsp:txXfrm>
    </dsp:sp>
    <dsp:sp modelId="{08A75638-3E60-44CB-8A06-0444C2E031B3}">
      <dsp:nvSpPr>
        <dsp:cNvPr id="0" name=""/>
        <dsp:cNvSpPr/>
      </dsp:nvSpPr>
      <dsp:spPr>
        <a:xfrm rot="5400000">
          <a:off x="2558853" y="263736"/>
          <a:ext cx="1150589" cy="37901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Alliances to expand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New products in current and new markets</a:t>
          </a:r>
          <a:endParaRPr lang="en-US" sz="1600" kern="1200" dirty="0"/>
        </a:p>
      </dsp:txBody>
      <dsp:txXfrm rot="5400000">
        <a:off x="2558853" y="263736"/>
        <a:ext cx="1150589" cy="3790103"/>
      </dsp:txXfrm>
    </dsp:sp>
    <dsp:sp modelId="{6A60E3B5-81FA-49DC-B2FA-19D815C6FF8B}">
      <dsp:nvSpPr>
        <dsp:cNvPr id="0" name=""/>
        <dsp:cNvSpPr/>
      </dsp:nvSpPr>
      <dsp:spPr>
        <a:xfrm rot="5400000">
          <a:off x="-265520" y="3427091"/>
          <a:ext cx="1770138" cy="123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SBUs</a:t>
          </a:r>
          <a:endParaRPr lang="en-US" sz="2800" kern="1200" dirty="0"/>
        </a:p>
      </dsp:txBody>
      <dsp:txXfrm rot="5400000">
        <a:off x="-265520" y="3427091"/>
        <a:ext cx="1770138" cy="1239096"/>
      </dsp:txXfrm>
    </dsp:sp>
    <dsp:sp modelId="{D1D52AEC-ADFA-4D98-90F5-3E637F74976B}">
      <dsp:nvSpPr>
        <dsp:cNvPr id="0" name=""/>
        <dsp:cNvSpPr/>
      </dsp:nvSpPr>
      <dsp:spPr>
        <a:xfrm rot="5400000">
          <a:off x="2558853" y="1841814"/>
          <a:ext cx="1150589" cy="37901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Tapes sector to maintain leadership and gain more profits, more sales force and less ads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Drug sector spend more on R&amp;D and ads</a:t>
          </a:r>
          <a:endParaRPr lang="en-US" sz="1600" kern="1200" dirty="0"/>
        </a:p>
      </dsp:txBody>
      <dsp:txXfrm rot="5400000">
        <a:off x="2558853" y="1841814"/>
        <a:ext cx="1150589" cy="379010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0C3BD1-5297-4C83-9B7F-2501A5683279}">
      <dsp:nvSpPr>
        <dsp:cNvPr id="0" name=""/>
        <dsp:cNvSpPr/>
      </dsp:nvSpPr>
      <dsp:spPr>
        <a:xfrm>
          <a:off x="1954" y="0"/>
          <a:ext cx="2048433" cy="492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Prospector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Focus on growth through the development of new products and markets</a:t>
          </a:r>
          <a:endParaRPr lang="en-US" sz="1500" kern="1200" dirty="0"/>
        </a:p>
      </dsp:txBody>
      <dsp:txXfrm>
        <a:off x="1954" y="1971040"/>
        <a:ext cx="2048433" cy="1971040"/>
      </dsp:txXfrm>
    </dsp:sp>
    <dsp:sp modelId="{CD49751D-8B09-46B6-A62D-DAD296687B38}">
      <dsp:nvSpPr>
        <dsp:cNvPr id="0" name=""/>
        <dsp:cNvSpPr/>
      </dsp:nvSpPr>
      <dsp:spPr>
        <a:xfrm>
          <a:off x="205725" y="295655"/>
          <a:ext cx="1640890" cy="164089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F5F03-ED4E-435A-8387-5EF3E6B199D8}">
      <dsp:nvSpPr>
        <dsp:cNvPr id="0" name=""/>
        <dsp:cNvSpPr/>
      </dsp:nvSpPr>
      <dsp:spPr>
        <a:xfrm>
          <a:off x="2111840" y="0"/>
          <a:ext cx="2048433" cy="492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Defender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Maintaining their positions in established product-markets</a:t>
          </a:r>
        </a:p>
      </dsp:txBody>
      <dsp:txXfrm>
        <a:off x="2111840" y="1971040"/>
        <a:ext cx="2048433" cy="1971040"/>
      </dsp:txXfrm>
    </dsp:sp>
    <dsp:sp modelId="{910EBA9B-3CAF-4C97-B1B8-D1D91E90A2B4}">
      <dsp:nvSpPr>
        <dsp:cNvPr id="0" name=""/>
        <dsp:cNvSpPr/>
      </dsp:nvSpPr>
      <dsp:spPr>
        <a:xfrm>
          <a:off x="2315611" y="295655"/>
          <a:ext cx="1640890" cy="164089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90AC1-A240-444E-BE2C-CC653490254D}">
      <dsp:nvSpPr>
        <dsp:cNvPr id="0" name=""/>
        <dsp:cNvSpPr/>
      </dsp:nvSpPr>
      <dsp:spPr>
        <a:xfrm>
          <a:off x="4221726" y="0"/>
          <a:ext cx="2048433" cy="492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Analyzer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Attempts to maintain a strong position in its core product-market(s)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Also seeks to expand into new– usually closely related – product-markets</a:t>
          </a:r>
          <a:endParaRPr lang="en-US" sz="1500" kern="1200" dirty="0"/>
        </a:p>
      </dsp:txBody>
      <dsp:txXfrm>
        <a:off x="4221726" y="1971040"/>
        <a:ext cx="2048433" cy="1971040"/>
      </dsp:txXfrm>
    </dsp:sp>
    <dsp:sp modelId="{9F2BF931-6F07-416F-8BBF-7C1C7CA70B97}">
      <dsp:nvSpPr>
        <dsp:cNvPr id="0" name=""/>
        <dsp:cNvSpPr/>
      </dsp:nvSpPr>
      <dsp:spPr>
        <a:xfrm>
          <a:off x="4425497" y="295655"/>
          <a:ext cx="1640890" cy="164089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EB07C-00D9-4EA0-82DC-1A1A4991E45E}">
      <dsp:nvSpPr>
        <dsp:cNvPr id="0" name=""/>
        <dsp:cNvSpPr/>
      </dsp:nvSpPr>
      <dsp:spPr>
        <a:xfrm>
          <a:off x="6331612" y="0"/>
          <a:ext cx="2048433" cy="492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Reactor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 clearly define strategy</a:t>
          </a:r>
          <a:r>
            <a:rPr lang="en-US" sz="2700" kern="1200" dirty="0" smtClean="0"/>
            <a:t>.</a:t>
          </a:r>
          <a:endParaRPr lang="en-US" sz="2700" kern="1200" dirty="0"/>
        </a:p>
      </dsp:txBody>
      <dsp:txXfrm>
        <a:off x="6331612" y="1971040"/>
        <a:ext cx="2048433" cy="1971040"/>
      </dsp:txXfrm>
    </dsp:sp>
    <dsp:sp modelId="{C180EEE5-9751-47F1-BEED-54922864EEA2}">
      <dsp:nvSpPr>
        <dsp:cNvPr id="0" name=""/>
        <dsp:cNvSpPr/>
      </dsp:nvSpPr>
      <dsp:spPr>
        <a:xfrm>
          <a:off x="6535383" y="295655"/>
          <a:ext cx="1640890" cy="164089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86B99-2FE8-4298-8E2B-55A26A75EF01}">
      <dsp:nvSpPr>
        <dsp:cNvPr id="0" name=""/>
        <dsp:cNvSpPr/>
      </dsp:nvSpPr>
      <dsp:spPr>
        <a:xfrm>
          <a:off x="335279" y="3942080"/>
          <a:ext cx="7711440" cy="73914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4A3A0-6D43-4A40-B674-58DD8D487ABA}">
      <dsp:nvSpPr>
        <dsp:cNvPr id="0" name=""/>
        <dsp:cNvSpPr/>
      </dsp:nvSpPr>
      <dsp:spPr>
        <a:xfrm>
          <a:off x="622934" y="0"/>
          <a:ext cx="7059930" cy="2159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3DC8D-7638-4DA1-94EA-4D35D9DBED1E}">
      <dsp:nvSpPr>
        <dsp:cNvPr id="0" name=""/>
        <dsp:cNvSpPr/>
      </dsp:nvSpPr>
      <dsp:spPr>
        <a:xfrm>
          <a:off x="1013" y="647700"/>
          <a:ext cx="1909867" cy="8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Price</a:t>
          </a:r>
          <a:endParaRPr lang="en-US" sz="2000" kern="1200" dirty="0"/>
        </a:p>
      </dsp:txBody>
      <dsp:txXfrm>
        <a:off x="1013" y="647700"/>
        <a:ext cx="1909867" cy="863600"/>
      </dsp:txXfrm>
    </dsp:sp>
    <dsp:sp modelId="{78E4BC3D-70D8-424F-B21C-B8C99F0CF9EF}">
      <dsp:nvSpPr>
        <dsp:cNvPr id="0" name=""/>
        <dsp:cNvSpPr/>
      </dsp:nvSpPr>
      <dsp:spPr>
        <a:xfrm>
          <a:off x="2132315" y="647700"/>
          <a:ext cx="1909867" cy="8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Innovation</a:t>
          </a:r>
          <a:endParaRPr lang="en-US" sz="2000" kern="1200" dirty="0"/>
        </a:p>
      </dsp:txBody>
      <dsp:txXfrm>
        <a:off x="2132315" y="647700"/>
        <a:ext cx="1909867" cy="863600"/>
      </dsp:txXfrm>
    </dsp:sp>
    <dsp:sp modelId="{29447FB4-0B24-4599-A27E-984CBBE290D3}">
      <dsp:nvSpPr>
        <dsp:cNvPr id="0" name=""/>
        <dsp:cNvSpPr/>
      </dsp:nvSpPr>
      <dsp:spPr>
        <a:xfrm>
          <a:off x="4263616" y="647700"/>
          <a:ext cx="1909867" cy="8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Communication</a:t>
          </a:r>
          <a:endParaRPr lang="en-US" sz="2000" kern="1200" dirty="0"/>
        </a:p>
      </dsp:txBody>
      <dsp:txXfrm>
        <a:off x="4263616" y="647700"/>
        <a:ext cx="1909867" cy="863600"/>
      </dsp:txXfrm>
    </dsp:sp>
    <dsp:sp modelId="{62B3698D-C092-4DF8-9ADD-05D43B83404C}">
      <dsp:nvSpPr>
        <dsp:cNvPr id="0" name=""/>
        <dsp:cNvSpPr/>
      </dsp:nvSpPr>
      <dsp:spPr>
        <a:xfrm>
          <a:off x="6394918" y="647700"/>
          <a:ext cx="1909867" cy="8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Personalization</a:t>
          </a:r>
          <a:endParaRPr lang="en-US" sz="2000" kern="1200" dirty="0"/>
        </a:p>
      </dsp:txBody>
      <dsp:txXfrm>
        <a:off x="6394918" y="647700"/>
        <a:ext cx="1909867" cy="8636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4A3A0-6D43-4A40-B674-58DD8D487ABA}">
      <dsp:nvSpPr>
        <dsp:cNvPr id="0" name=""/>
        <dsp:cNvSpPr/>
      </dsp:nvSpPr>
      <dsp:spPr>
        <a:xfrm>
          <a:off x="622934" y="0"/>
          <a:ext cx="7059930" cy="2159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3DC8D-7638-4DA1-94EA-4D35D9DBED1E}">
      <dsp:nvSpPr>
        <dsp:cNvPr id="0" name=""/>
        <dsp:cNvSpPr/>
      </dsp:nvSpPr>
      <dsp:spPr>
        <a:xfrm>
          <a:off x="3222" y="647700"/>
          <a:ext cx="1503812" cy="863600"/>
        </a:xfrm>
        <a:prstGeom prst="round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Scope</a:t>
          </a:r>
          <a:endParaRPr lang="en-US" sz="1700" kern="1200" dirty="0"/>
        </a:p>
      </dsp:txBody>
      <dsp:txXfrm>
        <a:off x="3222" y="647700"/>
        <a:ext cx="1503812" cy="863600"/>
      </dsp:txXfrm>
    </dsp:sp>
    <dsp:sp modelId="{13221F1F-0114-4F05-90BE-86321473AA97}">
      <dsp:nvSpPr>
        <dsp:cNvPr id="0" name=""/>
        <dsp:cNvSpPr/>
      </dsp:nvSpPr>
      <dsp:spPr>
        <a:xfrm>
          <a:off x="1702108" y="647700"/>
          <a:ext cx="1503812" cy="863600"/>
        </a:xfrm>
        <a:prstGeom prst="round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Objectives</a:t>
          </a:r>
          <a:endParaRPr lang="en-US" sz="1700" kern="1200" dirty="0"/>
        </a:p>
      </dsp:txBody>
      <dsp:txXfrm>
        <a:off x="1702108" y="647700"/>
        <a:ext cx="1503812" cy="863600"/>
      </dsp:txXfrm>
    </dsp:sp>
    <dsp:sp modelId="{78E4BC3D-70D8-424F-B21C-B8C99F0CF9EF}">
      <dsp:nvSpPr>
        <dsp:cNvPr id="0" name=""/>
        <dsp:cNvSpPr/>
      </dsp:nvSpPr>
      <dsp:spPr>
        <a:xfrm>
          <a:off x="3400993" y="647700"/>
          <a:ext cx="1503812" cy="8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Competitive</a:t>
          </a:r>
          <a:endParaRPr lang="en-US" sz="1700" b="1" kern="1200" dirty="0"/>
        </a:p>
      </dsp:txBody>
      <dsp:txXfrm>
        <a:off x="3400993" y="647700"/>
        <a:ext cx="1503812" cy="863600"/>
      </dsp:txXfrm>
    </dsp:sp>
    <dsp:sp modelId="{29447FB4-0B24-4599-A27E-984CBBE290D3}">
      <dsp:nvSpPr>
        <dsp:cNvPr id="0" name=""/>
        <dsp:cNvSpPr/>
      </dsp:nvSpPr>
      <dsp:spPr>
        <a:xfrm>
          <a:off x="5099879" y="647700"/>
          <a:ext cx="1503812" cy="863600"/>
        </a:xfrm>
        <a:prstGeom prst="round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Resources</a:t>
          </a:r>
          <a:endParaRPr lang="en-US" sz="1700" kern="1200" dirty="0"/>
        </a:p>
      </dsp:txBody>
      <dsp:txXfrm>
        <a:off x="5099879" y="647700"/>
        <a:ext cx="1503812" cy="863600"/>
      </dsp:txXfrm>
    </dsp:sp>
    <dsp:sp modelId="{62B3698D-C092-4DF8-9ADD-05D43B83404C}">
      <dsp:nvSpPr>
        <dsp:cNvPr id="0" name=""/>
        <dsp:cNvSpPr/>
      </dsp:nvSpPr>
      <dsp:spPr>
        <a:xfrm>
          <a:off x="6798764" y="647700"/>
          <a:ext cx="1503812" cy="863600"/>
        </a:xfrm>
        <a:prstGeom prst="round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Synergy</a:t>
          </a:r>
          <a:endParaRPr lang="en-US" sz="1700" kern="1200" dirty="0"/>
        </a:p>
      </dsp:txBody>
      <dsp:txXfrm>
        <a:off x="6798764" y="647700"/>
        <a:ext cx="1503812" cy="8636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B6CFF4-C1BC-4BB1-AC3E-3689007D533A}">
      <dsp:nvSpPr>
        <dsp:cNvPr id="0" name=""/>
        <dsp:cNvSpPr/>
      </dsp:nvSpPr>
      <dsp:spPr>
        <a:xfrm>
          <a:off x="3319164" y="722"/>
          <a:ext cx="1591270" cy="159127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Prospector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Wide range</a:t>
          </a:r>
          <a:endParaRPr lang="en-US" sz="1100" i="1" kern="1200" dirty="0"/>
        </a:p>
      </dsp:txBody>
      <dsp:txXfrm>
        <a:off x="3319164" y="722"/>
        <a:ext cx="1591270" cy="1591270"/>
      </dsp:txXfrm>
    </dsp:sp>
    <dsp:sp modelId="{5FF93C0B-6D67-4D5C-A95F-8E210CDDA4BB}">
      <dsp:nvSpPr>
        <dsp:cNvPr id="0" name=""/>
        <dsp:cNvSpPr/>
      </dsp:nvSpPr>
      <dsp:spPr>
        <a:xfrm rot="7200000">
          <a:off x="4238196" y="1592531"/>
          <a:ext cx="1591270" cy="159127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Analyser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In Between</a:t>
          </a:r>
          <a:endParaRPr lang="en-US" sz="1100" i="1" kern="1200" dirty="0"/>
        </a:p>
      </dsp:txBody>
      <dsp:txXfrm rot="7200000">
        <a:off x="4238196" y="1592531"/>
        <a:ext cx="1591270" cy="1591270"/>
      </dsp:txXfrm>
    </dsp:sp>
    <dsp:sp modelId="{CE0BD1DC-E560-4A72-A1C1-D675764D1B59}">
      <dsp:nvSpPr>
        <dsp:cNvPr id="0" name=""/>
        <dsp:cNvSpPr/>
      </dsp:nvSpPr>
      <dsp:spPr>
        <a:xfrm rot="14400000">
          <a:off x="2400133" y="1592531"/>
          <a:ext cx="1591270" cy="159127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Defender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1" kern="1200" dirty="0" smtClean="0"/>
            <a:t>Narrow</a:t>
          </a:r>
          <a:endParaRPr lang="en-US" sz="1100" i="1" kern="1200" dirty="0"/>
        </a:p>
      </dsp:txBody>
      <dsp:txXfrm rot="14400000">
        <a:off x="2400133" y="1592531"/>
        <a:ext cx="1591270" cy="159127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700D6D-49B7-47A0-83FA-EFD4E7FFDCFE}">
      <dsp:nvSpPr>
        <dsp:cNvPr id="0" name=""/>
        <dsp:cNvSpPr/>
      </dsp:nvSpPr>
      <dsp:spPr>
        <a:xfrm>
          <a:off x="1263" y="0"/>
          <a:ext cx="1966428" cy="3032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Effectiveness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Sales Growth</a:t>
          </a:r>
          <a:endParaRPr lang="en-US" sz="1800" kern="1200" dirty="0"/>
        </a:p>
      </dsp:txBody>
      <dsp:txXfrm>
        <a:off x="1263" y="1212850"/>
        <a:ext cx="1966428" cy="1212850"/>
      </dsp:txXfrm>
    </dsp:sp>
    <dsp:sp modelId="{96960341-369C-47A3-8A33-8EB93BDD2516}">
      <dsp:nvSpPr>
        <dsp:cNvPr id="0" name=""/>
        <dsp:cNvSpPr/>
      </dsp:nvSpPr>
      <dsp:spPr>
        <a:xfrm>
          <a:off x="479629" y="181927"/>
          <a:ext cx="1009697" cy="100969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DB8A-B6CE-425D-BCCD-159470620D89}">
      <dsp:nvSpPr>
        <dsp:cNvPr id="0" name=""/>
        <dsp:cNvSpPr/>
      </dsp:nvSpPr>
      <dsp:spPr>
        <a:xfrm>
          <a:off x="2026685" y="0"/>
          <a:ext cx="1966428" cy="3032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Efficiency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Profitability &amp; ROI</a:t>
          </a:r>
          <a:endParaRPr lang="en-US" sz="1800" kern="1200" dirty="0"/>
        </a:p>
      </dsp:txBody>
      <dsp:txXfrm>
        <a:off x="2026685" y="1212850"/>
        <a:ext cx="1966428" cy="1212850"/>
      </dsp:txXfrm>
    </dsp:sp>
    <dsp:sp modelId="{95F8D277-CD64-4970-AD24-B55191C456C0}">
      <dsp:nvSpPr>
        <dsp:cNvPr id="0" name=""/>
        <dsp:cNvSpPr/>
      </dsp:nvSpPr>
      <dsp:spPr>
        <a:xfrm>
          <a:off x="2505051" y="181927"/>
          <a:ext cx="1009697" cy="100969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8C636-5DD8-4988-A499-B63F4ED0EB74}">
      <dsp:nvSpPr>
        <dsp:cNvPr id="0" name=""/>
        <dsp:cNvSpPr/>
      </dsp:nvSpPr>
      <dsp:spPr>
        <a:xfrm>
          <a:off x="4052107" y="0"/>
          <a:ext cx="1966428" cy="3032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Adaptability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New successful products</a:t>
          </a:r>
          <a:endParaRPr lang="en-US" sz="1800" kern="1200" dirty="0"/>
        </a:p>
      </dsp:txBody>
      <dsp:txXfrm>
        <a:off x="4052107" y="1212850"/>
        <a:ext cx="1966428" cy="1212850"/>
      </dsp:txXfrm>
    </dsp:sp>
    <dsp:sp modelId="{8DAE05D2-82ED-497F-94F8-03AF3BBC4E5D}">
      <dsp:nvSpPr>
        <dsp:cNvPr id="0" name=""/>
        <dsp:cNvSpPr/>
      </dsp:nvSpPr>
      <dsp:spPr>
        <a:xfrm>
          <a:off x="4530472" y="181927"/>
          <a:ext cx="1009697" cy="100969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AD9B8-FC8D-4A49-A408-651C833151B3}">
      <dsp:nvSpPr>
        <dsp:cNvPr id="0" name=""/>
        <dsp:cNvSpPr/>
      </dsp:nvSpPr>
      <dsp:spPr>
        <a:xfrm>
          <a:off x="240791" y="2425700"/>
          <a:ext cx="5538216" cy="45481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93CEE6-1476-4966-BED6-CA6AB5847647}">
      <dsp:nvSpPr>
        <dsp:cNvPr id="0" name=""/>
        <dsp:cNvSpPr/>
      </dsp:nvSpPr>
      <dsp:spPr>
        <a:xfrm>
          <a:off x="0" y="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Market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New products and or/ shifting customer needs</a:t>
          </a:r>
          <a:endParaRPr lang="en-US" sz="1800" kern="1200" dirty="0"/>
        </a:p>
      </dsp:txBody>
      <dsp:txXfrm>
        <a:off x="1760669" y="0"/>
        <a:ext cx="6468930" cy="1147495"/>
      </dsp:txXfrm>
    </dsp:sp>
    <dsp:sp modelId="{8EB5AA3C-18BB-4996-A2DE-5FDC6935A1A9}">
      <dsp:nvSpPr>
        <dsp:cNvPr id="0" name=""/>
        <dsp:cNvSpPr/>
      </dsp:nvSpPr>
      <dsp:spPr>
        <a:xfrm>
          <a:off x="114749" y="114749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1B3C-9747-4A6C-B5C9-52C6BFBA297B}">
      <dsp:nvSpPr>
        <dsp:cNvPr id="0" name=""/>
        <dsp:cNvSpPr/>
      </dsp:nvSpPr>
      <dsp:spPr>
        <a:xfrm>
          <a:off x="0" y="1262245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Relative Strengths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R&amp;D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Marketing Research</a:t>
          </a:r>
          <a:endParaRPr lang="en-US" sz="1800" kern="1200" dirty="0"/>
        </a:p>
      </dsp:txBody>
      <dsp:txXfrm>
        <a:off x="1760669" y="1262245"/>
        <a:ext cx="6468930" cy="1147495"/>
      </dsp:txXfrm>
    </dsp:sp>
    <dsp:sp modelId="{0489D17F-3BBB-4ECB-AD74-D8980BAC54F8}">
      <dsp:nvSpPr>
        <dsp:cNvPr id="0" name=""/>
        <dsp:cNvSpPr/>
      </dsp:nvSpPr>
      <dsp:spPr>
        <a:xfrm>
          <a:off x="114749" y="137699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48B78-13E7-482E-B366-8C0C60994B6E}">
      <dsp:nvSpPr>
        <dsp:cNvPr id="0" name=""/>
        <dsp:cNvSpPr/>
      </dsp:nvSpPr>
      <dsp:spPr>
        <a:xfrm>
          <a:off x="0" y="252449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Competition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Few competitors</a:t>
          </a:r>
          <a:endParaRPr lang="en-US" sz="1800" kern="1200" dirty="0"/>
        </a:p>
      </dsp:txBody>
      <dsp:txXfrm>
        <a:off x="1760669" y="2524490"/>
        <a:ext cx="6468930" cy="1147495"/>
      </dsp:txXfrm>
    </dsp:sp>
    <dsp:sp modelId="{272DB8B7-0B80-4F3B-924E-5EE05E45840A}">
      <dsp:nvSpPr>
        <dsp:cNvPr id="0" name=""/>
        <dsp:cNvSpPr/>
      </dsp:nvSpPr>
      <dsp:spPr>
        <a:xfrm>
          <a:off x="114749" y="2639240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CC0B-994F-4922-A66C-6FD97D794069}">
      <dsp:nvSpPr>
        <dsp:cNvPr id="0" name=""/>
        <dsp:cNvSpPr/>
      </dsp:nvSpPr>
      <dsp:spPr>
        <a:xfrm>
          <a:off x="0" y="3786736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Technology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New on, with many undeveloped applications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1760669" y="3786736"/>
        <a:ext cx="6468930" cy="1147495"/>
      </dsp:txXfrm>
    </dsp:sp>
    <dsp:sp modelId="{787C53D3-C3E5-4B83-A2C0-8F766E602B2A}">
      <dsp:nvSpPr>
        <dsp:cNvPr id="0" name=""/>
        <dsp:cNvSpPr/>
      </dsp:nvSpPr>
      <dsp:spPr>
        <a:xfrm>
          <a:off x="114749" y="390148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93CEE6-1476-4966-BED6-CA6AB5847647}">
      <dsp:nvSpPr>
        <dsp:cNvPr id="0" name=""/>
        <dsp:cNvSpPr/>
      </dsp:nvSpPr>
      <dsp:spPr>
        <a:xfrm>
          <a:off x="0" y="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Market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Late growth or early maturity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One segment are not approached yet</a:t>
          </a:r>
          <a:endParaRPr lang="en-US" sz="1800" kern="1200" dirty="0"/>
        </a:p>
      </dsp:txBody>
      <dsp:txXfrm>
        <a:off x="1760669" y="0"/>
        <a:ext cx="6468930" cy="1147495"/>
      </dsp:txXfrm>
    </dsp:sp>
    <dsp:sp modelId="{8EB5AA3C-18BB-4996-A2DE-5FDC6935A1A9}">
      <dsp:nvSpPr>
        <dsp:cNvPr id="0" name=""/>
        <dsp:cNvSpPr/>
      </dsp:nvSpPr>
      <dsp:spPr>
        <a:xfrm>
          <a:off x="114749" y="114749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1B3C-9747-4A6C-B5C9-52C6BFBA297B}">
      <dsp:nvSpPr>
        <dsp:cNvPr id="0" name=""/>
        <dsp:cNvSpPr/>
      </dsp:nvSpPr>
      <dsp:spPr>
        <a:xfrm>
          <a:off x="0" y="1262245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Relative Strengths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R&amp;D but as good as main competitors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Marketing Research</a:t>
          </a:r>
          <a:endParaRPr lang="en-US" sz="1800" kern="1200" dirty="0"/>
        </a:p>
      </dsp:txBody>
      <dsp:txXfrm>
        <a:off x="1760669" y="1262245"/>
        <a:ext cx="6468930" cy="1147495"/>
      </dsp:txXfrm>
    </dsp:sp>
    <dsp:sp modelId="{0489D17F-3BBB-4ECB-AD74-D8980BAC54F8}">
      <dsp:nvSpPr>
        <dsp:cNvPr id="0" name=""/>
        <dsp:cNvSpPr/>
      </dsp:nvSpPr>
      <dsp:spPr>
        <a:xfrm>
          <a:off x="114749" y="137699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48B78-13E7-482E-B366-8C0C60994B6E}">
      <dsp:nvSpPr>
        <dsp:cNvPr id="0" name=""/>
        <dsp:cNvSpPr/>
      </dsp:nvSpPr>
      <dsp:spPr>
        <a:xfrm>
          <a:off x="0" y="252449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Competition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Many competitors with shaky future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One or more competitors hold large portion</a:t>
          </a:r>
          <a:endParaRPr lang="en-US" sz="1800" kern="1200" dirty="0"/>
        </a:p>
      </dsp:txBody>
      <dsp:txXfrm>
        <a:off x="1760669" y="2524490"/>
        <a:ext cx="6468930" cy="1147495"/>
      </dsp:txXfrm>
    </dsp:sp>
    <dsp:sp modelId="{272DB8B7-0B80-4F3B-924E-5EE05E45840A}">
      <dsp:nvSpPr>
        <dsp:cNvPr id="0" name=""/>
        <dsp:cNvSpPr/>
      </dsp:nvSpPr>
      <dsp:spPr>
        <a:xfrm>
          <a:off x="114749" y="2639240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CC0B-994F-4922-A66C-6FD97D794069}">
      <dsp:nvSpPr>
        <dsp:cNvPr id="0" name=""/>
        <dsp:cNvSpPr/>
      </dsp:nvSpPr>
      <dsp:spPr>
        <a:xfrm>
          <a:off x="0" y="3786736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Technology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Basic existing technologies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New Products at the same time</a:t>
          </a:r>
          <a:endParaRPr lang="en-US" sz="1800" kern="1200" dirty="0"/>
        </a:p>
      </dsp:txBody>
      <dsp:txXfrm>
        <a:off x="1760669" y="3786736"/>
        <a:ext cx="6468930" cy="1147495"/>
      </dsp:txXfrm>
    </dsp:sp>
    <dsp:sp modelId="{787C53D3-C3E5-4B83-A2C0-8F766E602B2A}">
      <dsp:nvSpPr>
        <dsp:cNvPr id="0" name=""/>
        <dsp:cNvSpPr/>
      </dsp:nvSpPr>
      <dsp:spPr>
        <a:xfrm>
          <a:off x="114749" y="390148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93CEE6-1476-4966-BED6-CA6AB5847647}">
      <dsp:nvSpPr>
        <dsp:cNvPr id="0" name=""/>
        <dsp:cNvSpPr/>
      </dsp:nvSpPr>
      <dsp:spPr>
        <a:xfrm>
          <a:off x="0" y="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Market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Maturity or decline stage</a:t>
          </a:r>
          <a:endParaRPr lang="en-US" sz="1500" kern="1200" dirty="0"/>
        </a:p>
      </dsp:txBody>
      <dsp:txXfrm>
        <a:off x="1760669" y="0"/>
        <a:ext cx="6468930" cy="1147495"/>
      </dsp:txXfrm>
    </dsp:sp>
    <dsp:sp modelId="{8EB5AA3C-18BB-4996-A2DE-5FDC6935A1A9}">
      <dsp:nvSpPr>
        <dsp:cNvPr id="0" name=""/>
        <dsp:cNvSpPr/>
      </dsp:nvSpPr>
      <dsp:spPr>
        <a:xfrm>
          <a:off x="114749" y="114749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1B3C-9747-4A6C-B5C9-52C6BFBA297B}">
      <dsp:nvSpPr>
        <dsp:cNvPr id="0" name=""/>
        <dsp:cNvSpPr/>
      </dsp:nvSpPr>
      <dsp:spPr>
        <a:xfrm>
          <a:off x="0" y="1262245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Relative Strengths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Superior product quality &gt;&gt; production, process engineering, quality control and perhaps product engineering and marketing to develop product improvements</a:t>
          </a:r>
          <a:endParaRPr lang="en-US" sz="1500" kern="1200" dirty="0"/>
        </a:p>
      </dsp:txBody>
      <dsp:txXfrm>
        <a:off x="1760669" y="1262245"/>
        <a:ext cx="6468930" cy="1147495"/>
      </dsp:txXfrm>
    </dsp:sp>
    <dsp:sp modelId="{0489D17F-3BBB-4ECB-AD74-D8980BAC54F8}">
      <dsp:nvSpPr>
        <dsp:cNvPr id="0" name=""/>
        <dsp:cNvSpPr/>
      </dsp:nvSpPr>
      <dsp:spPr>
        <a:xfrm>
          <a:off x="114749" y="137699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48B78-13E7-482E-B366-8C0C60994B6E}">
      <dsp:nvSpPr>
        <dsp:cNvPr id="0" name=""/>
        <dsp:cNvSpPr/>
      </dsp:nvSpPr>
      <dsp:spPr>
        <a:xfrm>
          <a:off x="0" y="252449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Competition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Few well established competitors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Possibility of acquisition</a:t>
          </a:r>
          <a:endParaRPr lang="en-US" sz="1500" kern="1200" dirty="0"/>
        </a:p>
      </dsp:txBody>
      <dsp:txXfrm>
        <a:off x="1760669" y="2524490"/>
        <a:ext cx="6468930" cy="1147495"/>
      </dsp:txXfrm>
    </dsp:sp>
    <dsp:sp modelId="{272DB8B7-0B80-4F3B-924E-5EE05E45840A}">
      <dsp:nvSpPr>
        <dsp:cNvPr id="0" name=""/>
        <dsp:cNvSpPr/>
      </dsp:nvSpPr>
      <dsp:spPr>
        <a:xfrm>
          <a:off x="114749" y="2639240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CC0B-994F-4922-A66C-6FD97D794069}">
      <dsp:nvSpPr>
        <dsp:cNvPr id="0" name=""/>
        <dsp:cNvSpPr/>
      </dsp:nvSpPr>
      <dsp:spPr>
        <a:xfrm>
          <a:off x="0" y="3786736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Technology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Basic technology fully developed and stable; few major modifications or improvements likely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1760669" y="3786736"/>
        <a:ext cx="6468930" cy="1147495"/>
      </dsp:txXfrm>
    </dsp:sp>
    <dsp:sp modelId="{787C53D3-C3E5-4B83-A2C0-8F766E602B2A}">
      <dsp:nvSpPr>
        <dsp:cNvPr id="0" name=""/>
        <dsp:cNvSpPr/>
      </dsp:nvSpPr>
      <dsp:spPr>
        <a:xfrm>
          <a:off x="114749" y="390148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93CEE6-1476-4966-BED6-CA6AB5847647}">
      <dsp:nvSpPr>
        <dsp:cNvPr id="0" name=""/>
        <dsp:cNvSpPr/>
      </dsp:nvSpPr>
      <dsp:spPr>
        <a:xfrm>
          <a:off x="0" y="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Market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Maturity or decline stage</a:t>
          </a:r>
          <a:endParaRPr lang="en-US" sz="1500" kern="1200" dirty="0"/>
        </a:p>
      </dsp:txBody>
      <dsp:txXfrm>
        <a:off x="1760669" y="0"/>
        <a:ext cx="6468930" cy="1147495"/>
      </dsp:txXfrm>
    </dsp:sp>
    <dsp:sp modelId="{8EB5AA3C-18BB-4996-A2DE-5FDC6935A1A9}">
      <dsp:nvSpPr>
        <dsp:cNvPr id="0" name=""/>
        <dsp:cNvSpPr/>
      </dsp:nvSpPr>
      <dsp:spPr>
        <a:xfrm>
          <a:off x="114749" y="114749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1B3C-9747-4A6C-B5C9-52C6BFBA297B}">
      <dsp:nvSpPr>
        <dsp:cNvPr id="0" name=""/>
        <dsp:cNvSpPr/>
      </dsp:nvSpPr>
      <dsp:spPr>
        <a:xfrm>
          <a:off x="0" y="1262245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Relative Strengths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Low cost production &gt;&gt; superior sources of supply,  R&amp;D, process engineering, product engineering, sales effort. Mass production … etc.</a:t>
          </a:r>
          <a:endParaRPr lang="en-US" sz="1500" kern="1200" dirty="0"/>
        </a:p>
      </dsp:txBody>
      <dsp:txXfrm>
        <a:off x="1760669" y="1262245"/>
        <a:ext cx="6468930" cy="1147495"/>
      </dsp:txXfrm>
    </dsp:sp>
    <dsp:sp modelId="{0489D17F-3BBB-4ECB-AD74-D8980BAC54F8}">
      <dsp:nvSpPr>
        <dsp:cNvPr id="0" name=""/>
        <dsp:cNvSpPr/>
      </dsp:nvSpPr>
      <dsp:spPr>
        <a:xfrm>
          <a:off x="114749" y="137699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48B78-13E7-482E-B366-8C0C60994B6E}">
      <dsp:nvSpPr>
        <dsp:cNvPr id="0" name=""/>
        <dsp:cNvSpPr/>
      </dsp:nvSpPr>
      <dsp:spPr>
        <a:xfrm>
          <a:off x="0" y="2524490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Competition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Few well established competitors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Possibility of acquisition</a:t>
          </a:r>
          <a:endParaRPr lang="en-US" sz="1500" kern="1200" dirty="0"/>
        </a:p>
      </dsp:txBody>
      <dsp:txXfrm>
        <a:off x="1760669" y="2524490"/>
        <a:ext cx="6468930" cy="1147495"/>
      </dsp:txXfrm>
    </dsp:sp>
    <dsp:sp modelId="{272DB8B7-0B80-4F3B-924E-5EE05E45840A}">
      <dsp:nvSpPr>
        <dsp:cNvPr id="0" name=""/>
        <dsp:cNvSpPr/>
      </dsp:nvSpPr>
      <dsp:spPr>
        <a:xfrm>
          <a:off x="114749" y="2639240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CC0B-994F-4922-A66C-6FD97D794069}">
      <dsp:nvSpPr>
        <dsp:cNvPr id="0" name=""/>
        <dsp:cNvSpPr/>
      </dsp:nvSpPr>
      <dsp:spPr>
        <a:xfrm>
          <a:off x="0" y="3786736"/>
          <a:ext cx="8229600" cy="1147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Technology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Basic technology fully developed and stable; few major modifications or improvements likely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1760669" y="3786736"/>
        <a:ext cx="6468930" cy="1147495"/>
      </dsp:txXfrm>
    </dsp:sp>
    <dsp:sp modelId="{787C53D3-C3E5-4B83-A2C0-8F766E602B2A}">
      <dsp:nvSpPr>
        <dsp:cNvPr id="0" name=""/>
        <dsp:cNvSpPr/>
      </dsp:nvSpPr>
      <dsp:spPr>
        <a:xfrm>
          <a:off x="114749" y="3901485"/>
          <a:ext cx="1645920" cy="917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D231FC-13B9-4519-A227-7AF5BFE0C925}">
      <dsp:nvSpPr>
        <dsp:cNvPr id="0" name=""/>
        <dsp:cNvSpPr/>
      </dsp:nvSpPr>
      <dsp:spPr>
        <a:xfrm>
          <a:off x="927409" y="714898"/>
          <a:ext cx="1665546" cy="1373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Low R&amp;D budget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Limited products</a:t>
          </a:r>
          <a:endParaRPr lang="en-US" sz="1700" kern="1200" dirty="0"/>
        </a:p>
      </dsp:txBody>
      <dsp:txXfrm>
        <a:off x="927409" y="714898"/>
        <a:ext cx="1665546" cy="1079357"/>
      </dsp:txXfrm>
    </dsp:sp>
    <dsp:sp modelId="{CAD09F08-599A-4789-8AD3-C82D94AE809C}">
      <dsp:nvSpPr>
        <dsp:cNvPr id="0" name=""/>
        <dsp:cNvSpPr/>
      </dsp:nvSpPr>
      <dsp:spPr>
        <a:xfrm>
          <a:off x="1822390" y="894777"/>
          <a:ext cx="2054395" cy="2054395"/>
        </a:xfrm>
        <a:prstGeom prst="leftCircularArrow">
          <a:avLst>
            <a:gd name="adj1" fmla="val 4206"/>
            <a:gd name="adj2" fmla="val 530845"/>
            <a:gd name="adj3" fmla="val 2306356"/>
            <a:gd name="adj4" fmla="val 9024489"/>
            <a:gd name="adj5" fmla="val 4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91BC-2643-410A-A035-03FA24CFE5DB}">
      <dsp:nvSpPr>
        <dsp:cNvPr id="0" name=""/>
        <dsp:cNvSpPr/>
      </dsp:nvSpPr>
      <dsp:spPr>
        <a:xfrm>
          <a:off x="1297531" y="1794256"/>
          <a:ext cx="1480485" cy="588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Defender</a:t>
          </a:r>
          <a:endParaRPr lang="en-US" sz="2300" kern="1200" dirty="0"/>
        </a:p>
      </dsp:txBody>
      <dsp:txXfrm>
        <a:off x="1297531" y="1794256"/>
        <a:ext cx="1480485" cy="588740"/>
      </dsp:txXfrm>
    </dsp:sp>
    <dsp:sp modelId="{5961948C-C6D4-435C-B2B7-A5081F7DA073}">
      <dsp:nvSpPr>
        <dsp:cNvPr id="0" name=""/>
        <dsp:cNvSpPr/>
      </dsp:nvSpPr>
      <dsp:spPr>
        <a:xfrm>
          <a:off x="3189496" y="714898"/>
          <a:ext cx="1665546" cy="1373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Intermediate stage</a:t>
          </a:r>
          <a:endParaRPr lang="en-US" sz="1700" kern="1200" dirty="0"/>
        </a:p>
      </dsp:txBody>
      <dsp:txXfrm>
        <a:off x="3189496" y="1009269"/>
        <a:ext cx="1665546" cy="1079357"/>
      </dsp:txXfrm>
    </dsp:sp>
    <dsp:sp modelId="{4C4B2662-0CDF-43B0-BEC8-6E3C2EBEC1DF}">
      <dsp:nvSpPr>
        <dsp:cNvPr id="0" name=""/>
        <dsp:cNvSpPr/>
      </dsp:nvSpPr>
      <dsp:spPr>
        <a:xfrm>
          <a:off x="4070597" y="-199509"/>
          <a:ext cx="2267214" cy="2267214"/>
        </a:xfrm>
        <a:prstGeom prst="circularArrow">
          <a:avLst>
            <a:gd name="adj1" fmla="val 3811"/>
            <a:gd name="adj2" fmla="val 476438"/>
            <a:gd name="adj3" fmla="val 19348051"/>
            <a:gd name="adj4" fmla="val 12575511"/>
            <a:gd name="adj5" fmla="val 44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2E14C-1C23-4735-ADFB-3799C072734C}">
      <dsp:nvSpPr>
        <dsp:cNvPr id="0" name=""/>
        <dsp:cNvSpPr/>
      </dsp:nvSpPr>
      <dsp:spPr>
        <a:xfrm>
          <a:off x="3559617" y="420528"/>
          <a:ext cx="1480485" cy="588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Analyser</a:t>
          </a:r>
          <a:endParaRPr lang="en-US" sz="2300" kern="1200" dirty="0"/>
        </a:p>
      </dsp:txBody>
      <dsp:txXfrm>
        <a:off x="3559617" y="420528"/>
        <a:ext cx="1480485" cy="588740"/>
      </dsp:txXfrm>
    </dsp:sp>
    <dsp:sp modelId="{10837DBA-7A45-451C-8015-CF6ED4657EE5}">
      <dsp:nvSpPr>
        <dsp:cNvPr id="0" name=""/>
        <dsp:cNvSpPr/>
      </dsp:nvSpPr>
      <dsp:spPr>
        <a:xfrm>
          <a:off x="5451583" y="714898"/>
          <a:ext cx="1665546" cy="1373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Eventually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Might cause cultural shocks</a:t>
          </a:r>
          <a:endParaRPr lang="en-US" sz="1700" kern="1200" dirty="0"/>
        </a:p>
      </dsp:txBody>
      <dsp:txXfrm>
        <a:off x="5451583" y="714898"/>
        <a:ext cx="1665546" cy="1079357"/>
      </dsp:txXfrm>
    </dsp:sp>
    <dsp:sp modelId="{9CEDCC41-DB94-4856-ABE7-D9A9D34AE0B0}">
      <dsp:nvSpPr>
        <dsp:cNvPr id="0" name=""/>
        <dsp:cNvSpPr/>
      </dsp:nvSpPr>
      <dsp:spPr>
        <a:xfrm>
          <a:off x="5821704" y="1794256"/>
          <a:ext cx="1480485" cy="588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Prospector</a:t>
          </a:r>
          <a:endParaRPr lang="en-US" sz="2300" kern="1200" dirty="0"/>
        </a:p>
      </dsp:txBody>
      <dsp:txXfrm>
        <a:off x="5821704" y="1794256"/>
        <a:ext cx="1480485" cy="5887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0AB833-1792-4B55-9E18-88B3B33BFF4C}">
      <dsp:nvSpPr>
        <dsp:cNvPr id="0" name=""/>
        <dsp:cNvSpPr/>
      </dsp:nvSpPr>
      <dsp:spPr>
        <a:xfrm rot="5400000">
          <a:off x="-272002" y="273468"/>
          <a:ext cx="1813351" cy="1269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Corporate</a:t>
          </a:r>
          <a:endParaRPr lang="en-US" sz="2000" kern="1200" dirty="0"/>
        </a:p>
      </dsp:txBody>
      <dsp:txXfrm rot="5400000">
        <a:off x="-272002" y="273468"/>
        <a:ext cx="1813351" cy="1269346"/>
      </dsp:txXfrm>
    </dsp:sp>
    <dsp:sp modelId="{99D75C6A-9531-44F7-8987-EF37FE0C2356}">
      <dsp:nvSpPr>
        <dsp:cNvPr id="0" name=""/>
        <dsp:cNvSpPr/>
      </dsp:nvSpPr>
      <dsp:spPr>
        <a:xfrm rot="5400000">
          <a:off x="1645533" y="-374721"/>
          <a:ext cx="1178678" cy="19310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New Products</a:t>
          </a:r>
          <a:endParaRPr lang="en-US" sz="1600" kern="1200" dirty="0"/>
        </a:p>
      </dsp:txBody>
      <dsp:txXfrm rot="5400000">
        <a:off x="1645533" y="-374721"/>
        <a:ext cx="1178678" cy="1931053"/>
      </dsp:txXfrm>
    </dsp:sp>
    <dsp:sp modelId="{C96831FC-B0A7-4F8C-AC9E-BC0DFDEA17D2}">
      <dsp:nvSpPr>
        <dsp:cNvPr id="0" name=""/>
        <dsp:cNvSpPr/>
      </dsp:nvSpPr>
      <dsp:spPr>
        <a:xfrm rot="5400000">
          <a:off x="-272002" y="1833889"/>
          <a:ext cx="1813351" cy="1269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SBUs</a:t>
          </a:r>
          <a:endParaRPr lang="en-US" sz="2000" kern="1200" dirty="0"/>
        </a:p>
      </dsp:txBody>
      <dsp:txXfrm rot="5400000">
        <a:off x="-272002" y="1833889"/>
        <a:ext cx="1813351" cy="1269346"/>
      </dsp:txXfrm>
    </dsp:sp>
    <dsp:sp modelId="{08A75638-3E60-44CB-8A06-0444C2E031B3}">
      <dsp:nvSpPr>
        <dsp:cNvPr id="0" name=""/>
        <dsp:cNvSpPr/>
      </dsp:nvSpPr>
      <dsp:spPr>
        <a:xfrm rot="5400000">
          <a:off x="1645533" y="1185699"/>
          <a:ext cx="1178678" cy="19310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How to compete</a:t>
          </a:r>
          <a:endParaRPr lang="en-US" sz="1600" kern="1200" dirty="0"/>
        </a:p>
      </dsp:txBody>
      <dsp:txXfrm rot="5400000">
        <a:off x="1645533" y="1185699"/>
        <a:ext cx="1178678" cy="1931053"/>
      </dsp:txXfrm>
    </dsp:sp>
    <dsp:sp modelId="{6A60E3B5-81FA-49DC-B2FA-19D815C6FF8B}">
      <dsp:nvSpPr>
        <dsp:cNvPr id="0" name=""/>
        <dsp:cNvSpPr/>
      </dsp:nvSpPr>
      <dsp:spPr>
        <a:xfrm rot="5400000">
          <a:off x="-272002" y="3394310"/>
          <a:ext cx="1813351" cy="1269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Market</a:t>
          </a:r>
          <a:endParaRPr lang="en-US" sz="2000" kern="1200" dirty="0"/>
        </a:p>
      </dsp:txBody>
      <dsp:txXfrm rot="5400000">
        <a:off x="-272002" y="3394310"/>
        <a:ext cx="1813351" cy="1269346"/>
      </dsp:txXfrm>
    </dsp:sp>
    <dsp:sp modelId="{D1D52AEC-ADFA-4D98-90F5-3E637F74976B}">
      <dsp:nvSpPr>
        <dsp:cNvPr id="0" name=""/>
        <dsp:cNvSpPr/>
      </dsp:nvSpPr>
      <dsp:spPr>
        <a:xfrm rot="5400000">
          <a:off x="1645533" y="2746119"/>
          <a:ext cx="1178678" cy="19310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Allocate resources and efforts for SBUs sake</a:t>
          </a:r>
          <a:endParaRPr lang="en-US" sz="1600" kern="1200" dirty="0"/>
        </a:p>
      </dsp:txBody>
      <dsp:txXfrm rot="5400000">
        <a:off x="1645533" y="2746119"/>
        <a:ext cx="1178678" cy="1931053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E57CF9-3939-49DF-A3DD-91C5399EEC19}">
      <dsp:nvSpPr>
        <dsp:cNvPr id="0" name=""/>
        <dsp:cNvSpPr/>
      </dsp:nvSpPr>
      <dsp:spPr>
        <a:xfrm>
          <a:off x="2063045" y="0"/>
          <a:ext cx="1439346" cy="195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New Org</a:t>
          </a:r>
          <a:endParaRPr lang="en-US" sz="2100" kern="1200" dirty="0"/>
        </a:p>
      </dsp:txBody>
      <dsp:txXfrm>
        <a:off x="2063045" y="0"/>
        <a:ext cx="1439346" cy="586740"/>
      </dsp:txXfrm>
    </dsp:sp>
    <dsp:sp modelId="{98372B3D-96F1-4E0A-B641-18867B68F334}">
      <dsp:nvSpPr>
        <dsp:cNvPr id="0" name=""/>
        <dsp:cNvSpPr/>
      </dsp:nvSpPr>
      <dsp:spPr>
        <a:xfrm>
          <a:off x="383807" y="0"/>
          <a:ext cx="1439346" cy="1955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Old Org</a:t>
          </a:r>
          <a:endParaRPr lang="en-US" sz="2100" kern="1200" dirty="0"/>
        </a:p>
      </dsp:txBody>
      <dsp:txXfrm>
        <a:off x="383807" y="0"/>
        <a:ext cx="1439346" cy="586740"/>
      </dsp:txXfrm>
    </dsp:sp>
    <dsp:sp modelId="{79808242-1D23-4492-BCD0-492014E60061}">
      <dsp:nvSpPr>
        <dsp:cNvPr id="0" name=""/>
        <dsp:cNvSpPr/>
      </dsp:nvSpPr>
      <dsp:spPr>
        <a:xfrm>
          <a:off x="503753" y="932290"/>
          <a:ext cx="1199455" cy="599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Prospector</a:t>
          </a:r>
          <a:endParaRPr lang="en-US" sz="1900" kern="1200" dirty="0"/>
        </a:p>
      </dsp:txBody>
      <dsp:txXfrm>
        <a:off x="503753" y="932290"/>
        <a:ext cx="1199455" cy="599727"/>
      </dsp:txXfrm>
    </dsp:sp>
    <dsp:sp modelId="{EB540936-AABD-4B7D-BEB6-BF50E09A0136}">
      <dsp:nvSpPr>
        <dsp:cNvPr id="0" name=""/>
        <dsp:cNvSpPr/>
      </dsp:nvSpPr>
      <dsp:spPr>
        <a:xfrm rot="19457599">
          <a:off x="1647673" y="1032134"/>
          <a:ext cx="590853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590853" y="275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928328" y="1044960"/>
        <a:ext cx="29542" cy="29542"/>
      </dsp:txXfrm>
    </dsp:sp>
    <dsp:sp modelId="{BA13C595-1D66-4BDF-93DA-E2881CE62D07}">
      <dsp:nvSpPr>
        <dsp:cNvPr id="0" name=""/>
        <dsp:cNvSpPr/>
      </dsp:nvSpPr>
      <dsp:spPr>
        <a:xfrm>
          <a:off x="2182991" y="587446"/>
          <a:ext cx="1199455" cy="599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Prospector</a:t>
          </a:r>
          <a:endParaRPr lang="en-US" sz="1900" kern="1200" dirty="0"/>
        </a:p>
      </dsp:txBody>
      <dsp:txXfrm>
        <a:off x="2182991" y="587446"/>
        <a:ext cx="1199455" cy="599727"/>
      </dsp:txXfrm>
    </dsp:sp>
    <dsp:sp modelId="{8B28A46A-5A42-49A7-959D-25E650BA2E4A}">
      <dsp:nvSpPr>
        <dsp:cNvPr id="0" name=""/>
        <dsp:cNvSpPr/>
      </dsp:nvSpPr>
      <dsp:spPr>
        <a:xfrm rot="2142401">
          <a:off x="1647673" y="1376978"/>
          <a:ext cx="590853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590853" y="275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928328" y="1389804"/>
        <a:ext cx="29542" cy="29542"/>
      </dsp:txXfrm>
    </dsp:sp>
    <dsp:sp modelId="{49F5ACFE-94EB-43B4-96AD-15ABA9F6D05B}">
      <dsp:nvSpPr>
        <dsp:cNvPr id="0" name=""/>
        <dsp:cNvSpPr/>
      </dsp:nvSpPr>
      <dsp:spPr>
        <a:xfrm>
          <a:off x="2182991" y="1277133"/>
          <a:ext cx="1199455" cy="599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Defender</a:t>
          </a:r>
          <a:endParaRPr lang="en-US" sz="1900" kern="1200" dirty="0"/>
        </a:p>
      </dsp:txBody>
      <dsp:txXfrm>
        <a:off x="2182991" y="1277133"/>
        <a:ext cx="1199455" cy="59972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1C200C-C000-469A-8D4A-8AE8A4498FC1}">
      <dsp:nvSpPr>
        <dsp:cNvPr id="0" name=""/>
        <dsp:cNvSpPr/>
      </dsp:nvSpPr>
      <dsp:spPr>
        <a:xfrm>
          <a:off x="0" y="0"/>
          <a:ext cx="8229600" cy="4937125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3831758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Corporate Level</a:t>
          </a:r>
          <a:endParaRPr lang="en-US" sz="4300" kern="1200" dirty="0"/>
        </a:p>
      </dsp:txBody>
      <dsp:txXfrm>
        <a:off x="0" y="0"/>
        <a:ext cx="8229600" cy="4937125"/>
      </dsp:txXfrm>
    </dsp:sp>
    <dsp:sp modelId="{3A4796DF-B4EF-45D6-AC37-E15CAB020073}">
      <dsp:nvSpPr>
        <dsp:cNvPr id="0" name=""/>
        <dsp:cNvSpPr/>
      </dsp:nvSpPr>
      <dsp:spPr>
        <a:xfrm>
          <a:off x="205740" y="1234281"/>
          <a:ext cx="1234440" cy="1697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Mission</a:t>
          </a:r>
          <a:endParaRPr lang="en-US" sz="1900" kern="1200" dirty="0"/>
        </a:p>
      </dsp:txBody>
      <dsp:txXfrm>
        <a:off x="205740" y="1234281"/>
        <a:ext cx="1234440" cy="1697618"/>
      </dsp:txXfrm>
    </dsp:sp>
    <dsp:sp modelId="{76C6CB22-5FA2-4CFD-BBBC-CFA5529A2673}">
      <dsp:nvSpPr>
        <dsp:cNvPr id="0" name=""/>
        <dsp:cNvSpPr/>
      </dsp:nvSpPr>
      <dsp:spPr>
        <a:xfrm>
          <a:off x="205740" y="2992537"/>
          <a:ext cx="1234440" cy="16976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Objective</a:t>
          </a:r>
          <a:endParaRPr lang="en-US" sz="1900" kern="1200" dirty="0"/>
        </a:p>
      </dsp:txBody>
      <dsp:txXfrm>
        <a:off x="205740" y="2992537"/>
        <a:ext cx="1234440" cy="1697618"/>
      </dsp:txXfrm>
    </dsp:sp>
    <dsp:sp modelId="{138B0DA6-BBFF-40E2-B42E-6DA78EA99750}">
      <dsp:nvSpPr>
        <dsp:cNvPr id="0" name=""/>
        <dsp:cNvSpPr/>
      </dsp:nvSpPr>
      <dsp:spPr>
        <a:xfrm>
          <a:off x="1645920" y="1234281"/>
          <a:ext cx="6377940" cy="3455987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2194552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SBU Level</a:t>
          </a:r>
          <a:endParaRPr lang="en-US" sz="4300" kern="1200" dirty="0"/>
        </a:p>
      </dsp:txBody>
      <dsp:txXfrm>
        <a:off x="1645920" y="1234281"/>
        <a:ext cx="6377940" cy="3455987"/>
      </dsp:txXfrm>
    </dsp:sp>
    <dsp:sp modelId="{8F8CA5C3-854E-4C84-8EEC-8BDCB8B765AA}">
      <dsp:nvSpPr>
        <dsp:cNvPr id="0" name=""/>
        <dsp:cNvSpPr/>
      </dsp:nvSpPr>
      <dsp:spPr>
        <a:xfrm>
          <a:off x="1805368" y="2443876"/>
          <a:ext cx="1275588" cy="9635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Scope</a:t>
          </a:r>
          <a:endParaRPr lang="en-US" sz="1900" kern="1200" dirty="0"/>
        </a:p>
      </dsp:txBody>
      <dsp:txXfrm>
        <a:off x="1805368" y="2443876"/>
        <a:ext cx="1275588" cy="963516"/>
      </dsp:txXfrm>
    </dsp:sp>
    <dsp:sp modelId="{7C6C7F68-F918-44B3-A8AE-79CF272DB494}">
      <dsp:nvSpPr>
        <dsp:cNvPr id="0" name=""/>
        <dsp:cNvSpPr/>
      </dsp:nvSpPr>
      <dsp:spPr>
        <a:xfrm>
          <a:off x="1805368" y="3467247"/>
          <a:ext cx="1275588" cy="9635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SBU Objectives</a:t>
          </a:r>
          <a:endParaRPr lang="en-US" sz="1900" kern="1200" dirty="0"/>
        </a:p>
      </dsp:txBody>
      <dsp:txXfrm>
        <a:off x="1805368" y="3467247"/>
        <a:ext cx="1275588" cy="963516"/>
      </dsp:txXfrm>
    </dsp:sp>
    <dsp:sp modelId="{F7F6CC25-3BDB-4BBC-BCFF-A15764CF35E0}">
      <dsp:nvSpPr>
        <dsp:cNvPr id="0" name=""/>
        <dsp:cNvSpPr/>
      </dsp:nvSpPr>
      <dsp:spPr>
        <a:xfrm>
          <a:off x="3250692" y="2468562"/>
          <a:ext cx="4567428" cy="197485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114693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Marketing Level</a:t>
          </a:r>
          <a:endParaRPr lang="en-US" sz="4300" kern="1200" dirty="0"/>
        </a:p>
      </dsp:txBody>
      <dsp:txXfrm>
        <a:off x="3250692" y="2468562"/>
        <a:ext cx="4567428" cy="1974850"/>
      </dsp:txXfrm>
    </dsp:sp>
    <dsp:sp modelId="{0D465E92-AD7F-4ED8-95BC-B985CB6C2FC9}">
      <dsp:nvSpPr>
        <dsp:cNvPr id="0" name=""/>
        <dsp:cNvSpPr/>
      </dsp:nvSpPr>
      <dsp:spPr>
        <a:xfrm>
          <a:off x="3364877" y="3357245"/>
          <a:ext cx="2137748" cy="8886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Competition Plan</a:t>
          </a:r>
          <a:endParaRPr lang="en-US" sz="1900" kern="1200" dirty="0"/>
        </a:p>
      </dsp:txBody>
      <dsp:txXfrm>
        <a:off x="3364877" y="3357245"/>
        <a:ext cx="2137748" cy="888682"/>
      </dsp:txXfrm>
    </dsp:sp>
    <dsp:sp modelId="{789BCE70-0251-4CC5-966F-1A839F34E865}">
      <dsp:nvSpPr>
        <dsp:cNvPr id="0" name=""/>
        <dsp:cNvSpPr/>
      </dsp:nvSpPr>
      <dsp:spPr>
        <a:xfrm>
          <a:off x="5563443" y="3357245"/>
          <a:ext cx="2137748" cy="8886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Resources Deployment</a:t>
          </a:r>
          <a:endParaRPr lang="en-US" sz="1900" kern="1200" dirty="0"/>
        </a:p>
      </dsp:txBody>
      <dsp:txXfrm>
        <a:off x="5563443" y="3357245"/>
        <a:ext cx="2137748" cy="88868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AA882D-A0AF-447E-A194-9027B6768622}">
      <dsp:nvSpPr>
        <dsp:cNvPr id="0" name=""/>
        <dsp:cNvSpPr/>
      </dsp:nvSpPr>
      <dsp:spPr>
        <a:xfrm>
          <a:off x="1243" y="0"/>
          <a:ext cx="1303548" cy="320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Homogenous Markets &amp; Limited techs</a:t>
          </a:r>
          <a:endParaRPr lang="en-US" sz="1300" kern="1200" dirty="0"/>
        </a:p>
      </dsp:txBody>
      <dsp:txXfrm>
        <a:off x="1243" y="1280160"/>
        <a:ext cx="1303548" cy="1280160"/>
      </dsp:txXfrm>
    </dsp:sp>
    <dsp:sp modelId="{00F57EFC-415F-41C5-BB32-5EFFAC16C6B7}">
      <dsp:nvSpPr>
        <dsp:cNvPr id="0" name=""/>
        <dsp:cNvSpPr/>
      </dsp:nvSpPr>
      <dsp:spPr>
        <a:xfrm>
          <a:off x="120151" y="192024"/>
          <a:ext cx="1065733" cy="106573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EB32A-4A89-488B-A27F-28DC537A14B3}">
      <dsp:nvSpPr>
        <dsp:cNvPr id="0" name=""/>
        <dsp:cNvSpPr/>
      </dsp:nvSpPr>
      <dsp:spPr>
        <a:xfrm>
          <a:off x="1343898" y="0"/>
          <a:ext cx="1303548" cy="320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 2 SBUs compete on same customers with same products</a:t>
          </a:r>
          <a:endParaRPr lang="en-US" sz="1300" kern="1200" dirty="0"/>
        </a:p>
      </dsp:txBody>
      <dsp:txXfrm>
        <a:off x="1343898" y="1280160"/>
        <a:ext cx="1303548" cy="1280160"/>
      </dsp:txXfrm>
    </dsp:sp>
    <dsp:sp modelId="{88D8BFF2-D96A-461B-8F16-587BCDDC9C4E}">
      <dsp:nvSpPr>
        <dsp:cNvPr id="0" name=""/>
        <dsp:cNvSpPr/>
      </dsp:nvSpPr>
      <dsp:spPr>
        <a:xfrm>
          <a:off x="1462806" y="192024"/>
          <a:ext cx="1065733" cy="106573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79643-DB13-4811-9D54-EC94E6AD43C5}">
      <dsp:nvSpPr>
        <dsp:cNvPr id="0" name=""/>
        <dsp:cNvSpPr/>
      </dsp:nvSpPr>
      <dsp:spPr>
        <a:xfrm>
          <a:off x="2686553" y="0"/>
          <a:ext cx="1303548" cy="320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Authority over success factors</a:t>
          </a:r>
          <a:endParaRPr lang="en-US" sz="1300" kern="1200" dirty="0"/>
        </a:p>
      </dsp:txBody>
      <dsp:txXfrm>
        <a:off x="2686553" y="1280160"/>
        <a:ext cx="1303548" cy="1280160"/>
      </dsp:txXfrm>
    </dsp:sp>
    <dsp:sp modelId="{952BCE45-D8DB-45C2-A81D-9FE741B6C489}">
      <dsp:nvSpPr>
        <dsp:cNvPr id="0" name=""/>
        <dsp:cNvSpPr/>
      </dsp:nvSpPr>
      <dsp:spPr>
        <a:xfrm>
          <a:off x="2805460" y="192024"/>
          <a:ext cx="1065733" cy="106573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130B9-49BF-4163-BCBA-C6AF7DEE1E8C}">
      <dsp:nvSpPr>
        <dsp:cNvPr id="0" name=""/>
        <dsp:cNvSpPr/>
      </dsp:nvSpPr>
      <dsp:spPr>
        <a:xfrm>
          <a:off x="4029208" y="0"/>
          <a:ext cx="1303548" cy="320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Responsible for profitability</a:t>
          </a:r>
          <a:endParaRPr lang="en-US" sz="1300" kern="1200" dirty="0"/>
        </a:p>
      </dsp:txBody>
      <dsp:txXfrm>
        <a:off x="4029208" y="1280160"/>
        <a:ext cx="1303548" cy="1280160"/>
      </dsp:txXfrm>
    </dsp:sp>
    <dsp:sp modelId="{89B5DC91-3576-44F5-9014-7068A493D8D1}">
      <dsp:nvSpPr>
        <dsp:cNvPr id="0" name=""/>
        <dsp:cNvSpPr/>
      </dsp:nvSpPr>
      <dsp:spPr>
        <a:xfrm>
          <a:off x="4148115" y="192024"/>
          <a:ext cx="1065733" cy="106573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C2CF7-6356-4F63-9E49-B8F972F907F1}">
      <dsp:nvSpPr>
        <dsp:cNvPr id="0" name=""/>
        <dsp:cNvSpPr/>
      </dsp:nvSpPr>
      <dsp:spPr>
        <a:xfrm>
          <a:off x="213359" y="2560320"/>
          <a:ext cx="4907280" cy="48006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BB661C-E712-4F8D-A4E6-2AA67335EB38}">
      <dsp:nvSpPr>
        <dsp:cNvPr id="0" name=""/>
        <dsp:cNvSpPr/>
      </dsp:nvSpPr>
      <dsp:spPr>
        <a:xfrm>
          <a:off x="605789" y="0"/>
          <a:ext cx="6865620" cy="1651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319DD-47E3-42BB-99B4-49EA044F9A93}">
      <dsp:nvSpPr>
        <dsp:cNvPr id="0" name=""/>
        <dsp:cNvSpPr/>
      </dsp:nvSpPr>
      <dsp:spPr>
        <a:xfrm>
          <a:off x="273709" y="495300"/>
          <a:ext cx="2423160" cy="66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Technical compatibility</a:t>
          </a:r>
          <a:endParaRPr lang="en-US" sz="1700" kern="1200" dirty="0"/>
        </a:p>
      </dsp:txBody>
      <dsp:txXfrm>
        <a:off x="273709" y="495300"/>
        <a:ext cx="2423160" cy="660400"/>
      </dsp:txXfrm>
    </dsp:sp>
    <dsp:sp modelId="{522D2781-9D45-466C-A76F-C046AFA89C0A}">
      <dsp:nvSpPr>
        <dsp:cNvPr id="0" name=""/>
        <dsp:cNvSpPr/>
      </dsp:nvSpPr>
      <dsp:spPr>
        <a:xfrm>
          <a:off x="2827020" y="495300"/>
          <a:ext cx="2423160" cy="66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Same customer needs</a:t>
          </a:r>
          <a:endParaRPr lang="en-US" sz="1700" kern="1200" dirty="0"/>
        </a:p>
      </dsp:txBody>
      <dsp:txXfrm>
        <a:off x="2827020" y="495300"/>
        <a:ext cx="2423160" cy="660400"/>
      </dsp:txXfrm>
    </dsp:sp>
    <dsp:sp modelId="{F2ED97F0-A8E2-4CE3-8EF7-A384FBCEC9DC}">
      <dsp:nvSpPr>
        <dsp:cNvPr id="0" name=""/>
        <dsp:cNvSpPr/>
      </dsp:nvSpPr>
      <dsp:spPr>
        <a:xfrm>
          <a:off x="5380330" y="495300"/>
          <a:ext cx="2423160" cy="66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Same customer behaviour</a:t>
          </a:r>
          <a:endParaRPr lang="en-US" sz="1700" kern="1200" dirty="0"/>
        </a:p>
      </dsp:txBody>
      <dsp:txXfrm>
        <a:off x="5380330" y="495300"/>
        <a:ext cx="2423160" cy="6604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67BD58-02DA-4918-A433-84202E360DC2}">
      <dsp:nvSpPr>
        <dsp:cNvPr id="0" name=""/>
        <dsp:cNvSpPr/>
      </dsp:nvSpPr>
      <dsp:spPr>
        <a:xfrm>
          <a:off x="6123176" y="2924272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080B4-2379-4D63-B90F-DE3BB8D171A7}">
      <dsp:nvSpPr>
        <dsp:cNvPr id="0" name=""/>
        <dsp:cNvSpPr/>
      </dsp:nvSpPr>
      <dsp:spPr>
        <a:xfrm>
          <a:off x="5071169" y="2924272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750B-08AF-442C-9EA4-0961D18E5E8E}">
      <dsp:nvSpPr>
        <dsp:cNvPr id="0" name=""/>
        <dsp:cNvSpPr/>
      </dsp:nvSpPr>
      <dsp:spPr>
        <a:xfrm>
          <a:off x="4019163" y="1330482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FD583-CC7B-4765-9211-22C75623BB89}">
      <dsp:nvSpPr>
        <dsp:cNvPr id="0" name=""/>
        <dsp:cNvSpPr/>
      </dsp:nvSpPr>
      <dsp:spPr>
        <a:xfrm>
          <a:off x="1915150" y="2924272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57AA8-2C8C-4B15-A36D-D08F6619394F}">
      <dsp:nvSpPr>
        <dsp:cNvPr id="0" name=""/>
        <dsp:cNvSpPr/>
      </dsp:nvSpPr>
      <dsp:spPr>
        <a:xfrm>
          <a:off x="863143" y="2924272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49EBF-1C07-40F5-AA40-A41ECC91D4CF}">
      <dsp:nvSpPr>
        <dsp:cNvPr id="0" name=""/>
        <dsp:cNvSpPr/>
      </dsp:nvSpPr>
      <dsp:spPr>
        <a:xfrm>
          <a:off x="1915150" y="1330482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1B6FE-5DBE-4515-8100-426E3AA05CB5}">
      <dsp:nvSpPr>
        <dsp:cNvPr id="0" name=""/>
        <dsp:cNvSpPr/>
      </dsp:nvSpPr>
      <dsp:spPr>
        <a:xfrm>
          <a:off x="3158430" y="237352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7C4D-8F65-4422-B230-DFB7B7837A13}">
      <dsp:nvSpPr>
        <dsp:cNvPr id="0" name=""/>
        <dsp:cNvSpPr/>
      </dsp:nvSpPr>
      <dsp:spPr>
        <a:xfrm>
          <a:off x="3349704" y="41906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SBUs/ Products Sub-objectives</a:t>
          </a:r>
          <a:endParaRPr lang="en-US" sz="2000" kern="1200" dirty="0"/>
        </a:p>
      </dsp:txBody>
      <dsp:txXfrm>
        <a:off x="3349704" y="419062"/>
        <a:ext cx="1721465" cy="1093130"/>
      </dsp:txXfrm>
    </dsp:sp>
    <dsp:sp modelId="{705FEEE8-FDE7-404C-BB72-32D41174DFAA}">
      <dsp:nvSpPr>
        <dsp:cNvPr id="0" name=""/>
        <dsp:cNvSpPr/>
      </dsp:nvSpPr>
      <dsp:spPr>
        <a:xfrm>
          <a:off x="1054417" y="1831142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E6A74-5590-4B7C-A899-9008B6E1BBA3}">
      <dsp:nvSpPr>
        <dsp:cNvPr id="0" name=""/>
        <dsp:cNvSpPr/>
      </dsp:nvSpPr>
      <dsp:spPr>
        <a:xfrm>
          <a:off x="1245691" y="201285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Stable</a:t>
          </a:r>
          <a:endParaRPr lang="en-US" sz="2000" kern="1200" dirty="0"/>
        </a:p>
      </dsp:txBody>
      <dsp:txXfrm>
        <a:off x="1245691" y="2012852"/>
        <a:ext cx="1721465" cy="1093130"/>
      </dsp:txXfrm>
    </dsp:sp>
    <dsp:sp modelId="{28B9B1F2-A286-4B4E-86A1-DE29032016A3}">
      <dsp:nvSpPr>
        <dsp:cNvPr id="0" name=""/>
        <dsp:cNvSpPr/>
      </dsp:nvSpPr>
      <dsp:spPr>
        <a:xfrm>
          <a:off x="2411" y="3424932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3DB95-D42F-4017-ACB0-FB894B6A203E}">
      <dsp:nvSpPr>
        <dsp:cNvPr id="0" name=""/>
        <dsp:cNvSpPr/>
      </dsp:nvSpPr>
      <dsp:spPr>
        <a:xfrm>
          <a:off x="193684" y="360664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High profitability</a:t>
          </a:r>
          <a:endParaRPr lang="en-US" sz="2000" kern="1200" dirty="0"/>
        </a:p>
      </dsp:txBody>
      <dsp:txXfrm>
        <a:off x="193684" y="3606642"/>
        <a:ext cx="1721465" cy="1093130"/>
      </dsp:txXfrm>
    </dsp:sp>
    <dsp:sp modelId="{3AA3AE9D-234E-458E-9F38-11BA94AD7AA7}">
      <dsp:nvSpPr>
        <dsp:cNvPr id="0" name=""/>
        <dsp:cNvSpPr/>
      </dsp:nvSpPr>
      <dsp:spPr>
        <a:xfrm>
          <a:off x="2106423" y="3424932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D7B33-E739-46F9-8C6B-480EB292826F}">
      <dsp:nvSpPr>
        <dsp:cNvPr id="0" name=""/>
        <dsp:cNvSpPr/>
      </dsp:nvSpPr>
      <dsp:spPr>
        <a:xfrm>
          <a:off x="2297697" y="360664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High ROI</a:t>
          </a:r>
          <a:endParaRPr lang="en-US" sz="2000" kern="1200" dirty="0"/>
        </a:p>
      </dsp:txBody>
      <dsp:txXfrm>
        <a:off x="2297697" y="3606642"/>
        <a:ext cx="1721465" cy="1093130"/>
      </dsp:txXfrm>
    </dsp:sp>
    <dsp:sp modelId="{11AD0C73-8538-454C-947D-1B49D21FD47B}">
      <dsp:nvSpPr>
        <dsp:cNvPr id="0" name=""/>
        <dsp:cNvSpPr/>
      </dsp:nvSpPr>
      <dsp:spPr>
        <a:xfrm>
          <a:off x="5262443" y="1831142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DF8EC-9064-44E6-9F61-9773B7885BD1}">
      <dsp:nvSpPr>
        <dsp:cNvPr id="0" name=""/>
        <dsp:cNvSpPr/>
      </dsp:nvSpPr>
      <dsp:spPr>
        <a:xfrm>
          <a:off x="5453717" y="201285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New</a:t>
          </a:r>
          <a:endParaRPr lang="en-US" sz="2000" kern="1200" dirty="0"/>
        </a:p>
      </dsp:txBody>
      <dsp:txXfrm>
        <a:off x="5453717" y="2012852"/>
        <a:ext cx="1721465" cy="1093130"/>
      </dsp:txXfrm>
    </dsp:sp>
    <dsp:sp modelId="{8E6F083A-D42D-4AB1-9328-D903DFD0C7F0}">
      <dsp:nvSpPr>
        <dsp:cNvPr id="0" name=""/>
        <dsp:cNvSpPr/>
      </dsp:nvSpPr>
      <dsp:spPr>
        <a:xfrm>
          <a:off x="4210436" y="3424932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0EA23-09A6-4157-BFEF-57D7DB0F5F1D}">
      <dsp:nvSpPr>
        <dsp:cNvPr id="0" name=""/>
        <dsp:cNvSpPr/>
      </dsp:nvSpPr>
      <dsp:spPr>
        <a:xfrm>
          <a:off x="4401710" y="360664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High share</a:t>
          </a:r>
          <a:endParaRPr lang="en-US" sz="2000" kern="1200" dirty="0"/>
        </a:p>
      </dsp:txBody>
      <dsp:txXfrm>
        <a:off x="4401710" y="3606642"/>
        <a:ext cx="1721465" cy="1093130"/>
      </dsp:txXfrm>
    </dsp:sp>
    <dsp:sp modelId="{2BAE894B-1004-4712-A6E3-9A52E670DE93}">
      <dsp:nvSpPr>
        <dsp:cNvPr id="0" name=""/>
        <dsp:cNvSpPr/>
      </dsp:nvSpPr>
      <dsp:spPr>
        <a:xfrm>
          <a:off x="6314449" y="3424932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5FD93-5085-40E0-BEE8-D212D6B29440}">
      <dsp:nvSpPr>
        <dsp:cNvPr id="0" name=""/>
        <dsp:cNvSpPr/>
      </dsp:nvSpPr>
      <dsp:spPr>
        <a:xfrm>
          <a:off x="6505723" y="360664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ROI is not the important now</a:t>
          </a:r>
          <a:endParaRPr lang="en-US" sz="2000" kern="1200" dirty="0"/>
        </a:p>
      </dsp:txBody>
      <dsp:txXfrm>
        <a:off x="6505723" y="3606642"/>
        <a:ext cx="1721465" cy="10931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EA48D7-13F4-4E62-9654-F0C1A132200A}">
      <dsp:nvSpPr>
        <dsp:cNvPr id="0" name=""/>
        <dsp:cNvSpPr/>
      </dsp:nvSpPr>
      <dsp:spPr>
        <a:xfrm>
          <a:off x="5125908" y="2972141"/>
          <a:ext cx="91440" cy="553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32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5A492-6BC9-4E11-BE97-B572BF240CFF}">
      <dsp:nvSpPr>
        <dsp:cNvPr id="0" name=""/>
        <dsp:cNvSpPr/>
      </dsp:nvSpPr>
      <dsp:spPr>
        <a:xfrm>
          <a:off x="4009117" y="1210936"/>
          <a:ext cx="1162511" cy="55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23"/>
              </a:lnTo>
              <a:lnTo>
                <a:pt x="1162511" y="377023"/>
              </a:lnTo>
              <a:lnTo>
                <a:pt x="1162511" y="5532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218A8-732E-46BF-B878-39C39A79DE91}">
      <dsp:nvSpPr>
        <dsp:cNvPr id="0" name=""/>
        <dsp:cNvSpPr/>
      </dsp:nvSpPr>
      <dsp:spPr>
        <a:xfrm>
          <a:off x="2846605" y="1210936"/>
          <a:ext cx="1162511" cy="553249"/>
        </a:xfrm>
        <a:custGeom>
          <a:avLst/>
          <a:gdLst/>
          <a:ahLst/>
          <a:cxnLst/>
          <a:rect l="0" t="0" r="0" b="0"/>
          <a:pathLst>
            <a:path>
              <a:moveTo>
                <a:pt x="1162511" y="0"/>
              </a:moveTo>
              <a:lnTo>
                <a:pt x="1162511" y="377023"/>
              </a:lnTo>
              <a:lnTo>
                <a:pt x="0" y="377023"/>
              </a:lnTo>
              <a:lnTo>
                <a:pt x="0" y="5532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D4781-BDD6-4D28-AF37-95AB707098E5}">
      <dsp:nvSpPr>
        <dsp:cNvPr id="0" name=""/>
        <dsp:cNvSpPr/>
      </dsp:nvSpPr>
      <dsp:spPr>
        <a:xfrm>
          <a:off x="3057971" y="2981"/>
          <a:ext cx="1902291" cy="120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DDEF4-F6B9-494F-9038-771A5750B499}">
      <dsp:nvSpPr>
        <dsp:cNvPr id="0" name=""/>
        <dsp:cNvSpPr/>
      </dsp:nvSpPr>
      <dsp:spPr>
        <a:xfrm>
          <a:off x="3269337" y="203778"/>
          <a:ext cx="1902291" cy="1207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Resources between markets??</a:t>
          </a:r>
          <a:endParaRPr lang="en-US" sz="2300" kern="1200" dirty="0"/>
        </a:p>
      </dsp:txBody>
      <dsp:txXfrm>
        <a:off x="3269337" y="203778"/>
        <a:ext cx="1902291" cy="1207954"/>
      </dsp:txXfrm>
    </dsp:sp>
    <dsp:sp modelId="{47A441D1-62C7-41F3-B2F2-FC3AF8A05F37}">
      <dsp:nvSpPr>
        <dsp:cNvPr id="0" name=""/>
        <dsp:cNvSpPr/>
      </dsp:nvSpPr>
      <dsp:spPr>
        <a:xfrm>
          <a:off x="1895460" y="1764186"/>
          <a:ext cx="1902291" cy="120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1E7EF-4337-4A02-8259-8CEBB8BC5383}">
      <dsp:nvSpPr>
        <dsp:cNvPr id="0" name=""/>
        <dsp:cNvSpPr/>
      </dsp:nvSpPr>
      <dsp:spPr>
        <a:xfrm>
          <a:off x="2106825" y="1964983"/>
          <a:ext cx="1902291" cy="1207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Portfolio</a:t>
          </a:r>
          <a:endParaRPr lang="en-US" sz="2300" kern="1200" dirty="0"/>
        </a:p>
      </dsp:txBody>
      <dsp:txXfrm>
        <a:off x="2106825" y="1964983"/>
        <a:ext cx="1902291" cy="1207954"/>
      </dsp:txXfrm>
    </dsp:sp>
    <dsp:sp modelId="{D2A23755-C27E-4D95-B742-4469B14D8E96}">
      <dsp:nvSpPr>
        <dsp:cNvPr id="0" name=""/>
        <dsp:cNvSpPr/>
      </dsp:nvSpPr>
      <dsp:spPr>
        <a:xfrm>
          <a:off x="4220482" y="1764186"/>
          <a:ext cx="1902291" cy="120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C09AA-CB54-4622-9957-466F98B2D78F}">
      <dsp:nvSpPr>
        <dsp:cNvPr id="0" name=""/>
        <dsp:cNvSpPr/>
      </dsp:nvSpPr>
      <dsp:spPr>
        <a:xfrm>
          <a:off x="4431848" y="1964983"/>
          <a:ext cx="1902291" cy="1207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Value-based planning</a:t>
          </a:r>
          <a:endParaRPr lang="en-US" sz="2300" kern="1200" dirty="0"/>
        </a:p>
      </dsp:txBody>
      <dsp:txXfrm>
        <a:off x="4431848" y="1964983"/>
        <a:ext cx="1902291" cy="1207954"/>
      </dsp:txXfrm>
    </dsp:sp>
    <dsp:sp modelId="{54FBDEE8-5177-4BF0-866C-3D07C279167A}">
      <dsp:nvSpPr>
        <dsp:cNvPr id="0" name=""/>
        <dsp:cNvSpPr/>
      </dsp:nvSpPr>
      <dsp:spPr>
        <a:xfrm>
          <a:off x="4220482" y="3525391"/>
          <a:ext cx="1902291" cy="120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3092-4946-4143-AA87-0E3C28A8FA4A}">
      <dsp:nvSpPr>
        <dsp:cNvPr id="0" name=""/>
        <dsp:cNvSpPr/>
      </dsp:nvSpPr>
      <dsp:spPr>
        <a:xfrm>
          <a:off x="4431848" y="3726188"/>
          <a:ext cx="1902291" cy="1207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activity-based costing </a:t>
          </a:r>
          <a:r>
            <a:rPr lang="en-US" sz="2300" kern="1200" dirty="0" smtClean="0"/>
            <a:t>system</a:t>
          </a:r>
          <a:endParaRPr lang="en-US" sz="2300" kern="1200" dirty="0"/>
        </a:p>
      </dsp:txBody>
      <dsp:txXfrm>
        <a:off x="4431848" y="3726188"/>
        <a:ext cx="1902291" cy="120795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63EBB0-D7AD-4265-B126-3F72FEEB8485}">
      <dsp:nvSpPr>
        <dsp:cNvPr id="0" name=""/>
        <dsp:cNvSpPr/>
      </dsp:nvSpPr>
      <dsp:spPr>
        <a:xfrm>
          <a:off x="4751" y="1808546"/>
          <a:ext cx="1320031" cy="13200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SBU core competencies and resources</a:t>
          </a:r>
          <a:endParaRPr lang="en-US" sz="1100" kern="1200" dirty="0"/>
        </a:p>
      </dsp:txBody>
      <dsp:txXfrm>
        <a:off x="4751" y="1808546"/>
        <a:ext cx="1320031" cy="1320031"/>
      </dsp:txXfrm>
    </dsp:sp>
    <dsp:sp modelId="{A11DF7C4-95C6-4D3F-A72D-DB58DD08D70E}">
      <dsp:nvSpPr>
        <dsp:cNvPr id="0" name=""/>
        <dsp:cNvSpPr/>
      </dsp:nvSpPr>
      <dsp:spPr>
        <a:xfrm>
          <a:off x="1431968" y="2085753"/>
          <a:ext cx="765618" cy="76561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431968" y="2085753"/>
        <a:ext cx="765618" cy="765618"/>
      </dsp:txXfrm>
    </dsp:sp>
    <dsp:sp modelId="{67486BF6-1E4C-4236-8147-10EC468CBA56}">
      <dsp:nvSpPr>
        <dsp:cNvPr id="0" name=""/>
        <dsp:cNvSpPr/>
      </dsp:nvSpPr>
      <dsp:spPr>
        <a:xfrm>
          <a:off x="2304773" y="1808546"/>
          <a:ext cx="1320031" cy="13200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Customers characteristics</a:t>
          </a:r>
          <a:endParaRPr lang="en-US" sz="1100" kern="1200" dirty="0"/>
        </a:p>
      </dsp:txBody>
      <dsp:txXfrm>
        <a:off x="2304773" y="1808546"/>
        <a:ext cx="1320031" cy="1320031"/>
      </dsp:txXfrm>
    </dsp:sp>
    <dsp:sp modelId="{3D3B0DD6-5E02-4A41-BAF3-349F91D3ACF8}">
      <dsp:nvSpPr>
        <dsp:cNvPr id="0" name=""/>
        <dsp:cNvSpPr/>
      </dsp:nvSpPr>
      <dsp:spPr>
        <a:xfrm>
          <a:off x="3731990" y="2085753"/>
          <a:ext cx="765618" cy="76561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731990" y="2085753"/>
        <a:ext cx="765618" cy="765618"/>
      </dsp:txXfrm>
    </dsp:sp>
    <dsp:sp modelId="{99BEF3B8-5FFC-4F8A-8266-A0031B76DFD6}">
      <dsp:nvSpPr>
        <dsp:cNvPr id="0" name=""/>
        <dsp:cNvSpPr/>
      </dsp:nvSpPr>
      <dsp:spPr>
        <a:xfrm>
          <a:off x="4604795" y="1808546"/>
          <a:ext cx="1320031" cy="13200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Industry </a:t>
          </a:r>
          <a:r>
            <a:rPr lang="en-US" sz="1100" kern="1200" dirty="0" smtClean="0"/>
            <a:t>Characteristics</a:t>
          </a:r>
          <a:endParaRPr lang="en-US" sz="1100" kern="1200" dirty="0"/>
        </a:p>
      </dsp:txBody>
      <dsp:txXfrm>
        <a:off x="4604795" y="1808546"/>
        <a:ext cx="1320031" cy="1320031"/>
      </dsp:txXfrm>
    </dsp:sp>
    <dsp:sp modelId="{C7C7D4FE-19CA-48E4-9F41-7420301B8909}">
      <dsp:nvSpPr>
        <dsp:cNvPr id="0" name=""/>
        <dsp:cNvSpPr/>
      </dsp:nvSpPr>
      <dsp:spPr>
        <a:xfrm>
          <a:off x="6032013" y="2085753"/>
          <a:ext cx="765618" cy="765618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032013" y="2085753"/>
        <a:ext cx="765618" cy="765618"/>
      </dsp:txXfrm>
    </dsp:sp>
    <dsp:sp modelId="{6910CBA4-8AB9-49E2-9AAE-98BEF0635413}">
      <dsp:nvSpPr>
        <dsp:cNvPr id="0" name=""/>
        <dsp:cNvSpPr/>
      </dsp:nvSpPr>
      <dsp:spPr>
        <a:xfrm>
          <a:off x="6904817" y="1808546"/>
          <a:ext cx="1320031" cy="13200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Competitive Advantage</a:t>
          </a:r>
          <a:endParaRPr lang="en-US" sz="1100" kern="1200" dirty="0"/>
        </a:p>
      </dsp:txBody>
      <dsp:txXfrm>
        <a:off x="6904817" y="1808546"/>
        <a:ext cx="1320031" cy="132003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F07273-AEB5-4E71-BD44-95A111FB8287}">
      <dsp:nvSpPr>
        <dsp:cNvPr id="0" name=""/>
        <dsp:cNvSpPr/>
      </dsp:nvSpPr>
      <dsp:spPr>
        <a:xfrm>
          <a:off x="1711" y="0"/>
          <a:ext cx="2663390" cy="472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Cost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(Effective Operation)</a:t>
          </a:r>
          <a:endParaRPr lang="en-US" sz="2000" kern="1200" dirty="0"/>
        </a:p>
      </dsp:txBody>
      <dsp:txXfrm>
        <a:off x="1711" y="1889760"/>
        <a:ext cx="2663390" cy="1889760"/>
      </dsp:txXfrm>
    </dsp:sp>
    <dsp:sp modelId="{5C4B93E7-5F2C-4F6C-B3C2-74D839271D2D}">
      <dsp:nvSpPr>
        <dsp:cNvPr id="0" name=""/>
        <dsp:cNvSpPr/>
      </dsp:nvSpPr>
      <dsp:spPr>
        <a:xfrm>
          <a:off x="546794" y="283463"/>
          <a:ext cx="1573225" cy="157322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F725D-4319-4FEC-B1D3-98C5602EA9B6}">
      <dsp:nvSpPr>
        <dsp:cNvPr id="0" name=""/>
        <dsp:cNvSpPr/>
      </dsp:nvSpPr>
      <dsp:spPr>
        <a:xfrm>
          <a:off x="2745004" y="0"/>
          <a:ext cx="2663390" cy="472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Differentiation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Design, service</a:t>
          </a:r>
          <a:endParaRPr lang="en-US" sz="2000" i="1" kern="1200" dirty="0"/>
        </a:p>
      </dsp:txBody>
      <dsp:txXfrm>
        <a:off x="2745004" y="1889760"/>
        <a:ext cx="2663390" cy="1889760"/>
      </dsp:txXfrm>
    </dsp:sp>
    <dsp:sp modelId="{D6513F9F-1B2B-4D33-91C6-539A7E4FE32F}">
      <dsp:nvSpPr>
        <dsp:cNvPr id="0" name=""/>
        <dsp:cNvSpPr/>
      </dsp:nvSpPr>
      <dsp:spPr>
        <a:xfrm>
          <a:off x="3290087" y="283463"/>
          <a:ext cx="1573225" cy="157322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BB8D9-7632-4965-8E03-16A7178E5570}">
      <dsp:nvSpPr>
        <dsp:cNvPr id="0" name=""/>
        <dsp:cNvSpPr/>
      </dsp:nvSpPr>
      <dsp:spPr>
        <a:xfrm>
          <a:off x="5488297" y="0"/>
          <a:ext cx="2663390" cy="472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Focus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(little piece)</a:t>
          </a:r>
          <a:endParaRPr lang="en-US" sz="2000" i="1" kern="1200" dirty="0"/>
        </a:p>
      </dsp:txBody>
      <dsp:txXfrm>
        <a:off x="5488297" y="1889760"/>
        <a:ext cx="2663390" cy="1889760"/>
      </dsp:txXfrm>
    </dsp:sp>
    <dsp:sp modelId="{321D032C-87CA-4D57-90E6-1CCCE4B4F5A0}">
      <dsp:nvSpPr>
        <dsp:cNvPr id="0" name=""/>
        <dsp:cNvSpPr/>
      </dsp:nvSpPr>
      <dsp:spPr>
        <a:xfrm>
          <a:off x="6033380" y="283463"/>
          <a:ext cx="1573225" cy="157322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AE629-27EF-46E4-9679-ACB57A317922}">
      <dsp:nvSpPr>
        <dsp:cNvPr id="0" name=""/>
        <dsp:cNvSpPr/>
      </dsp:nvSpPr>
      <dsp:spPr>
        <a:xfrm>
          <a:off x="326135" y="3779520"/>
          <a:ext cx="7501128" cy="70866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4725A-0FFA-4197-929E-D48AB9FFE86A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9C0F-D117-40C9-9AD3-B84421D3A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57A0C6-6284-4232-86AB-B711170BCF4E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99007-8863-421E-A5BB-2DB4EBC6B1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Business Strategies and Their Marketing Implications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0" y="1295400"/>
          <a:ext cx="50292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3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9000" y="1295400"/>
            <a:ext cx="1333500" cy="666750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33400" y="1295400"/>
          <a:ext cx="32004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2159288" y="3403314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Strategy fit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3.2.2 Do the Same Competitive Strategies Work for Single-Business Firms and Start-ups?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dirty="0" smtClean="0"/>
              <a:t>Yes</a:t>
            </a:r>
          </a:p>
          <a:p>
            <a:pPr lvl="1"/>
            <a:r>
              <a:rPr lang="en-US" dirty="0" smtClean="0"/>
              <a:t>Same set of generic competitive strategies is just as appropriate for small firms as for business units within larger ones</a:t>
            </a:r>
          </a:p>
          <a:p>
            <a:r>
              <a:rPr lang="en-US" sz="5100" dirty="0" smtClean="0"/>
              <a:t>BUT</a:t>
            </a:r>
            <a:r>
              <a:rPr lang="en-US" dirty="0" smtClean="0"/>
              <a:t> there are differences</a:t>
            </a:r>
          </a:p>
          <a:p>
            <a:pPr lvl="1"/>
            <a:r>
              <a:rPr lang="en-US" dirty="0" smtClean="0"/>
              <a:t>Marketing and business strategies blur and comes as one</a:t>
            </a:r>
          </a:p>
          <a:p>
            <a:pPr lvl="1"/>
            <a:r>
              <a:rPr lang="en-US" sz="2500" dirty="0" smtClean="0"/>
              <a:t>By definition start-ups do not have an established market position to defend, they begin as prospectors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3.2.3 Do the Same Competitive Strategies Work for Service Businesses?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Yes</a:t>
            </a:r>
          </a:p>
          <a:p>
            <a:pPr lvl="1"/>
            <a:r>
              <a:rPr lang="en-US" sz="2200" dirty="0" smtClean="0"/>
              <a:t>AMEX tailored to specific segments of the firm’s credit-card holders</a:t>
            </a:r>
          </a:p>
          <a:p>
            <a:pPr lvl="1"/>
            <a:r>
              <a:rPr lang="en-US" sz="2500" dirty="0" smtClean="0"/>
              <a:t>Others focus narrowly on defending established positions in current markets</a:t>
            </a:r>
          </a:p>
          <a:p>
            <a:pPr lvl="1"/>
            <a:r>
              <a:rPr lang="en-US" sz="2500" dirty="0" smtClean="0"/>
              <a:t>Cable &amp;Wireless is considered as differentiated analyzer.</a:t>
            </a:r>
            <a:endParaRPr lang="en-US"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3.2.4 Do the Same Competitive Strategies Work for Global Competitors?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dirty="0" smtClean="0"/>
              <a:t>Analyser</a:t>
            </a:r>
          </a:p>
          <a:p>
            <a:pPr lvl="1"/>
            <a:r>
              <a:rPr lang="en-US" dirty="0" smtClean="0"/>
              <a:t>Defend in home and foreign well-established markets and prospect in new markets</a:t>
            </a:r>
          </a:p>
          <a:p>
            <a:pPr lvl="1"/>
            <a:r>
              <a:rPr lang="en-US" dirty="0" smtClean="0"/>
              <a:t>This suggests that a single SBU may need to engage in different functional activities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Adopt different organisational structures to implement those activities</a:t>
            </a:r>
          </a:p>
          <a:p>
            <a:pPr lvl="1"/>
            <a:r>
              <a:rPr lang="en-US" sz="2000" dirty="0" smtClean="0"/>
              <a:t>Huawei works as defender in China and prospector outside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3.2.5 Will the Internet Change Everything?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Yes</a:t>
            </a:r>
          </a:p>
          <a:p>
            <a:r>
              <a:rPr lang="en-US" sz="2300" dirty="0" smtClean="0">
                <a:solidFill>
                  <a:schemeClr val="tx2"/>
                </a:solidFill>
              </a:rPr>
              <a:t>Price differentiations , </a:t>
            </a:r>
            <a:r>
              <a:rPr lang="en-US" sz="2300" i="1" dirty="0" smtClean="0">
                <a:solidFill>
                  <a:schemeClr val="tx2"/>
                </a:solidFill>
              </a:rPr>
              <a:t>but is not the only thing</a:t>
            </a:r>
          </a:p>
          <a:p>
            <a:r>
              <a:rPr lang="en-US" sz="2300" dirty="0" smtClean="0">
                <a:solidFill>
                  <a:schemeClr val="tx2"/>
                </a:solidFill>
              </a:rPr>
              <a:t>Innovation will increase at prime prices</a:t>
            </a:r>
          </a:p>
          <a:p>
            <a:r>
              <a:rPr lang="en-US" sz="2300" dirty="0" smtClean="0">
                <a:solidFill>
                  <a:schemeClr val="tx2"/>
                </a:solidFill>
              </a:rPr>
              <a:t>Excellent communication tool for segments</a:t>
            </a:r>
          </a:p>
          <a:p>
            <a:r>
              <a:rPr lang="en-US" sz="2300" dirty="0" smtClean="0">
                <a:solidFill>
                  <a:schemeClr val="tx2"/>
                </a:solidFill>
              </a:rPr>
              <a:t>Personalization and customization</a:t>
            </a:r>
            <a:r>
              <a:rPr lang="en-US" sz="2300" i="1" dirty="0" smtClean="0">
                <a:solidFill>
                  <a:schemeClr val="tx2"/>
                </a:solidFill>
              </a:rPr>
              <a:t>, such as </a:t>
            </a:r>
            <a:r>
              <a:rPr lang="en-US" sz="2400" i="1" dirty="0" smtClean="0"/>
              <a:t>logistical alliances among organisational </a:t>
            </a:r>
            <a:r>
              <a:rPr lang="en-US" sz="2400" i="1" dirty="0" smtClean="0"/>
              <a:t>buyers and </a:t>
            </a:r>
            <a:r>
              <a:rPr lang="en-US" sz="2400" i="1" dirty="0" smtClean="0"/>
              <a:t>their suppliers</a:t>
            </a:r>
            <a:endParaRPr lang="en-US" sz="2300" i="1" dirty="0" smtClean="0">
              <a:solidFill>
                <a:schemeClr val="tx2"/>
              </a:solidFill>
            </a:endParaRPr>
          </a:p>
          <a:p>
            <a:endParaRPr lang="en-US" sz="2300" dirty="0" smtClean="0">
              <a:solidFill>
                <a:schemeClr val="tx2"/>
              </a:solidFill>
            </a:endParaRPr>
          </a:p>
          <a:p>
            <a:endParaRPr lang="en-US" sz="2300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3962400"/>
          <a:ext cx="8305800" cy="215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 How Do Competitive Strategies Differ from One another?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0"/>
            <a:ext cx="3206801" cy="240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Diagram 4"/>
          <p:cNvGraphicFramePr/>
          <p:nvPr/>
        </p:nvGraphicFramePr>
        <p:xfrm>
          <a:off x="457200" y="3962400"/>
          <a:ext cx="8305800" cy="215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5"/>
          <p:cNvSpPr/>
          <p:nvPr/>
        </p:nvSpPr>
        <p:spPr>
          <a:xfrm>
            <a:off x="4343400" y="40386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3.3.1 Differences in Scope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2971800"/>
          <a:ext cx="8229600" cy="318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9550" y="1219200"/>
            <a:ext cx="8782050" cy="175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3.3.2 Differences in Goals and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447800" y="1219200"/>
          <a:ext cx="6019800" cy="303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143000" y="4572000"/>
            <a:ext cx="6858000" cy="1524000"/>
            <a:chOff x="838200" y="4495800"/>
            <a:chExt cx="7186613" cy="22098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38200" y="4495800"/>
              <a:ext cx="7050881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 t="14512"/>
            <a:stretch>
              <a:fillRect/>
            </a:stretch>
          </p:blipFill>
          <p:spPr bwMode="auto">
            <a:xfrm>
              <a:off x="838200" y="4910137"/>
              <a:ext cx="7186613" cy="1795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3.3.3 Differences in Resource Deployment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2590800"/>
            <a:ext cx="7536656" cy="1828800"/>
            <a:chOff x="981075" y="1828800"/>
            <a:chExt cx="7165181" cy="1371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828800"/>
              <a:ext cx="7079456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1075" y="2264569"/>
              <a:ext cx="6943725" cy="935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3.3.4 Differences in Sources of Synergy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590800"/>
            <a:ext cx="7750969" cy="2352674"/>
            <a:chOff x="1371600" y="3133726"/>
            <a:chExt cx="7217569" cy="17335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3133726"/>
              <a:ext cx="7065169" cy="44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3581400"/>
              <a:ext cx="7129463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3.4 Deciding When a Strategy Is Appropriate: The Fit between Business Strategies and the Environment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29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Prospector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Analyser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cost Defender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Differentiated</a:t>
                      </a:r>
                      <a:r>
                        <a:rPr lang="en-US" sz="1600" baseline="0" dirty="0" smtClean="0"/>
                        <a:t> Defender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Newborn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Some</a:t>
                      </a:r>
                      <a:r>
                        <a:rPr lang="en-US" sz="1600" baseline="0" dirty="0" smtClean="0"/>
                        <a:t> still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Mature</a:t>
                      </a:r>
                      <a:r>
                        <a:rPr lang="en-US" sz="1600" baseline="0" dirty="0" smtClean="0"/>
                        <a:t> or decline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Mature</a:t>
                      </a:r>
                      <a:r>
                        <a:rPr lang="en-US" sz="1600" baseline="0" dirty="0" smtClean="0"/>
                        <a:t> or decline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Undeveloped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</a:t>
                      </a:r>
                      <a:r>
                        <a:rPr lang="en-US" sz="1600" baseline="0" dirty="0" smtClean="0"/>
                        <a:t> Developed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Fully developed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Fully developed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Business  Relative Strengths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Strong R&amp;D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 R&amp;D but not the best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engineering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quality control and/or in marketing, sales, distribution or customer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Sources supply</a:t>
                      </a:r>
                      <a:r>
                        <a:rPr lang="en-US" sz="1600" baseline="0" dirty="0" smtClean="0"/>
                        <a:t> and process engineering to make lower cost than competitors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Many but shaky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Few well established 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Few well established ones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 Strategic Decisions at the Business-Unit Level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3.4.1 Appropriate Conditions for a Prospector Strategy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3.4.2 Appropriate Conditions for an Analyser Strategy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3.4.3 Appropriate Conditions for a Defender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most appropriate for units with a profitable share of one or </a:t>
            </a:r>
            <a:r>
              <a:rPr lang="en-US" dirty="0" smtClean="0"/>
              <a:t>more major </a:t>
            </a:r>
            <a:r>
              <a:rPr lang="en-US" dirty="0" smtClean="0"/>
              <a:t>segments in a relatively mature, stable </a:t>
            </a:r>
            <a:r>
              <a:rPr lang="en-US" dirty="0" smtClean="0"/>
              <a:t>industry</a:t>
            </a:r>
          </a:p>
          <a:p>
            <a:r>
              <a:rPr lang="en-US" dirty="0" smtClean="0"/>
              <a:t>Initiate </a:t>
            </a:r>
            <a:r>
              <a:rPr lang="en-US" dirty="0" smtClean="0"/>
              <a:t>process improvements, product improvements, or line extensions to </a:t>
            </a:r>
            <a:r>
              <a:rPr lang="en-US" dirty="0" smtClean="0"/>
              <a:t>help protect </a:t>
            </a:r>
            <a:r>
              <a:rPr lang="en-US" dirty="0" smtClean="0"/>
              <a:t>and strengthen their established </a:t>
            </a:r>
            <a:r>
              <a:rPr lang="en-US" dirty="0" smtClean="0"/>
              <a:t>positions</a:t>
            </a:r>
          </a:p>
          <a:p>
            <a:r>
              <a:rPr lang="en-US" dirty="0" smtClean="0"/>
              <a:t>Works </a:t>
            </a:r>
            <a:r>
              <a:rPr lang="en-US" dirty="0" smtClean="0"/>
              <a:t>best in industries where the basic technology is not </a:t>
            </a:r>
            <a:r>
              <a:rPr lang="en-US" dirty="0" smtClean="0"/>
              <a:t>very complex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3.4.3.1 Differentiated Defenders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3.4.3.2 Low-Cost Defenders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3.5 How Different Business Strategies Influence Marketing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r>
              <a:rPr lang="en-US" dirty="0" smtClean="0"/>
              <a:t>manager monitors and evaluates the product’s </a:t>
            </a:r>
            <a:r>
              <a:rPr lang="en-US" dirty="0" smtClean="0"/>
              <a:t>environmental situation </a:t>
            </a:r>
            <a:r>
              <a:rPr lang="en-US" dirty="0" smtClean="0"/>
              <a:t>and develops a marketing </a:t>
            </a:r>
            <a:r>
              <a:rPr lang="en-US" dirty="0" smtClean="0"/>
              <a:t>program </a:t>
            </a:r>
            <a:r>
              <a:rPr lang="en-US" dirty="0" smtClean="0"/>
              <a:t>suited 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Business unit’s </a:t>
            </a:r>
            <a:r>
              <a:rPr lang="en-US" dirty="0" smtClean="0"/>
              <a:t>competitive </a:t>
            </a:r>
            <a:r>
              <a:rPr lang="en-US" dirty="0" smtClean="0"/>
              <a:t>strategy might be a constrain</a:t>
            </a:r>
          </a:p>
          <a:p>
            <a:pPr lvl="1"/>
            <a:r>
              <a:rPr lang="en-US" dirty="0" smtClean="0"/>
              <a:t>SBU’s </a:t>
            </a:r>
            <a:r>
              <a:rPr lang="en-US" dirty="0" smtClean="0"/>
              <a:t>strategy influences the </a:t>
            </a:r>
            <a:r>
              <a:rPr lang="en-US" dirty="0" smtClean="0"/>
              <a:t>amount of </a:t>
            </a:r>
            <a:r>
              <a:rPr lang="en-US" dirty="0" smtClean="0"/>
              <a:t>resources committed to </a:t>
            </a:r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And influences kind </a:t>
            </a:r>
            <a:r>
              <a:rPr lang="en-US" dirty="0" smtClean="0"/>
              <a:t>of market and competitive </a:t>
            </a:r>
            <a:r>
              <a:rPr lang="en-US" dirty="0" smtClean="0"/>
              <a:t>situations</a:t>
            </a:r>
          </a:p>
          <a:p>
            <a:r>
              <a:rPr lang="en-US" dirty="0" smtClean="0"/>
              <a:t>NO 100% mapping between SBU strategy and marketing components picked, but still some generic observations could be noticed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3.5.1 Product Policies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7688" y="1538288"/>
            <a:ext cx="8048625" cy="4702410"/>
            <a:chOff x="547688" y="1538288"/>
            <a:chExt cx="8048625" cy="470241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7688" y="1538288"/>
              <a:ext cx="8048625" cy="378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5334000"/>
              <a:ext cx="4381500" cy="90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extBox 7"/>
          <p:cNvSpPr txBox="1"/>
          <p:nvPr/>
        </p:nvSpPr>
        <p:spPr>
          <a:xfrm rot="16200000">
            <a:off x="3637323" y="459227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quality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4243542"/>
            <a:ext cx="457200" cy="10668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3.5.2 Pricing Policies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1447800"/>
            <a:ext cx="8201025" cy="3497498"/>
            <a:chOff x="381000" y="1447800"/>
            <a:chExt cx="8201025" cy="3497498"/>
          </a:xfrm>
        </p:grpSpPr>
        <p:grpSp>
          <p:nvGrpSpPr>
            <p:cNvPr id="6" name="Group 5"/>
            <p:cNvGrpSpPr/>
            <p:nvPr/>
          </p:nvGrpSpPr>
          <p:grpSpPr>
            <a:xfrm>
              <a:off x="381000" y="1447800"/>
              <a:ext cx="8201025" cy="2133600"/>
              <a:chOff x="381000" y="1295400"/>
              <a:chExt cx="8201025" cy="2133600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" y="1295400"/>
                <a:ext cx="8124825" cy="1581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1000" y="2838450"/>
                <a:ext cx="7724775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4038600"/>
              <a:ext cx="4381500" cy="90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3.5.3 Distribution Policies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1447800"/>
            <a:ext cx="8124825" cy="4792898"/>
            <a:chOff x="457200" y="1447800"/>
            <a:chExt cx="8124825" cy="479289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447800"/>
              <a:ext cx="8124825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5334000"/>
              <a:ext cx="4381500" cy="90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124200"/>
              <a:ext cx="780097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 rot="16200000">
            <a:off x="6655129" y="3555671"/>
            <a:ext cx="138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by 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96200" y="3276600"/>
            <a:ext cx="457200" cy="357342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3.5.4 Promotion Policies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1447800"/>
            <a:ext cx="8124825" cy="4792898"/>
            <a:chOff x="457200" y="1447800"/>
            <a:chExt cx="8124825" cy="479289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1447800"/>
              <a:ext cx="8124825" cy="158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5334000"/>
              <a:ext cx="4381500" cy="90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124200"/>
              <a:ext cx="774382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3.1.1 How Should Strategic Business Units Be Designed?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219200"/>
          <a:ext cx="5334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57200" y="4724400"/>
          <a:ext cx="80772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5834" y="2626668"/>
            <a:ext cx="3124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Ideal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648200"/>
            <a:ext cx="5410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Practical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3.6 What If the Best Marketing Programme for a Product Does Not Fit the Business’s Competitive Strategy?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371600"/>
          <a:ext cx="8229600" cy="280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228600" y="4419600"/>
          <a:ext cx="38862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4800600"/>
            <a:ext cx="502920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Marketing manager is responsible </a:t>
            </a:r>
            <a:r>
              <a:rPr lang="en-US" b="1" dirty="0" smtClean="0">
                <a:solidFill>
                  <a:schemeClr val="bg1"/>
                </a:solidFill>
              </a:rPr>
              <a:t>for pointing out any mismatches between what is best </a:t>
            </a:r>
            <a:r>
              <a:rPr lang="en-US" b="1" dirty="0" smtClean="0">
                <a:solidFill>
                  <a:schemeClr val="bg1"/>
                </a:solidFill>
              </a:rPr>
              <a:t>for the </a:t>
            </a:r>
            <a:r>
              <a:rPr lang="en-US" b="1" dirty="0" smtClean="0">
                <a:solidFill>
                  <a:schemeClr val="bg1"/>
                </a:solidFill>
              </a:rPr>
              <a:t>product and the capabilities of the organisational u</a:t>
            </a:r>
            <a:r>
              <a:rPr lang="en-US" b="1" dirty="0" smtClean="0">
                <a:solidFill>
                  <a:schemeClr val="bg1"/>
                </a:solidFill>
              </a:rPr>
              <a:t>nit </a:t>
            </a:r>
            <a:r>
              <a:rPr lang="en-US" b="1" dirty="0" smtClean="0">
                <a:solidFill>
                  <a:schemeClr val="bg1"/>
                </a:solidFill>
              </a:rPr>
              <a:t>to which it belongs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3.1.2 Business-Unit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3.1.3 Allocating Resources within the Business Unit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rot="19346575">
            <a:off x="6011838" y="2292915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investment</a:t>
            </a:r>
            <a:endParaRPr lang="en-US" dirty="0"/>
          </a:p>
        </p:txBody>
      </p:sp>
      <p:sp>
        <p:nvSpPr>
          <p:cNvPr id="6" name="&quot;No&quot; Symbol 5"/>
          <p:cNvSpPr/>
          <p:nvPr/>
        </p:nvSpPr>
        <p:spPr>
          <a:xfrm>
            <a:off x="5257800" y="3200400"/>
            <a:ext cx="1143000" cy="1066800"/>
          </a:xfrm>
          <a:prstGeom prst="noSmoking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How Do Businesses Compete?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3.2.1 Generic Business-Level Competitive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3.2.1 Generic Business-Level Competitive Strategies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397000"/>
          <a:ext cx="83820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3.2.1 Generic Business-Level Competitive Strategies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351313" cy="477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53167</TotalTime>
  <Words>1031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3. Business Strategies and Their Marketing Implications</vt:lpstr>
      <vt:lpstr>3.1 Strategic Decisions at the Business-Unit Level</vt:lpstr>
      <vt:lpstr>3.1.1 How Should Strategic Business Units Be Designed?</vt:lpstr>
      <vt:lpstr>3.1.2 Business-Unit Objectives</vt:lpstr>
      <vt:lpstr>3.1.3 Allocating Resources within the Business Unit</vt:lpstr>
      <vt:lpstr>3.2 How Do Businesses Compete?</vt:lpstr>
      <vt:lpstr>3.2.1 Generic Business-Level Competitive Strategies</vt:lpstr>
      <vt:lpstr>3.2.1 Generic Business-Level Competitive Strategies</vt:lpstr>
      <vt:lpstr>3.2.1 Generic Business-Level Competitive Strategies</vt:lpstr>
      <vt:lpstr>3.2.2 Do the Same Competitive Strategies Work for Single-Business Firms and Start-ups?</vt:lpstr>
      <vt:lpstr>3.2.3 Do the Same Competitive Strategies Work for Service Businesses?</vt:lpstr>
      <vt:lpstr>3.2.4 Do the Same Competitive Strategies Work for Global Competitors?</vt:lpstr>
      <vt:lpstr>3.2.5 Will the Internet Change Everything?</vt:lpstr>
      <vt:lpstr>3.3 How Do Competitive Strategies Differ from One another?</vt:lpstr>
      <vt:lpstr>3.3.1 Differences in Scope</vt:lpstr>
      <vt:lpstr>3.3.2 Differences in Goals and Objectives</vt:lpstr>
      <vt:lpstr>3.3.3 Differences in Resource Deployment</vt:lpstr>
      <vt:lpstr>3.3.4 Differences in Sources of Synergy</vt:lpstr>
      <vt:lpstr>3.4 Deciding When a Strategy Is Appropriate: The Fit between Business Strategies and the Environment</vt:lpstr>
      <vt:lpstr>3.4.1 Appropriate Conditions for a Prospector Strategy</vt:lpstr>
      <vt:lpstr>3.4.2 Appropriate Conditions for an Analyser Strategy</vt:lpstr>
      <vt:lpstr>3.4.3 Appropriate Conditions for a Defender Strategy</vt:lpstr>
      <vt:lpstr>3.4.3.1 Differentiated Defenders</vt:lpstr>
      <vt:lpstr>3.4.3.2 Low-Cost Defenders</vt:lpstr>
      <vt:lpstr>3.5 How Different Business Strategies Influence Marketing Decisions</vt:lpstr>
      <vt:lpstr>3.5.1 Product Policies</vt:lpstr>
      <vt:lpstr>3.5.2 Pricing Policies</vt:lpstr>
      <vt:lpstr>3.5.3 Distribution Policies</vt:lpstr>
      <vt:lpstr>3.5.4 Promotion Policies</vt:lpstr>
      <vt:lpstr>3.6 What If the Best Marketing Programme for a Product Does Not Fit the Business’s Competitive Strategy?</vt:lpstr>
    </vt:vector>
  </TitlesOfParts>
  <Company>Etisalat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IT Dept.</dc:creator>
  <cp:lastModifiedBy>IT Dept.</cp:lastModifiedBy>
  <cp:revision>433</cp:revision>
  <dcterms:created xsi:type="dcterms:W3CDTF">2010-07-01T09:03:47Z</dcterms:created>
  <dcterms:modified xsi:type="dcterms:W3CDTF">2011-01-02T22:54:36Z</dcterms:modified>
</cp:coreProperties>
</file>