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605" r:id="rId2"/>
    <p:sldId id="604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7281" autoAdjust="0"/>
    <p:restoredTop sz="94658" autoAdjust="0"/>
  </p:normalViewPr>
  <p:slideViewPr>
    <p:cSldViewPr>
      <p:cViewPr>
        <p:scale>
          <a:sx n="70" d="100"/>
          <a:sy n="70" d="100"/>
        </p:scale>
        <p:origin x="-115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69B88-8070-4E24-8B44-4BB5CF0E1C7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2986F-480E-4778-96AD-BBA98F4585E0}">
      <dgm:prSet phldrT="[Text]"/>
      <dgm:spPr/>
      <dgm:t>
        <a:bodyPr/>
        <a:lstStyle/>
        <a:p>
          <a:r>
            <a:rPr lang="en-US" dirty="0" smtClean="0"/>
            <a:t>Business Casual</a:t>
          </a:r>
          <a:endParaRPr lang="en-US" dirty="0"/>
        </a:p>
      </dgm:t>
    </dgm:pt>
    <dgm:pt modelId="{6923147E-55FB-4D12-A4BC-63ECA78497D2}" type="parTrans" cxnId="{9F6A6BB1-24FD-4CD2-AEC5-07090B6DE154}">
      <dgm:prSet/>
      <dgm:spPr/>
      <dgm:t>
        <a:bodyPr/>
        <a:lstStyle/>
        <a:p>
          <a:endParaRPr lang="en-US"/>
        </a:p>
      </dgm:t>
    </dgm:pt>
    <dgm:pt modelId="{523A0062-7F3B-4D5B-A709-D6E28D2884E2}" type="sibTrans" cxnId="{9F6A6BB1-24FD-4CD2-AEC5-07090B6DE154}">
      <dgm:prSet/>
      <dgm:spPr/>
      <dgm:t>
        <a:bodyPr/>
        <a:lstStyle/>
        <a:p>
          <a:endParaRPr lang="en-US"/>
        </a:p>
      </dgm:t>
    </dgm:pt>
    <dgm:pt modelId="{16EA3986-ADD8-44E0-8634-E3EB290F554D}">
      <dgm:prSet phldrT="[Text]"/>
      <dgm:spPr/>
      <dgm:t>
        <a:bodyPr/>
        <a:lstStyle/>
        <a:p>
          <a:r>
            <a:rPr lang="en-US" dirty="0" smtClean="0"/>
            <a:t>Casual wear even in business became fashion</a:t>
          </a:r>
          <a:endParaRPr lang="en-US" dirty="0"/>
        </a:p>
      </dgm:t>
    </dgm:pt>
    <dgm:pt modelId="{4B712E78-AE66-4CC0-BE4A-16ECDFE6E3E1}" type="parTrans" cxnId="{D32DD7AF-A7C8-430C-87E2-F932A8D866E7}">
      <dgm:prSet/>
      <dgm:spPr/>
      <dgm:t>
        <a:bodyPr/>
        <a:lstStyle/>
        <a:p>
          <a:endParaRPr lang="en-US"/>
        </a:p>
      </dgm:t>
    </dgm:pt>
    <dgm:pt modelId="{2F4CA269-6C61-4806-872B-663238C64A38}" type="sibTrans" cxnId="{D32DD7AF-A7C8-430C-87E2-F932A8D866E7}">
      <dgm:prSet/>
      <dgm:spPr/>
      <dgm:t>
        <a:bodyPr/>
        <a:lstStyle/>
        <a:p>
          <a:endParaRPr lang="en-US"/>
        </a:p>
      </dgm:t>
    </dgm:pt>
    <dgm:pt modelId="{F244A26D-EA7A-4C5E-B997-E1BDA9724152}">
      <dgm:prSet phldrT="[Text]"/>
      <dgm:spPr/>
      <dgm:t>
        <a:bodyPr/>
        <a:lstStyle/>
        <a:p>
          <a:r>
            <a:rPr lang="en-US" dirty="0" smtClean="0"/>
            <a:t>Many manufacturers closed entirely</a:t>
          </a:r>
          <a:endParaRPr lang="en-US" dirty="0"/>
        </a:p>
      </dgm:t>
    </dgm:pt>
    <dgm:pt modelId="{A5F9E9EF-B66E-4385-941C-DC5068AEBE80}" type="parTrans" cxnId="{741B7F9E-3732-4544-A90E-C70E0E6FF0E7}">
      <dgm:prSet/>
      <dgm:spPr/>
      <dgm:t>
        <a:bodyPr/>
        <a:lstStyle/>
        <a:p>
          <a:endParaRPr lang="en-US"/>
        </a:p>
      </dgm:t>
    </dgm:pt>
    <dgm:pt modelId="{0779F24E-4682-475F-9FEF-C70B7B74D04A}" type="sibTrans" cxnId="{741B7F9E-3732-4544-A90E-C70E0E6FF0E7}">
      <dgm:prSet/>
      <dgm:spPr/>
      <dgm:t>
        <a:bodyPr/>
        <a:lstStyle/>
        <a:p>
          <a:endParaRPr lang="en-US"/>
        </a:p>
      </dgm:t>
    </dgm:pt>
    <dgm:pt modelId="{2DA363B4-14AF-46A1-AAF4-DD9D6A13208D}">
      <dgm:prSet phldrT="[Text]"/>
      <dgm:spPr/>
      <dgm:t>
        <a:bodyPr/>
        <a:lstStyle/>
        <a:p>
          <a:r>
            <a:rPr lang="en-US" dirty="0" smtClean="0"/>
            <a:t>Casual conversion</a:t>
          </a:r>
          <a:endParaRPr lang="en-US" dirty="0"/>
        </a:p>
      </dgm:t>
    </dgm:pt>
    <dgm:pt modelId="{7097AF06-F899-4916-94E1-B3EFC9D7F636}" type="parTrans" cxnId="{1587A0C4-B10D-4FEE-962F-730205524962}">
      <dgm:prSet/>
      <dgm:spPr/>
      <dgm:t>
        <a:bodyPr/>
        <a:lstStyle/>
        <a:p>
          <a:endParaRPr lang="en-US"/>
        </a:p>
      </dgm:t>
    </dgm:pt>
    <dgm:pt modelId="{765D2952-A4E1-41F1-9F6C-D6E41E0340D0}" type="sibTrans" cxnId="{1587A0C4-B10D-4FEE-962F-730205524962}">
      <dgm:prSet/>
      <dgm:spPr/>
      <dgm:t>
        <a:bodyPr/>
        <a:lstStyle/>
        <a:p>
          <a:endParaRPr lang="en-US"/>
        </a:p>
      </dgm:t>
    </dgm:pt>
    <dgm:pt modelId="{A6952DED-B8E3-438B-946D-A0D228EC29D2}">
      <dgm:prSet phldrT="[Text]"/>
      <dgm:spPr/>
      <dgm:t>
        <a:bodyPr/>
        <a:lstStyle/>
        <a:p>
          <a:r>
            <a:rPr lang="en-US" dirty="0" smtClean="0"/>
            <a:t>Moss tailored cloths changed to casual wear</a:t>
          </a:r>
          <a:endParaRPr lang="en-US" dirty="0"/>
        </a:p>
      </dgm:t>
    </dgm:pt>
    <dgm:pt modelId="{9C1D0B6A-B55D-4BA0-86AB-A1F5D4660A21}" type="parTrans" cxnId="{90759C66-991D-48FF-BBCA-275847911D10}">
      <dgm:prSet/>
      <dgm:spPr/>
      <dgm:t>
        <a:bodyPr/>
        <a:lstStyle/>
        <a:p>
          <a:endParaRPr lang="en-US"/>
        </a:p>
      </dgm:t>
    </dgm:pt>
    <dgm:pt modelId="{2C77CBD4-AF1E-4656-8199-B57CD6F8CBC1}" type="sibTrans" cxnId="{90759C66-991D-48FF-BBCA-275847911D10}">
      <dgm:prSet/>
      <dgm:spPr/>
      <dgm:t>
        <a:bodyPr/>
        <a:lstStyle/>
        <a:p>
          <a:endParaRPr lang="en-US"/>
        </a:p>
      </dgm:t>
    </dgm:pt>
    <dgm:pt modelId="{F0B3E1A8-B407-4170-BF73-9BEE92CC535C}">
      <dgm:prSet phldrT="[Text]"/>
      <dgm:spPr/>
      <dgm:t>
        <a:bodyPr/>
        <a:lstStyle/>
        <a:p>
          <a:r>
            <a:rPr lang="en-US" dirty="0" smtClean="0"/>
            <a:t>Back again</a:t>
          </a:r>
          <a:endParaRPr lang="en-US" dirty="0"/>
        </a:p>
      </dgm:t>
    </dgm:pt>
    <dgm:pt modelId="{AE65CB16-1353-4D10-A5B9-0A94931A7F90}" type="parTrans" cxnId="{7F62D2E7-2DA1-421C-81FB-ACE3134CDE1D}">
      <dgm:prSet/>
      <dgm:spPr/>
      <dgm:t>
        <a:bodyPr/>
        <a:lstStyle/>
        <a:p>
          <a:endParaRPr lang="en-US"/>
        </a:p>
      </dgm:t>
    </dgm:pt>
    <dgm:pt modelId="{C698CBE8-D386-4D6A-B873-0EA4C19E617F}" type="sibTrans" cxnId="{7F62D2E7-2DA1-421C-81FB-ACE3134CDE1D}">
      <dgm:prSet/>
      <dgm:spPr/>
      <dgm:t>
        <a:bodyPr/>
        <a:lstStyle/>
        <a:p>
          <a:endParaRPr lang="en-US"/>
        </a:p>
      </dgm:t>
    </dgm:pt>
    <dgm:pt modelId="{1B614736-8028-4328-B970-36B753F37886}">
      <dgm:prSet phldrT="[Text]"/>
      <dgm:spPr/>
      <dgm:t>
        <a:bodyPr/>
        <a:lstStyle/>
        <a:p>
          <a:r>
            <a:rPr lang="en-US" dirty="0" smtClean="0"/>
            <a:t>Moss and others got back to formal after laying off acts</a:t>
          </a:r>
          <a:endParaRPr lang="en-US" dirty="0"/>
        </a:p>
      </dgm:t>
    </dgm:pt>
    <dgm:pt modelId="{D995B549-67E6-4899-8364-7A488BA76848}" type="parTrans" cxnId="{B8F9134F-AFC9-4376-A9DC-CB8A3BB58E85}">
      <dgm:prSet/>
      <dgm:spPr/>
      <dgm:t>
        <a:bodyPr/>
        <a:lstStyle/>
        <a:p>
          <a:endParaRPr lang="en-US"/>
        </a:p>
      </dgm:t>
    </dgm:pt>
    <dgm:pt modelId="{FC8EC265-792A-42FE-9B34-27973E75026C}" type="sibTrans" cxnId="{B8F9134F-AFC9-4376-A9DC-CB8A3BB58E85}">
      <dgm:prSet/>
      <dgm:spPr/>
      <dgm:t>
        <a:bodyPr/>
        <a:lstStyle/>
        <a:p>
          <a:endParaRPr lang="en-US"/>
        </a:p>
      </dgm:t>
    </dgm:pt>
    <dgm:pt modelId="{ED496241-53D0-4178-AAFD-2E188768DB93}" type="pres">
      <dgm:prSet presAssocID="{24969B88-8070-4E24-8B44-4BB5CF0E1C7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C177A7-573D-44AC-8905-3C45A1F59622}" type="pres">
      <dgm:prSet presAssocID="{8002986F-480E-4778-96AD-BBA98F4585E0}" presName="composite" presStyleCnt="0"/>
      <dgm:spPr/>
    </dgm:pt>
    <dgm:pt modelId="{0FFE52D2-671F-4991-A771-BDD5AB142EAC}" type="pres">
      <dgm:prSet presAssocID="{8002986F-480E-4778-96AD-BBA98F4585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C814E-0A4C-49BF-9B49-2E52ED78AC69}" type="pres">
      <dgm:prSet presAssocID="{8002986F-480E-4778-96AD-BBA98F4585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2D9E9-B329-4DC7-8EAB-92F812B19F4D}" type="pres">
      <dgm:prSet presAssocID="{523A0062-7F3B-4D5B-A709-D6E28D2884E2}" presName="sp" presStyleCnt="0"/>
      <dgm:spPr/>
    </dgm:pt>
    <dgm:pt modelId="{B7EF277F-76E8-4DCE-943D-A7F28CAB0F21}" type="pres">
      <dgm:prSet presAssocID="{2DA363B4-14AF-46A1-AAF4-DD9D6A13208D}" presName="composite" presStyleCnt="0"/>
      <dgm:spPr/>
    </dgm:pt>
    <dgm:pt modelId="{6491E906-E77A-48A8-A615-317811BE16DB}" type="pres">
      <dgm:prSet presAssocID="{2DA363B4-14AF-46A1-AAF4-DD9D6A13208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06F4-D589-40D5-8E40-C1812871FC45}" type="pres">
      <dgm:prSet presAssocID="{2DA363B4-14AF-46A1-AAF4-DD9D6A13208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2C2C6-2BCA-4501-9FA9-04629F50C49E}" type="pres">
      <dgm:prSet presAssocID="{765D2952-A4E1-41F1-9F6C-D6E41E0340D0}" presName="sp" presStyleCnt="0"/>
      <dgm:spPr/>
    </dgm:pt>
    <dgm:pt modelId="{E6D952DF-F8A2-4FE9-ADA1-8C587DB80A2C}" type="pres">
      <dgm:prSet presAssocID="{F0B3E1A8-B407-4170-BF73-9BEE92CC535C}" presName="composite" presStyleCnt="0"/>
      <dgm:spPr/>
    </dgm:pt>
    <dgm:pt modelId="{C3357FF1-FC49-44B6-89CF-649FC48264AB}" type="pres">
      <dgm:prSet presAssocID="{F0B3E1A8-B407-4170-BF73-9BEE92CC535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062C0-7496-42AE-866B-C1A00B70D06B}" type="pres">
      <dgm:prSet presAssocID="{F0B3E1A8-B407-4170-BF73-9BEE92CC535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DD7AF-A7C8-430C-87E2-F932A8D866E7}" srcId="{8002986F-480E-4778-96AD-BBA98F4585E0}" destId="{16EA3986-ADD8-44E0-8634-E3EB290F554D}" srcOrd="0" destOrd="0" parTransId="{4B712E78-AE66-4CC0-BE4A-16ECDFE6E3E1}" sibTransId="{2F4CA269-6C61-4806-872B-663238C64A38}"/>
    <dgm:cxn modelId="{7F62D2E7-2DA1-421C-81FB-ACE3134CDE1D}" srcId="{24969B88-8070-4E24-8B44-4BB5CF0E1C7A}" destId="{F0B3E1A8-B407-4170-BF73-9BEE92CC535C}" srcOrd="2" destOrd="0" parTransId="{AE65CB16-1353-4D10-A5B9-0A94931A7F90}" sibTransId="{C698CBE8-D386-4D6A-B873-0EA4C19E617F}"/>
    <dgm:cxn modelId="{90759C66-991D-48FF-BBCA-275847911D10}" srcId="{2DA363B4-14AF-46A1-AAF4-DD9D6A13208D}" destId="{A6952DED-B8E3-438B-946D-A0D228EC29D2}" srcOrd="0" destOrd="0" parTransId="{9C1D0B6A-B55D-4BA0-86AB-A1F5D4660A21}" sibTransId="{2C77CBD4-AF1E-4656-8199-B57CD6F8CBC1}"/>
    <dgm:cxn modelId="{6DF717F4-7CB5-43B5-9E83-BA41D8FD8F26}" type="presOf" srcId="{2DA363B4-14AF-46A1-AAF4-DD9D6A13208D}" destId="{6491E906-E77A-48A8-A615-317811BE16DB}" srcOrd="0" destOrd="0" presId="urn:microsoft.com/office/officeart/2005/8/layout/chevron2"/>
    <dgm:cxn modelId="{C0121C1F-372E-4171-9BE4-5F3ABE38093D}" type="presOf" srcId="{A6952DED-B8E3-438B-946D-A0D228EC29D2}" destId="{143106F4-D589-40D5-8E40-C1812871FC45}" srcOrd="0" destOrd="0" presId="urn:microsoft.com/office/officeart/2005/8/layout/chevron2"/>
    <dgm:cxn modelId="{567BE26B-F62F-42D9-B5A5-30E2CFB6F21C}" type="presOf" srcId="{8002986F-480E-4778-96AD-BBA98F4585E0}" destId="{0FFE52D2-671F-4991-A771-BDD5AB142EAC}" srcOrd="0" destOrd="0" presId="urn:microsoft.com/office/officeart/2005/8/layout/chevron2"/>
    <dgm:cxn modelId="{9F6A6BB1-24FD-4CD2-AEC5-07090B6DE154}" srcId="{24969B88-8070-4E24-8B44-4BB5CF0E1C7A}" destId="{8002986F-480E-4778-96AD-BBA98F4585E0}" srcOrd="0" destOrd="0" parTransId="{6923147E-55FB-4D12-A4BC-63ECA78497D2}" sibTransId="{523A0062-7F3B-4D5B-A709-D6E28D2884E2}"/>
    <dgm:cxn modelId="{E8712423-7353-4FAD-8E16-6C6D5AEF74DC}" type="presOf" srcId="{F0B3E1A8-B407-4170-BF73-9BEE92CC535C}" destId="{C3357FF1-FC49-44B6-89CF-649FC48264AB}" srcOrd="0" destOrd="0" presId="urn:microsoft.com/office/officeart/2005/8/layout/chevron2"/>
    <dgm:cxn modelId="{75A61D61-C0B3-416C-8E75-8C53DEA6E476}" type="presOf" srcId="{16EA3986-ADD8-44E0-8634-E3EB290F554D}" destId="{78FC814E-0A4C-49BF-9B49-2E52ED78AC69}" srcOrd="0" destOrd="0" presId="urn:microsoft.com/office/officeart/2005/8/layout/chevron2"/>
    <dgm:cxn modelId="{92FBBCB3-5E83-45CE-9937-CB32611BC865}" type="presOf" srcId="{F244A26D-EA7A-4C5E-B997-E1BDA9724152}" destId="{78FC814E-0A4C-49BF-9B49-2E52ED78AC69}" srcOrd="0" destOrd="1" presId="urn:microsoft.com/office/officeart/2005/8/layout/chevron2"/>
    <dgm:cxn modelId="{2BDF3668-F058-4B16-A445-8288246C750E}" type="presOf" srcId="{24969B88-8070-4E24-8B44-4BB5CF0E1C7A}" destId="{ED496241-53D0-4178-AAFD-2E188768DB93}" srcOrd="0" destOrd="0" presId="urn:microsoft.com/office/officeart/2005/8/layout/chevron2"/>
    <dgm:cxn modelId="{741B7F9E-3732-4544-A90E-C70E0E6FF0E7}" srcId="{8002986F-480E-4778-96AD-BBA98F4585E0}" destId="{F244A26D-EA7A-4C5E-B997-E1BDA9724152}" srcOrd="1" destOrd="0" parTransId="{A5F9E9EF-B66E-4385-941C-DC5068AEBE80}" sibTransId="{0779F24E-4682-475F-9FEF-C70B7B74D04A}"/>
    <dgm:cxn modelId="{1587A0C4-B10D-4FEE-962F-730205524962}" srcId="{24969B88-8070-4E24-8B44-4BB5CF0E1C7A}" destId="{2DA363B4-14AF-46A1-AAF4-DD9D6A13208D}" srcOrd="1" destOrd="0" parTransId="{7097AF06-F899-4916-94E1-B3EFC9D7F636}" sibTransId="{765D2952-A4E1-41F1-9F6C-D6E41E0340D0}"/>
    <dgm:cxn modelId="{B8F9134F-AFC9-4376-A9DC-CB8A3BB58E85}" srcId="{F0B3E1A8-B407-4170-BF73-9BEE92CC535C}" destId="{1B614736-8028-4328-B970-36B753F37886}" srcOrd="0" destOrd="0" parTransId="{D995B549-67E6-4899-8364-7A488BA76848}" sibTransId="{FC8EC265-792A-42FE-9B34-27973E75026C}"/>
    <dgm:cxn modelId="{1A8EA866-09E2-45BB-9AB1-1110E157E1F3}" type="presOf" srcId="{1B614736-8028-4328-B970-36B753F37886}" destId="{863062C0-7496-42AE-866B-C1A00B70D06B}" srcOrd="0" destOrd="0" presId="urn:microsoft.com/office/officeart/2005/8/layout/chevron2"/>
    <dgm:cxn modelId="{CAD4FE5A-7614-46B3-B73B-811B9B0D9C17}" type="presParOf" srcId="{ED496241-53D0-4178-AAFD-2E188768DB93}" destId="{93C177A7-573D-44AC-8905-3C45A1F59622}" srcOrd="0" destOrd="0" presId="urn:microsoft.com/office/officeart/2005/8/layout/chevron2"/>
    <dgm:cxn modelId="{8ED1FD31-5195-455F-A4F1-10C7186D26E7}" type="presParOf" srcId="{93C177A7-573D-44AC-8905-3C45A1F59622}" destId="{0FFE52D2-671F-4991-A771-BDD5AB142EAC}" srcOrd="0" destOrd="0" presId="urn:microsoft.com/office/officeart/2005/8/layout/chevron2"/>
    <dgm:cxn modelId="{5650A3CE-7369-46CE-AD41-DF7378267C4C}" type="presParOf" srcId="{93C177A7-573D-44AC-8905-3C45A1F59622}" destId="{78FC814E-0A4C-49BF-9B49-2E52ED78AC69}" srcOrd="1" destOrd="0" presId="urn:microsoft.com/office/officeart/2005/8/layout/chevron2"/>
    <dgm:cxn modelId="{65AC247A-446F-444C-A3C8-9F3411AB3242}" type="presParOf" srcId="{ED496241-53D0-4178-AAFD-2E188768DB93}" destId="{F9F2D9E9-B329-4DC7-8EAB-92F812B19F4D}" srcOrd="1" destOrd="0" presId="urn:microsoft.com/office/officeart/2005/8/layout/chevron2"/>
    <dgm:cxn modelId="{B001302F-D209-4F9B-9863-076785684021}" type="presParOf" srcId="{ED496241-53D0-4178-AAFD-2E188768DB93}" destId="{B7EF277F-76E8-4DCE-943D-A7F28CAB0F21}" srcOrd="2" destOrd="0" presId="urn:microsoft.com/office/officeart/2005/8/layout/chevron2"/>
    <dgm:cxn modelId="{D09D3C84-AD59-4EB3-85D3-00ED8074CE02}" type="presParOf" srcId="{B7EF277F-76E8-4DCE-943D-A7F28CAB0F21}" destId="{6491E906-E77A-48A8-A615-317811BE16DB}" srcOrd="0" destOrd="0" presId="urn:microsoft.com/office/officeart/2005/8/layout/chevron2"/>
    <dgm:cxn modelId="{A1257F57-811F-44E4-B114-A470776A192F}" type="presParOf" srcId="{B7EF277F-76E8-4DCE-943D-A7F28CAB0F21}" destId="{143106F4-D589-40D5-8E40-C1812871FC45}" srcOrd="1" destOrd="0" presId="urn:microsoft.com/office/officeart/2005/8/layout/chevron2"/>
    <dgm:cxn modelId="{A92DB29A-8848-42AE-8825-72565C0665F1}" type="presParOf" srcId="{ED496241-53D0-4178-AAFD-2E188768DB93}" destId="{81F2C2C6-2BCA-4501-9FA9-04629F50C49E}" srcOrd="3" destOrd="0" presId="urn:microsoft.com/office/officeart/2005/8/layout/chevron2"/>
    <dgm:cxn modelId="{E37A2220-783B-41B7-AFD6-FDA2734017AF}" type="presParOf" srcId="{ED496241-53D0-4178-AAFD-2E188768DB93}" destId="{E6D952DF-F8A2-4FE9-ADA1-8C587DB80A2C}" srcOrd="4" destOrd="0" presId="urn:microsoft.com/office/officeart/2005/8/layout/chevron2"/>
    <dgm:cxn modelId="{F55840C7-683C-43CB-90E0-EA44DD0040C8}" type="presParOf" srcId="{E6D952DF-F8A2-4FE9-ADA1-8C587DB80A2C}" destId="{C3357FF1-FC49-44B6-89CF-649FC48264AB}" srcOrd="0" destOrd="0" presId="urn:microsoft.com/office/officeart/2005/8/layout/chevron2"/>
    <dgm:cxn modelId="{2CFF7B20-1132-4997-8780-03D240D71F7F}" type="presParOf" srcId="{E6D952DF-F8A2-4FE9-ADA1-8C587DB80A2C}" destId="{863062C0-7496-42AE-866B-C1A00B70D0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F664AD-29E5-4BEE-8E0D-1B097DF2311A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6B18E-08F3-4C75-9756-9164EE16D81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Stimulation</a:t>
          </a:r>
          <a:endParaRPr lang="en-US" dirty="0"/>
        </a:p>
      </dgm:t>
    </dgm:pt>
    <dgm:pt modelId="{99B4BE2E-28D1-4694-ABEB-6C66D224F2AF}" type="parTrans" cxnId="{6CA1AAB4-6322-44B9-964F-9631F370A85F}">
      <dgm:prSet/>
      <dgm:spPr/>
      <dgm:t>
        <a:bodyPr/>
        <a:lstStyle/>
        <a:p>
          <a:endParaRPr lang="en-US"/>
        </a:p>
      </dgm:t>
    </dgm:pt>
    <dgm:pt modelId="{717D9D76-48AB-4CF5-9AF6-FEF0C9B05C30}" type="sibTrans" cxnId="{6CA1AAB4-6322-44B9-964F-9631F370A85F}">
      <dgm:prSet/>
      <dgm:spPr/>
      <dgm:t>
        <a:bodyPr/>
        <a:lstStyle/>
        <a:p>
          <a:endParaRPr lang="en-US"/>
        </a:p>
      </dgm:t>
    </dgm:pt>
    <dgm:pt modelId="{F7E51843-F68D-494C-BDD6-EE1CD7DCAF0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Tax Concessions</a:t>
          </a:r>
          <a:endParaRPr lang="en-US" dirty="0"/>
        </a:p>
      </dgm:t>
    </dgm:pt>
    <dgm:pt modelId="{9AF09B7C-7CCC-4152-BC7F-EDC0FA7EFEF2}" type="parTrans" cxnId="{2FBCFD2B-6BF7-4A37-B38A-9BAE46917E35}">
      <dgm:prSet/>
      <dgm:spPr/>
      <dgm:t>
        <a:bodyPr/>
        <a:lstStyle/>
        <a:p>
          <a:endParaRPr lang="en-US"/>
        </a:p>
      </dgm:t>
    </dgm:pt>
    <dgm:pt modelId="{CB518ECD-F94C-4518-AD01-2A5528F17B5F}" type="sibTrans" cxnId="{2FBCFD2B-6BF7-4A37-B38A-9BAE46917E35}">
      <dgm:prSet/>
      <dgm:spPr/>
      <dgm:t>
        <a:bodyPr/>
        <a:lstStyle/>
        <a:p>
          <a:endParaRPr lang="en-US"/>
        </a:p>
      </dgm:t>
    </dgm:pt>
    <dgm:pt modelId="{4A02FDAA-C1AA-4E5E-B174-56DB536CD210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Threats</a:t>
          </a:r>
          <a:endParaRPr lang="en-US" dirty="0"/>
        </a:p>
      </dgm:t>
    </dgm:pt>
    <dgm:pt modelId="{767286E7-8182-494D-8A06-25605742E58A}" type="parTrans" cxnId="{FC88F264-FB41-4CDC-B30B-1C8F4297A74B}">
      <dgm:prSet/>
      <dgm:spPr/>
      <dgm:t>
        <a:bodyPr/>
        <a:lstStyle/>
        <a:p>
          <a:endParaRPr lang="en-US"/>
        </a:p>
      </dgm:t>
    </dgm:pt>
    <dgm:pt modelId="{B5E0F0A2-FCD2-45AE-8BE9-4F505135245F}" type="sibTrans" cxnId="{FC88F264-FB41-4CDC-B30B-1C8F4297A74B}">
      <dgm:prSet/>
      <dgm:spPr/>
      <dgm:t>
        <a:bodyPr/>
        <a:lstStyle/>
        <a:p>
          <a:endParaRPr lang="en-US"/>
        </a:p>
      </dgm:t>
    </dgm:pt>
    <dgm:pt modelId="{B31C5647-D57D-4CBD-9F8E-459BBD47918A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 smtClean="0"/>
            <a:t>Domestication</a:t>
          </a:r>
          <a:endParaRPr lang="en-US" dirty="0"/>
        </a:p>
      </dgm:t>
    </dgm:pt>
    <dgm:pt modelId="{6379EE6F-1343-4C7D-B20D-9222F7775BD8}" type="parTrans" cxnId="{156A63E2-264B-4AA0-A681-F9BF5795CD6B}">
      <dgm:prSet/>
      <dgm:spPr/>
      <dgm:t>
        <a:bodyPr/>
        <a:lstStyle/>
        <a:p>
          <a:endParaRPr lang="en-US"/>
        </a:p>
      </dgm:t>
    </dgm:pt>
    <dgm:pt modelId="{A735A856-C488-4940-9CDC-65B7E96A3575}" type="sibTrans" cxnId="{156A63E2-264B-4AA0-A681-F9BF5795CD6B}">
      <dgm:prSet/>
      <dgm:spPr/>
      <dgm:t>
        <a:bodyPr/>
        <a:lstStyle/>
        <a:p>
          <a:endParaRPr lang="en-US"/>
        </a:p>
      </dgm:t>
    </dgm:pt>
    <dgm:pt modelId="{06669B75-068E-431F-A3EC-79D16E271615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 smtClean="0"/>
            <a:t>Expropriation</a:t>
          </a:r>
          <a:endParaRPr lang="en-US" dirty="0"/>
        </a:p>
      </dgm:t>
    </dgm:pt>
    <dgm:pt modelId="{00BAAA67-BCF6-49BD-B527-091073ADEE2C}" type="parTrans" cxnId="{050EEF44-FC2B-4E57-B31A-463FBF578995}">
      <dgm:prSet/>
      <dgm:spPr/>
      <dgm:t>
        <a:bodyPr/>
        <a:lstStyle/>
        <a:p>
          <a:endParaRPr lang="en-US"/>
        </a:p>
      </dgm:t>
    </dgm:pt>
    <dgm:pt modelId="{F104A3C5-53D5-4D73-9250-7B4B16FE16F0}" type="sibTrans" cxnId="{050EEF44-FC2B-4E57-B31A-463FBF578995}">
      <dgm:prSet/>
      <dgm:spPr/>
      <dgm:t>
        <a:bodyPr/>
        <a:lstStyle/>
        <a:p>
          <a:endParaRPr lang="en-US"/>
        </a:p>
      </dgm:t>
    </dgm:pt>
    <dgm:pt modelId="{BBBFB90E-8DB5-4140-AB75-3F213FFAFD54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 smtClean="0"/>
            <a:t>Confiscation</a:t>
          </a:r>
          <a:endParaRPr lang="en-US" dirty="0"/>
        </a:p>
      </dgm:t>
    </dgm:pt>
    <dgm:pt modelId="{905B4B9C-A568-4665-B8C4-4B7A42B8659E}" type="parTrans" cxnId="{8DC8740C-FA05-459B-B844-DA165DFF8252}">
      <dgm:prSet/>
      <dgm:spPr/>
      <dgm:t>
        <a:bodyPr/>
        <a:lstStyle/>
        <a:p>
          <a:endParaRPr lang="en-US"/>
        </a:p>
      </dgm:t>
    </dgm:pt>
    <dgm:pt modelId="{66D20CBA-1A29-4CB1-885C-CAC995E9405A}" type="sibTrans" cxnId="{8DC8740C-FA05-459B-B844-DA165DFF8252}">
      <dgm:prSet/>
      <dgm:spPr/>
      <dgm:t>
        <a:bodyPr/>
        <a:lstStyle/>
        <a:p>
          <a:endParaRPr lang="en-US"/>
        </a:p>
      </dgm:t>
    </dgm:pt>
    <dgm:pt modelId="{78CAADB2-750B-489D-8A56-E19E90732CE2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Tariff Protection</a:t>
          </a:r>
          <a:endParaRPr lang="en-US" dirty="0"/>
        </a:p>
      </dgm:t>
    </dgm:pt>
    <dgm:pt modelId="{3E66508A-9F61-44CD-908F-1714C4677ACB}" type="parTrans" cxnId="{ADC07C78-67F4-4963-A8CA-5CC730975D3B}">
      <dgm:prSet/>
      <dgm:spPr/>
      <dgm:t>
        <a:bodyPr/>
        <a:lstStyle/>
        <a:p>
          <a:endParaRPr lang="en-US"/>
        </a:p>
      </dgm:t>
    </dgm:pt>
    <dgm:pt modelId="{E01590F6-DC5D-4C5F-AAC5-416E354F6131}" type="sibTrans" cxnId="{ADC07C78-67F4-4963-A8CA-5CC730975D3B}">
      <dgm:prSet/>
      <dgm:spPr/>
      <dgm:t>
        <a:bodyPr/>
        <a:lstStyle/>
        <a:p>
          <a:endParaRPr lang="en-US"/>
        </a:p>
      </dgm:t>
    </dgm:pt>
    <dgm:pt modelId="{D536BDE5-202D-437D-85C6-86E7D38D2086}" type="pres">
      <dgm:prSet presAssocID="{CFF664AD-29E5-4BEE-8E0D-1B097DF2311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322B2-422F-4626-A886-79A311EAD5B5}" type="pres">
      <dgm:prSet presAssocID="{CFF664AD-29E5-4BEE-8E0D-1B097DF2311A}" presName="dummyMaxCanvas" presStyleCnt="0"/>
      <dgm:spPr/>
    </dgm:pt>
    <dgm:pt modelId="{08A809C9-7203-4E7E-834E-BDA2966F00B6}" type="pres">
      <dgm:prSet presAssocID="{CFF664AD-29E5-4BEE-8E0D-1B097DF2311A}" presName="parentComposite" presStyleCnt="0"/>
      <dgm:spPr/>
    </dgm:pt>
    <dgm:pt modelId="{9DE7A878-7EF5-4008-8564-F55D3A71A581}" type="pres">
      <dgm:prSet presAssocID="{CFF664AD-29E5-4BEE-8E0D-1B097DF2311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2C26DE0E-165B-4240-AF4C-C7C4F0D4EC1B}" type="pres">
      <dgm:prSet presAssocID="{CFF664AD-29E5-4BEE-8E0D-1B097DF2311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B274E8CF-DC61-4029-8490-6F8EF944A437}" type="pres">
      <dgm:prSet presAssocID="{CFF664AD-29E5-4BEE-8E0D-1B097DF2311A}" presName="childrenComposite" presStyleCnt="0"/>
      <dgm:spPr/>
    </dgm:pt>
    <dgm:pt modelId="{8A7C222C-DC73-4DE6-92DF-4A2BF68C7BCF}" type="pres">
      <dgm:prSet presAssocID="{CFF664AD-29E5-4BEE-8E0D-1B097DF2311A}" presName="dummyMaxCanvas_ChildArea" presStyleCnt="0"/>
      <dgm:spPr/>
    </dgm:pt>
    <dgm:pt modelId="{FA1DE3F4-3DA9-4F6E-9D77-3812C4935F3B}" type="pres">
      <dgm:prSet presAssocID="{CFF664AD-29E5-4BEE-8E0D-1B097DF2311A}" presName="fulcrum" presStyleLbl="alignAccFollowNode1" presStyleIdx="2" presStyleCnt="4"/>
      <dgm:spPr/>
    </dgm:pt>
    <dgm:pt modelId="{CA60A19A-B5F9-40B3-8E17-5849F6808AE9}" type="pres">
      <dgm:prSet presAssocID="{CFF664AD-29E5-4BEE-8E0D-1B097DF2311A}" presName="balance_23" presStyleLbl="alignAccFollowNode1" presStyleIdx="3" presStyleCnt="4">
        <dgm:presLayoutVars>
          <dgm:bulletEnabled val="1"/>
        </dgm:presLayoutVars>
      </dgm:prSet>
      <dgm:spPr/>
    </dgm:pt>
    <dgm:pt modelId="{21AB5BBB-7B8B-4E99-BE38-2C80BFD03384}" type="pres">
      <dgm:prSet presAssocID="{CFF664AD-29E5-4BEE-8E0D-1B097DF2311A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3699F-F714-4E28-9DCD-ADE8A13E319E}" type="pres">
      <dgm:prSet presAssocID="{CFF664AD-29E5-4BEE-8E0D-1B097DF2311A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95B25-D9D9-491B-A155-EFB9F4B6BD22}" type="pres">
      <dgm:prSet presAssocID="{CFF664AD-29E5-4BEE-8E0D-1B097DF2311A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35AE9-76AC-45B3-903C-9CA9DC479383}" type="pres">
      <dgm:prSet presAssocID="{CFF664AD-29E5-4BEE-8E0D-1B097DF2311A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988AC-8B98-4FBB-A64B-1585712AE3B0}" type="pres">
      <dgm:prSet presAssocID="{CFF664AD-29E5-4BEE-8E0D-1B097DF2311A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0ECDC-4791-4DFB-84E5-44869775C73E}" type="presOf" srcId="{06669B75-068E-431F-A3EC-79D16E271615}" destId="{BEC3699F-F714-4E28-9DCD-ADE8A13E319E}" srcOrd="0" destOrd="0" presId="urn:microsoft.com/office/officeart/2005/8/layout/balance1"/>
    <dgm:cxn modelId="{6CA1AAB4-6322-44B9-964F-9631F370A85F}" srcId="{CFF664AD-29E5-4BEE-8E0D-1B097DF2311A}" destId="{9006B18E-08F3-4C75-9756-9164EE16D817}" srcOrd="0" destOrd="0" parTransId="{99B4BE2E-28D1-4694-ABEB-6C66D224F2AF}" sibTransId="{717D9D76-48AB-4CF5-9AF6-FEF0C9B05C30}"/>
    <dgm:cxn modelId="{8DC8740C-FA05-459B-B844-DA165DFF8252}" srcId="{4A02FDAA-C1AA-4E5E-B174-56DB536CD210}" destId="{BBBFB90E-8DB5-4140-AB75-3F213FFAFD54}" srcOrd="2" destOrd="0" parTransId="{905B4B9C-A568-4665-B8C4-4B7A42B8659E}" sibTransId="{66D20CBA-1A29-4CB1-885C-CAC995E9405A}"/>
    <dgm:cxn modelId="{2F4E9F06-358B-4252-B75D-569EBD6891BD}" type="presOf" srcId="{B31C5647-D57D-4CBD-9F8E-459BBD47918A}" destId="{21AB5BBB-7B8B-4E99-BE38-2C80BFD03384}" srcOrd="0" destOrd="0" presId="urn:microsoft.com/office/officeart/2005/8/layout/balance1"/>
    <dgm:cxn modelId="{48B79015-D6D5-40AA-B9CE-1CFD098DD685}" type="presOf" srcId="{BBBFB90E-8DB5-4140-AB75-3F213FFAFD54}" destId="{BDE95B25-D9D9-491B-A155-EFB9F4B6BD22}" srcOrd="0" destOrd="0" presId="urn:microsoft.com/office/officeart/2005/8/layout/balance1"/>
    <dgm:cxn modelId="{1EE80776-C9E6-476E-A49E-3630C6E8B083}" type="presOf" srcId="{CFF664AD-29E5-4BEE-8E0D-1B097DF2311A}" destId="{D536BDE5-202D-437D-85C6-86E7D38D2086}" srcOrd="0" destOrd="0" presId="urn:microsoft.com/office/officeart/2005/8/layout/balance1"/>
    <dgm:cxn modelId="{3F537832-EF11-4368-8C89-600F1AA8556C}" type="presOf" srcId="{9006B18E-08F3-4C75-9756-9164EE16D817}" destId="{9DE7A878-7EF5-4008-8564-F55D3A71A581}" srcOrd="0" destOrd="0" presId="urn:microsoft.com/office/officeart/2005/8/layout/balance1"/>
    <dgm:cxn modelId="{156A63E2-264B-4AA0-A681-F9BF5795CD6B}" srcId="{4A02FDAA-C1AA-4E5E-B174-56DB536CD210}" destId="{B31C5647-D57D-4CBD-9F8E-459BBD47918A}" srcOrd="0" destOrd="0" parTransId="{6379EE6F-1343-4C7D-B20D-9222F7775BD8}" sibTransId="{A735A856-C488-4940-9CDC-65B7E96A3575}"/>
    <dgm:cxn modelId="{ADC07C78-67F4-4963-A8CA-5CC730975D3B}" srcId="{9006B18E-08F3-4C75-9756-9164EE16D817}" destId="{78CAADB2-750B-489D-8A56-E19E90732CE2}" srcOrd="0" destOrd="0" parTransId="{3E66508A-9F61-44CD-908F-1714C4677ACB}" sibTransId="{E01590F6-DC5D-4C5F-AAC5-416E354F6131}"/>
    <dgm:cxn modelId="{F002998D-9F76-4DA2-A10C-FA044F9FB54F}" type="presOf" srcId="{4A02FDAA-C1AA-4E5E-B174-56DB536CD210}" destId="{2C26DE0E-165B-4240-AF4C-C7C4F0D4EC1B}" srcOrd="0" destOrd="0" presId="urn:microsoft.com/office/officeart/2005/8/layout/balance1"/>
    <dgm:cxn modelId="{5D500B5B-8CC8-4C0C-AA30-E23231A741EF}" type="presOf" srcId="{F7E51843-F68D-494C-BDD6-EE1CD7DCAF02}" destId="{758988AC-8B98-4FBB-A64B-1585712AE3B0}" srcOrd="0" destOrd="0" presId="urn:microsoft.com/office/officeart/2005/8/layout/balance1"/>
    <dgm:cxn modelId="{306A91C5-F83E-437F-A0B9-CCD1DD86EB73}" type="presOf" srcId="{78CAADB2-750B-489D-8A56-E19E90732CE2}" destId="{61D35AE9-76AC-45B3-903C-9CA9DC479383}" srcOrd="0" destOrd="0" presId="urn:microsoft.com/office/officeart/2005/8/layout/balance1"/>
    <dgm:cxn modelId="{050EEF44-FC2B-4E57-B31A-463FBF578995}" srcId="{4A02FDAA-C1AA-4E5E-B174-56DB536CD210}" destId="{06669B75-068E-431F-A3EC-79D16E271615}" srcOrd="1" destOrd="0" parTransId="{00BAAA67-BCF6-49BD-B527-091073ADEE2C}" sibTransId="{F104A3C5-53D5-4D73-9250-7B4B16FE16F0}"/>
    <dgm:cxn modelId="{FC88F264-FB41-4CDC-B30B-1C8F4297A74B}" srcId="{CFF664AD-29E5-4BEE-8E0D-1B097DF2311A}" destId="{4A02FDAA-C1AA-4E5E-B174-56DB536CD210}" srcOrd="1" destOrd="0" parTransId="{767286E7-8182-494D-8A06-25605742E58A}" sibTransId="{B5E0F0A2-FCD2-45AE-8BE9-4F505135245F}"/>
    <dgm:cxn modelId="{2FBCFD2B-6BF7-4A37-B38A-9BAE46917E35}" srcId="{9006B18E-08F3-4C75-9756-9164EE16D817}" destId="{F7E51843-F68D-494C-BDD6-EE1CD7DCAF02}" srcOrd="1" destOrd="0" parTransId="{9AF09B7C-7CCC-4152-BC7F-EDC0FA7EFEF2}" sibTransId="{CB518ECD-F94C-4518-AD01-2A5528F17B5F}"/>
    <dgm:cxn modelId="{9DFEF702-67A1-4C42-81A4-97843340C4AA}" type="presParOf" srcId="{D536BDE5-202D-437D-85C6-86E7D38D2086}" destId="{84D322B2-422F-4626-A886-79A311EAD5B5}" srcOrd="0" destOrd="0" presId="urn:microsoft.com/office/officeart/2005/8/layout/balance1"/>
    <dgm:cxn modelId="{4ED2E427-C65E-4F9D-8818-1A89DEA00054}" type="presParOf" srcId="{D536BDE5-202D-437D-85C6-86E7D38D2086}" destId="{08A809C9-7203-4E7E-834E-BDA2966F00B6}" srcOrd="1" destOrd="0" presId="urn:microsoft.com/office/officeart/2005/8/layout/balance1"/>
    <dgm:cxn modelId="{DEC52569-0537-47F1-827C-38782325DD22}" type="presParOf" srcId="{08A809C9-7203-4E7E-834E-BDA2966F00B6}" destId="{9DE7A878-7EF5-4008-8564-F55D3A71A581}" srcOrd="0" destOrd="0" presId="urn:microsoft.com/office/officeart/2005/8/layout/balance1"/>
    <dgm:cxn modelId="{EFD8108B-8BFB-4365-954C-A475AAA29710}" type="presParOf" srcId="{08A809C9-7203-4E7E-834E-BDA2966F00B6}" destId="{2C26DE0E-165B-4240-AF4C-C7C4F0D4EC1B}" srcOrd="1" destOrd="0" presId="urn:microsoft.com/office/officeart/2005/8/layout/balance1"/>
    <dgm:cxn modelId="{C3D05EA5-1441-4E49-A72D-5B8DC2FB7AE1}" type="presParOf" srcId="{D536BDE5-202D-437D-85C6-86E7D38D2086}" destId="{B274E8CF-DC61-4029-8490-6F8EF944A437}" srcOrd="2" destOrd="0" presId="urn:microsoft.com/office/officeart/2005/8/layout/balance1"/>
    <dgm:cxn modelId="{BE080BE7-51EB-47A5-B4AC-BDA635D094BD}" type="presParOf" srcId="{B274E8CF-DC61-4029-8490-6F8EF944A437}" destId="{8A7C222C-DC73-4DE6-92DF-4A2BF68C7BCF}" srcOrd="0" destOrd="0" presId="urn:microsoft.com/office/officeart/2005/8/layout/balance1"/>
    <dgm:cxn modelId="{A7E6EEB7-622A-456B-A758-5330CD90E5F2}" type="presParOf" srcId="{B274E8CF-DC61-4029-8490-6F8EF944A437}" destId="{FA1DE3F4-3DA9-4F6E-9D77-3812C4935F3B}" srcOrd="1" destOrd="0" presId="urn:microsoft.com/office/officeart/2005/8/layout/balance1"/>
    <dgm:cxn modelId="{09E5EBEA-088B-4E83-8CE5-D5D27A438AC5}" type="presParOf" srcId="{B274E8CF-DC61-4029-8490-6F8EF944A437}" destId="{CA60A19A-B5F9-40B3-8E17-5849F6808AE9}" srcOrd="2" destOrd="0" presId="urn:microsoft.com/office/officeart/2005/8/layout/balance1"/>
    <dgm:cxn modelId="{25BD6E80-E449-4C62-BC2F-07391664D262}" type="presParOf" srcId="{B274E8CF-DC61-4029-8490-6F8EF944A437}" destId="{21AB5BBB-7B8B-4E99-BE38-2C80BFD03384}" srcOrd="3" destOrd="0" presId="urn:microsoft.com/office/officeart/2005/8/layout/balance1"/>
    <dgm:cxn modelId="{047D32EE-618E-4926-9489-87669E216A37}" type="presParOf" srcId="{B274E8CF-DC61-4029-8490-6F8EF944A437}" destId="{BEC3699F-F714-4E28-9DCD-ADE8A13E319E}" srcOrd="4" destOrd="0" presId="urn:microsoft.com/office/officeart/2005/8/layout/balance1"/>
    <dgm:cxn modelId="{3B89CF73-D956-4074-AE8F-7C5E34592547}" type="presParOf" srcId="{B274E8CF-DC61-4029-8490-6F8EF944A437}" destId="{BDE95B25-D9D9-491B-A155-EFB9F4B6BD22}" srcOrd="5" destOrd="0" presId="urn:microsoft.com/office/officeart/2005/8/layout/balance1"/>
    <dgm:cxn modelId="{6DE9FB38-00CC-4041-861F-642B8C01B811}" type="presParOf" srcId="{B274E8CF-DC61-4029-8490-6F8EF944A437}" destId="{61D35AE9-76AC-45B3-903C-9CA9DC479383}" srcOrd="6" destOrd="0" presId="urn:microsoft.com/office/officeart/2005/8/layout/balance1"/>
    <dgm:cxn modelId="{AEA8E1E0-9239-484C-B725-3E22B86C31CF}" type="presParOf" srcId="{B274E8CF-DC61-4029-8490-6F8EF944A437}" destId="{758988AC-8B98-4FBB-A64B-1585712AE3B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9F35D1-00D1-4E19-A158-DA0BE0227B6A}" type="doc">
      <dgm:prSet loTypeId="urn:microsoft.com/office/officeart/2005/8/layout/arrow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0502A-A7C0-4D7B-AFC5-17660FA13B2B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DECB1140-9A51-49D0-B065-35934B801E10}" type="parTrans" cxnId="{B98FE42B-D202-4F32-89EC-4BF62076B09C}">
      <dgm:prSet/>
      <dgm:spPr/>
      <dgm:t>
        <a:bodyPr/>
        <a:lstStyle/>
        <a:p>
          <a:endParaRPr lang="en-US"/>
        </a:p>
      </dgm:t>
    </dgm:pt>
    <dgm:pt modelId="{E4BE102B-1F63-4589-BE31-FAC6D9290156}" type="sibTrans" cxnId="{B98FE42B-D202-4F32-89EC-4BF62076B09C}">
      <dgm:prSet/>
      <dgm:spPr/>
      <dgm:t>
        <a:bodyPr/>
        <a:lstStyle/>
        <a:p>
          <a:endParaRPr lang="en-US"/>
        </a:p>
      </dgm:t>
    </dgm:pt>
    <dgm:pt modelId="{280FFD7A-DFB6-40EB-AB5C-A62015F42850}">
      <dgm:prSet phldrT="[Text]"/>
      <dgm:spPr/>
      <dgm:t>
        <a:bodyPr/>
        <a:lstStyle/>
        <a:p>
          <a:r>
            <a:rPr lang="en-US" dirty="0" smtClean="0"/>
            <a:t>Stifle innovation</a:t>
          </a:r>
          <a:endParaRPr lang="en-US" dirty="0"/>
        </a:p>
      </dgm:t>
    </dgm:pt>
    <dgm:pt modelId="{3C698491-1DBC-419C-948C-17C5EC78F90D}" type="parTrans" cxnId="{F2DAA171-9629-4B74-9121-01BCC7042C45}">
      <dgm:prSet/>
      <dgm:spPr/>
      <dgm:t>
        <a:bodyPr/>
        <a:lstStyle/>
        <a:p>
          <a:endParaRPr lang="en-US"/>
        </a:p>
      </dgm:t>
    </dgm:pt>
    <dgm:pt modelId="{5B5F7BC4-54C5-44DA-A6D8-BF516792081B}" type="sibTrans" cxnId="{F2DAA171-9629-4B74-9121-01BCC7042C45}">
      <dgm:prSet/>
      <dgm:spPr/>
      <dgm:t>
        <a:bodyPr/>
        <a:lstStyle/>
        <a:p>
          <a:endParaRPr lang="en-US"/>
        </a:p>
      </dgm:t>
    </dgm:pt>
    <dgm:pt modelId="{809E0C96-2A8A-4CB0-A75C-17B20DC43AC5}">
      <dgm:prSet phldrT="[Text]"/>
      <dgm:spPr/>
      <dgm:t>
        <a:bodyPr/>
        <a:lstStyle/>
        <a:p>
          <a:r>
            <a:rPr lang="en-US" dirty="0" smtClean="0"/>
            <a:t>Cripple the economy</a:t>
          </a:r>
          <a:endParaRPr lang="en-US" dirty="0"/>
        </a:p>
      </dgm:t>
    </dgm:pt>
    <dgm:pt modelId="{91E79A49-5737-4BCA-8663-7518FB86340F}" type="parTrans" cxnId="{1D061C92-0F6F-4139-AF3C-C2FC03EB0B86}">
      <dgm:prSet/>
      <dgm:spPr/>
      <dgm:t>
        <a:bodyPr/>
        <a:lstStyle/>
        <a:p>
          <a:endParaRPr lang="en-US"/>
        </a:p>
      </dgm:t>
    </dgm:pt>
    <dgm:pt modelId="{F192515B-BD65-4973-9927-683F07DAA863}" type="sibTrans" cxnId="{1D061C92-0F6F-4139-AF3C-C2FC03EB0B86}">
      <dgm:prSet/>
      <dgm:spPr/>
      <dgm:t>
        <a:bodyPr/>
        <a:lstStyle/>
        <a:p>
          <a:endParaRPr lang="en-US"/>
        </a:p>
      </dgm:t>
    </dgm:pt>
    <dgm:pt modelId="{406F620C-8BB0-41B2-8760-013AB003C05F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B194AE92-965D-4F6F-AAA5-A7266FD630DA}" type="parTrans" cxnId="{FCAC5E3D-D4B3-47AD-A7C5-611B1C9D7E4E}">
      <dgm:prSet/>
      <dgm:spPr/>
      <dgm:t>
        <a:bodyPr/>
        <a:lstStyle/>
        <a:p>
          <a:endParaRPr lang="en-US"/>
        </a:p>
      </dgm:t>
    </dgm:pt>
    <dgm:pt modelId="{1C99CE73-CAA0-4B16-967D-0449D613E95E}" type="sibTrans" cxnId="{FCAC5E3D-D4B3-47AD-A7C5-611B1C9D7E4E}">
      <dgm:prSet/>
      <dgm:spPr/>
      <dgm:t>
        <a:bodyPr/>
        <a:lstStyle/>
        <a:p>
          <a:endParaRPr lang="en-US"/>
        </a:p>
      </dgm:t>
    </dgm:pt>
    <dgm:pt modelId="{F6093336-15B4-4E4A-BBB5-56DBCB7C6CB0}">
      <dgm:prSet phldrT="[Text]"/>
      <dgm:spPr/>
      <dgm:t>
        <a:bodyPr/>
        <a:lstStyle/>
        <a:p>
          <a:r>
            <a:rPr lang="en-US" dirty="0" smtClean="0"/>
            <a:t>Food and drugs,</a:t>
          </a:r>
          <a:endParaRPr lang="en-US" dirty="0"/>
        </a:p>
      </dgm:t>
    </dgm:pt>
    <dgm:pt modelId="{DC66534B-E90E-46E9-918F-47586B8C546B}" type="parTrans" cxnId="{B2FD225A-ECB0-4F2B-A6D7-F007D2BBEEFC}">
      <dgm:prSet/>
      <dgm:spPr/>
      <dgm:t>
        <a:bodyPr/>
        <a:lstStyle/>
        <a:p>
          <a:endParaRPr lang="en-US"/>
        </a:p>
      </dgm:t>
    </dgm:pt>
    <dgm:pt modelId="{A0E3AE30-4450-4810-9A1D-8722E7B4363B}" type="sibTrans" cxnId="{B2FD225A-ECB0-4F2B-A6D7-F007D2BBEEFC}">
      <dgm:prSet/>
      <dgm:spPr/>
      <dgm:t>
        <a:bodyPr/>
        <a:lstStyle/>
        <a:p>
          <a:endParaRPr lang="en-US"/>
        </a:p>
      </dgm:t>
    </dgm:pt>
    <dgm:pt modelId="{44A9D7C6-3428-4C26-91BC-9FC8657D2158}">
      <dgm:prSet phldrT="[Text]"/>
      <dgm:spPr/>
      <dgm:t>
        <a:bodyPr/>
        <a:lstStyle/>
        <a:p>
          <a:r>
            <a:rPr lang="en-US" dirty="0" smtClean="0"/>
            <a:t>Adhere to regulations at less cost</a:t>
          </a:r>
          <a:endParaRPr lang="en-US" dirty="0"/>
        </a:p>
      </dgm:t>
    </dgm:pt>
    <dgm:pt modelId="{7CEF34A2-8D2E-4891-8677-CFAA55D891D8}" type="parTrans" cxnId="{E71CA3D1-FDFA-4B0A-914C-A05F34AF9D9D}">
      <dgm:prSet/>
      <dgm:spPr/>
      <dgm:t>
        <a:bodyPr/>
        <a:lstStyle/>
        <a:p>
          <a:endParaRPr lang="en-US"/>
        </a:p>
      </dgm:t>
    </dgm:pt>
    <dgm:pt modelId="{29076E3D-9EFE-4681-89B3-CA968B2FE994}" type="sibTrans" cxnId="{E71CA3D1-FDFA-4B0A-914C-A05F34AF9D9D}">
      <dgm:prSet/>
      <dgm:spPr/>
      <dgm:t>
        <a:bodyPr/>
        <a:lstStyle/>
        <a:p>
          <a:endParaRPr lang="en-US"/>
        </a:p>
      </dgm:t>
    </dgm:pt>
    <dgm:pt modelId="{843DC923-030E-41AB-ADB1-4682E28578FE}" type="pres">
      <dgm:prSet presAssocID="{1D9F35D1-00D1-4E19-A158-DA0BE0227B6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77F5E2-0CF8-4B67-852A-86099412794A}" type="pres">
      <dgm:prSet presAssocID="{1D9F35D1-00D1-4E19-A158-DA0BE0227B6A}" presName="ribbon" presStyleLbl="node1" presStyleIdx="0" presStyleCnt="1"/>
      <dgm:spPr/>
    </dgm:pt>
    <dgm:pt modelId="{8536BF1B-A090-4A40-8EF3-EDA667E997D9}" type="pres">
      <dgm:prSet presAssocID="{1D9F35D1-00D1-4E19-A158-DA0BE0227B6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7F3BD-CD35-4445-A1DF-1139B7C8081D}" type="pres">
      <dgm:prSet presAssocID="{1D9F35D1-00D1-4E19-A158-DA0BE0227B6A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50B9A-436E-4299-8632-7EA8AC13E85A}" type="presOf" srcId="{56B0502A-A7C0-4D7B-AFC5-17660FA13B2B}" destId="{8536BF1B-A090-4A40-8EF3-EDA667E997D9}" srcOrd="0" destOrd="0" presId="urn:microsoft.com/office/officeart/2005/8/layout/arrow6"/>
    <dgm:cxn modelId="{FCAC5E3D-D4B3-47AD-A7C5-611B1C9D7E4E}" srcId="{1D9F35D1-00D1-4E19-A158-DA0BE0227B6A}" destId="{406F620C-8BB0-41B2-8760-013AB003C05F}" srcOrd="1" destOrd="0" parTransId="{B194AE92-965D-4F6F-AAA5-A7266FD630DA}" sibTransId="{1C99CE73-CAA0-4B16-967D-0449D613E95E}"/>
    <dgm:cxn modelId="{1D061C92-0F6F-4139-AF3C-C2FC03EB0B86}" srcId="{56B0502A-A7C0-4D7B-AFC5-17660FA13B2B}" destId="{809E0C96-2A8A-4CB0-A75C-17B20DC43AC5}" srcOrd="1" destOrd="0" parTransId="{91E79A49-5737-4BCA-8663-7518FB86340F}" sibTransId="{F192515B-BD65-4973-9927-683F07DAA863}"/>
    <dgm:cxn modelId="{B98FE42B-D202-4F32-89EC-4BF62076B09C}" srcId="{1D9F35D1-00D1-4E19-A158-DA0BE0227B6A}" destId="{56B0502A-A7C0-4D7B-AFC5-17660FA13B2B}" srcOrd="0" destOrd="0" parTransId="{DECB1140-9A51-49D0-B065-35934B801E10}" sibTransId="{E4BE102B-1F63-4589-BE31-FAC6D9290156}"/>
    <dgm:cxn modelId="{F2DAA171-9629-4B74-9121-01BCC7042C45}" srcId="{56B0502A-A7C0-4D7B-AFC5-17660FA13B2B}" destId="{280FFD7A-DFB6-40EB-AB5C-A62015F42850}" srcOrd="0" destOrd="0" parTransId="{3C698491-1DBC-419C-948C-17C5EC78F90D}" sibTransId="{5B5F7BC4-54C5-44DA-A6D8-BF516792081B}"/>
    <dgm:cxn modelId="{F35D8B16-6F31-4B6D-AD23-90B761790D35}" type="presOf" srcId="{809E0C96-2A8A-4CB0-A75C-17B20DC43AC5}" destId="{8536BF1B-A090-4A40-8EF3-EDA667E997D9}" srcOrd="0" destOrd="2" presId="urn:microsoft.com/office/officeart/2005/8/layout/arrow6"/>
    <dgm:cxn modelId="{80326A72-A0D7-4165-AE53-D8B70A9E4581}" type="presOf" srcId="{280FFD7A-DFB6-40EB-AB5C-A62015F42850}" destId="{8536BF1B-A090-4A40-8EF3-EDA667E997D9}" srcOrd="0" destOrd="1" presId="urn:microsoft.com/office/officeart/2005/8/layout/arrow6"/>
    <dgm:cxn modelId="{929F38F6-E059-455A-AB3D-8DF959243387}" type="presOf" srcId="{F6093336-15B4-4E4A-BBB5-56DBCB7C6CB0}" destId="{02F7F3BD-CD35-4445-A1DF-1139B7C8081D}" srcOrd="0" destOrd="1" presId="urn:microsoft.com/office/officeart/2005/8/layout/arrow6"/>
    <dgm:cxn modelId="{9AF78443-574E-4BC6-AB26-7115F9F136ED}" type="presOf" srcId="{406F620C-8BB0-41B2-8760-013AB003C05F}" destId="{02F7F3BD-CD35-4445-A1DF-1139B7C8081D}" srcOrd="0" destOrd="0" presId="urn:microsoft.com/office/officeart/2005/8/layout/arrow6"/>
    <dgm:cxn modelId="{22CD3061-2F3F-41C7-9421-79C806C4CD27}" type="presOf" srcId="{1D9F35D1-00D1-4E19-A158-DA0BE0227B6A}" destId="{843DC923-030E-41AB-ADB1-4682E28578FE}" srcOrd="0" destOrd="0" presId="urn:microsoft.com/office/officeart/2005/8/layout/arrow6"/>
    <dgm:cxn modelId="{47E0ECB2-9844-4912-BE22-A9FBA2717E5E}" type="presOf" srcId="{44A9D7C6-3428-4C26-91BC-9FC8657D2158}" destId="{02F7F3BD-CD35-4445-A1DF-1139B7C8081D}" srcOrd="0" destOrd="2" presId="urn:microsoft.com/office/officeart/2005/8/layout/arrow6"/>
    <dgm:cxn modelId="{E71CA3D1-FDFA-4B0A-914C-A05F34AF9D9D}" srcId="{406F620C-8BB0-41B2-8760-013AB003C05F}" destId="{44A9D7C6-3428-4C26-91BC-9FC8657D2158}" srcOrd="1" destOrd="0" parTransId="{7CEF34A2-8D2E-4891-8677-CFAA55D891D8}" sibTransId="{29076E3D-9EFE-4681-89B3-CA968B2FE994}"/>
    <dgm:cxn modelId="{B2FD225A-ECB0-4F2B-A6D7-F007D2BBEEFC}" srcId="{406F620C-8BB0-41B2-8760-013AB003C05F}" destId="{F6093336-15B4-4E4A-BBB5-56DBCB7C6CB0}" srcOrd="0" destOrd="0" parTransId="{DC66534B-E90E-46E9-918F-47586B8C546B}" sibTransId="{A0E3AE30-4450-4810-9A1D-8722E7B4363B}"/>
    <dgm:cxn modelId="{6E0ED70D-1D04-4AF4-9AB4-2E95F1ED110F}" type="presParOf" srcId="{843DC923-030E-41AB-ADB1-4682E28578FE}" destId="{E677F5E2-0CF8-4B67-852A-86099412794A}" srcOrd="0" destOrd="0" presId="urn:microsoft.com/office/officeart/2005/8/layout/arrow6"/>
    <dgm:cxn modelId="{1D1F0F1A-8BD0-47CF-8CC9-75B71180289C}" type="presParOf" srcId="{843DC923-030E-41AB-ADB1-4682E28578FE}" destId="{8536BF1B-A090-4A40-8EF3-EDA667E997D9}" srcOrd="1" destOrd="0" presId="urn:microsoft.com/office/officeart/2005/8/layout/arrow6"/>
    <dgm:cxn modelId="{4E93B1BF-49FD-4F19-8423-DBCDA40288BA}" type="presParOf" srcId="{843DC923-030E-41AB-ADB1-4682E28578FE}" destId="{02F7F3BD-CD35-4445-A1DF-1139B7C8081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3872EE5-651F-4965-90C7-A39C3FCCC3DB}" type="doc">
      <dgm:prSet loTypeId="urn:microsoft.com/office/officeart/2005/8/layout/arrow4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55072-0B14-453B-83C0-81CA8A4D1BAC}">
      <dgm:prSet phldrT="[Text]" custT="1"/>
      <dgm:spPr/>
      <dgm:t>
        <a:bodyPr/>
        <a:lstStyle/>
        <a:p>
          <a:r>
            <a:rPr lang="en-US" sz="2400" b="1" u="sng" dirty="0" smtClean="0"/>
            <a:t>Overregulation</a:t>
          </a:r>
          <a:r>
            <a:rPr lang="en-US" sz="2400" dirty="0" smtClean="0"/>
            <a:t> </a:t>
          </a:r>
        </a:p>
        <a:p>
          <a:r>
            <a:rPr lang="en-US" sz="2400" dirty="0" smtClean="0"/>
            <a:t>Protects inefficiencies, restricts entry by new competitors, and creates inflationary pressures.</a:t>
          </a:r>
          <a:endParaRPr lang="en-US" sz="2400" dirty="0"/>
        </a:p>
      </dgm:t>
    </dgm:pt>
    <dgm:pt modelId="{8947553A-8B22-4A9B-9F1C-671DCC96F18E}" type="parTrans" cxnId="{2A2A227A-8864-42CA-8ADC-8602245ABC52}">
      <dgm:prSet/>
      <dgm:spPr/>
      <dgm:t>
        <a:bodyPr/>
        <a:lstStyle/>
        <a:p>
          <a:endParaRPr lang="en-US" sz="1400"/>
        </a:p>
      </dgm:t>
    </dgm:pt>
    <dgm:pt modelId="{F083A3F2-5144-4101-ACA0-89FA4CB3C28E}" type="sibTrans" cxnId="{2A2A227A-8864-42CA-8ADC-8602245ABC52}">
      <dgm:prSet/>
      <dgm:spPr/>
      <dgm:t>
        <a:bodyPr/>
        <a:lstStyle/>
        <a:p>
          <a:endParaRPr lang="en-US" sz="1400"/>
        </a:p>
      </dgm:t>
    </dgm:pt>
    <dgm:pt modelId="{2847E319-1EE9-4E36-B452-266BEA974924}">
      <dgm:prSet phldrT="[Text]" custT="1"/>
      <dgm:spPr/>
      <dgm:t>
        <a:bodyPr/>
        <a:lstStyle/>
        <a:p>
          <a:r>
            <a:rPr lang="en-US" sz="2400" b="1" u="sng" dirty="0" smtClean="0"/>
            <a:t>Deregulation</a:t>
          </a:r>
          <a:r>
            <a:rPr lang="en-US" sz="2400" dirty="0" smtClean="0"/>
            <a:t> </a:t>
          </a:r>
        </a:p>
        <a:p>
          <a:r>
            <a:rPr lang="en-US" sz="2400" dirty="0" smtClean="0"/>
            <a:t>Changed the structure of the affected industries as well as lowered prices</a:t>
          </a:r>
          <a:endParaRPr lang="en-US" sz="2400" dirty="0"/>
        </a:p>
      </dgm:t>
    </dgm:pt>
    <dgm:pt modelId="{DD08155C-60BC-4E4F-9B6D-32479804E74B}" type="parTrans" cxnId="{1BAF7197-BD8E-45D3-B8B5-943C7B3FAFA3}">
      <dgm:prSet/>
      <dgm:spPr/>
      <dgm:t>
        <a:bodyPr/>
        <a:lstStyle/>
        <a:p>
          <a:endParaRPr lang="en-US" sz="1400"/>
        </a:p>
      </dgm:t>
    </dgm:pt>
    <dgm:pt modelId="{D39AF980-35D5-4D4F-AFEB-75B4FEB160C4}" type="sibTrans" cxnId="{1BAF7197-BD8E-45D3-B8B5-943C7B3FAFA3}">
      <dgm:prSet/>
      <dgm:spPr/>
      <dgm:t>
        <a:bodyPr/>
        <a:lstStyle/>
        <a:p>
          <a:endParaRPr lang="en-US" sz="1400"/>
        </a:p>
      </dgm:t>
    </dgm:pt>
    <dgm:pt modelId="{D8268E9A-CE90-4922-A5C4-08C411ACC7D2}" type="pres">
      <dgm:prSet presAssocID="{93872EE5-651F-4965-90C7-A39C3FCCC3D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49599-D0B1-43A1-9754-5A1B82F9300A}" type="pres">
      <dgm:prSet presAssocID="{DF755072-0B14-453B-83C0-81CA8A4D1BAC}" presName="upArrow" presStyleLbl="node1" presStyleIdx="0" presStyleCnt="2"/>
      <dgm:spPr/>
    </dgm:pt>
    <dgm:pt modelId="{1D9CB651-EB2B-4221-8F61-69992DF56DA6}" type="pres">
      <dgm:prSet presAssocID="{DF755072-0B14-453B-83C0-81CA8A4D1BAC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13D60-92ED-4DC0-BD7D-EA95AE203001}" type="pres">
      <dgm:prSet presAssocID="{2847E319-1EE9-4E36-B452-266BEA974924}" presName="downArrow" presStyleLbl="node1" presStyleIdx="1" presStyleCnt="2"/>
      <dgm:spPr/>
    </dgm:pt>
    <dgm:pt modelId="{D1AF9981-6789-4F76-B542-3EF94BC62047}" type="pres">
      <dgm:prSet presAssocID="{2847E319-1EE9-4E36-B452-266BEA974924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3EB7BA-0B7E-47E7-AFD2-E546B0783420}" type="presOf" srcId="{2847E319-1EE9-4E36-B452-266BEA974924}" destId="{D1AF9981-6789-4F76-B542-3EF94BC62047}" srcOrd="0" destOrd="0" presId="urn:microsoft.com/office/officeart/2005/8/layout/arrow4"/>
    <dgm:cxn modelId="{1BAF7197-BD8E-45D3-B8B5-943C7B3FAFA3}" srcId="{93872EE5-651F-4965-90C7-A39C3FCCC3DB}" destId="{2847E319-1EE9-4E36-B452-266BEA974924}" srcOrd="1" destOrd="0" parTransId="{DD08155C-60BC-4E4F-9B6D-32479804E74B}" sibTransId="{D39AF980-35D5-4D4F-AFEB-75B4FEB160C4}"/>
    <dgm:cxn modelId="{D4849A2A-DB07-40B9-BBF2-75B8D6597EC3}" type="presOf" srcId="{93872EE5-651F-4965-90C7-A39C3FCCC3DB}" destId="{D8268E9A-CE90-4922-A5C4-08C411ACC7D2}" srcOrd="0" destOrd="0" presId="urn:microsoft.com/office/officeart/2005/8/layout/arrow4"/>
    <dgm:cxn modelId="{73286EFF-A45D-49B8-9B19-D15193BB17B1}" type="presOf" srcId="{DF755072-0B14-453B-83C0-81CA8A4D1BAC}" destId="{1D9CB651-EB2B-4221-8F61-69992DF56DA6}" srcOrd="0" destOrd="0" presId="urn:microsoft.com/office/officeart/2005/8/layout/arrow4"/>
    <dgm:cxn modelId="{2A2A227A-8864-42CA-8ADC-8602245ABC52}" srcId="{93872EE5-651F-4965-90C7-A39C3FCCC3DB}" destId="{DF755072-0B14-453B-83C0-81CA8A4D1BAC}" srcOrd="0" destOrd="0" parTransId="{8947553A-8B22-4A9B-9F1C-671DCC96F18E}" sibTransId="{F083A3F2-5144-4101-ACA0-89FA4CB3C28E}"/>
    <dgm:cxn modelId="{3C6A9DF5-14B3-4962-83F1-8D496F2DA9F2}" type="presParOf" srcId="{D8268E9A-CE90-4922-A5C4-08C411ACC7D2}" destId="{11349599-D0B1-43A1-9754-5A1B82F9300A}" srcOrd="0" destOrd="0" presId="urn:microsoft.com/office/officeart/2005/8/layout/arrow4"/>
    <dgm:cxn modelId="{BEB3B8B1-86E6-48E7-81C4-A0803A02275C}" type="presParOf" srcId="{D8268E9A-CE90-4922-A5C4-08C411ACC7D2}" destId="{1D9CB651-EB2B-4221-8F61-69992DF56DA6}" srcOrd="1" destOrd="0" presId="urn:microsoft.com/office/officeart/2005/8/layout/arrow4"/>
    <dgm:cxn modelId="{EB4B8B21-C485-4D53-BE72-3D18D2701FAC}" type="presParOf" srcId="{D8268E9A-CE90-4922-A5C4-08C411ACC7D2}" destId="{0C413D60-92ED-4DC0-BD7D-EA95AE203001}" srcOrd="2" destOrd="0" presId="urn:microsoft.com/office/officeart/2005/8/layout/arrow4"/>
    <dgm:cxn modelId="{DB316671-B248-4D2F-9C86-016A388BDDDB}" type="presParOf" srcId="{D8268E9A-CE90-4922-A5C4-08C411ACC7D2}" destId="{D1AF9981-6789-4F76-B542-3EF94BC6204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E4E3B2-F8CB-451E-81FC-5E61B198B52A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2F916-E998-478A-858C-339DAAAE2DAC}">
      <dgm:prSet phldrT="[Text]"/>
      <dgm:spPr/>
      <dgm:t>
        <a:bodyPr/>
        <a:lstStyle/>
        <a:p>
          <a:pPr algn="l"/>
          <a:r>
            <a:rPr lang="en-US" dirty="0" smtClean="0"/>
            <a:t>Deregulation</a:t>
          </a:r>
        </a:p>
        <a:p>
          <a:pPr algn="ctr"/>
          <a:r>
            <a:rPr lang="en-US" dirty="0" smtClean="0"/>
            <a:t>Anti-monopoly</a:t>
          </a:r>
          <a:endParaRPr lang="en-US" dirty="0"/>
        </a:p>
      </dgm:t>
    </dgm:pt>
    <dgm:pt modelId="{BD55E0A3-6B79-4F09-A780-3E8E298C75FD}" type="parTrans" cxnId="{E7DBCA77-8972-4A9E-BD77-61B7347C8585}">
      <dgm:prSet/>
      <dgm:spPr/>
      <dgm:t>
        <a:bodyPr/>
        <a:lstStyle/>
        <a:p>
          <a:endParaRPr lang="en-US"/>
        </a:p>
      </dgm:t>
    </dgm:pt>
    <dgm:pt modelId="{640FFFA5-5E0F-45A5-B6C0-12176D989D80}" type="sibTrans" cxnId="{E7DBCA77-8972-4A9E-BD77-61B7347C8585}">
      <dgm:prSet/>
      <dgm:spPr/>
      <dgm:t>
        <a:bodyPr/>
        <a:lstStyle/>
        <a:p>
          <a:endParaRPr lang="en-US"/>
        </a:p>
      </dgm:t>
    </dgm:pt>
    <dgm:pt modelId="{0FE30D99-FCD4-4D86-9D3E-07E5B14A490E}">
      <dgm:prSet phldrT="[Text]"/>
      <dgm:spPr/>
      <dgm:t>
        <a:bodyPr/>
        <a:lstStyle/>
        <a:p>
          <a:pPr algn="l"/>
          <a:r>
            <a:rPr lang="en-US" dirty="0" smtClean="0"/>
            <a:t>Regulation</a:t>
          </a:r>
        </a:p>
        <a:p>
          <a:pPr algn="ctr"/>
          <a:r>
            <a:rPr lang="en-US" dirty="0" smtClean="0"/>
            <a:t>Limiting Innovation</a:t>
          </a:r>
          <a:endParaRPr lang="en-US" dirty="0"/>
        </a:p>
      </dgm:t>
    </dgm:pt>
    <dgm:pt modelId="{1D63A930-015A-4EBC-B36A-3BA7FCCEB68F}" type="parTrans" cxnId="{47D0ABB1-4E84-46AE-B57A-29012D72A081}">
      <dgm:prSet/>
      <dgm:spPr/>
      <dgm:t>
        <a:bodyPr/>
        <a:lstStyle/>
        <a:p>
          <a:endParaRPr lang="en-US"/>
        </a:p>
      </dgm:t>
    </dgm:pt>
    <dgm:pt modelId="{EEFB5AAA-1DC9-4DFB-A1B8-6FD125B94E8A}" type="sibTrans" cxnId="{47D0ABB1-4E84-46AE-B57A-29012D72A081}">
      <dgm:prSet/>
      <dgm:spPr/>
      <dgm:t>
        <a:bodyPr/>
        <a:lstStyle/>
        <a:p>
          <a:endParaRPr lang="en-US"/>
        </a:p>
      </dgm:t>
    </dgm:pt>
    <dgm:pt modelId="{97B26E3C-C576-4538-8932-D93BF8D266D8}" type="pres">
      <dgm:prSet presAssocID="{41E4E3B2-F8CB-451E-81FC-5E61B198B52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8939DE-5586-485C-ADE6-919581AAECA3}" type="pres">
      <dgm:prSet presAssocID="{41E4E3B2-F8CB-451E-81FC-5E61B198B52A}" presName="ribbon" presStyleLbl="node1" presStyleIdx="0" presStyleCnt="1"/>
      <dgm:spPr/>
    </dgm:pt>
    <dgm:pt modelId="{07569368-C056-4330-A306-41A2BA9CEC44}" type="pres">
      <dgm:prSet presAssocID="{41E4E3B2-F8CB-451E-81FC-5E61B198B52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3DF8B-1DDF-40B0-91DE-82C5780753D4}" type="pres">
      <dgm:prSet presAssocID="{41E4E3B2-F8CB-451E-81FC-5E61B198B52A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BCA77-8972-4A9E-BD77-61B7347C8585}" srcId="{41E4E3B2-F8CB-451E-81FC-5E61B198B52A}" destId="{98F2F916-E998-478A-858C-339DAAAE2DAC}" srcOrd="0" destOrd="0" parTransId="{BD55E0A3-6B79-4F09-A780-3E8E298C75FD}" sibTransId="{640FFFA5-5E0F-45A5-B6C0-12176D989D80}"/>
    <dgm:cxn modelId="{47D0ABB1-4E84-46AE-B57A-29012D72A081}" srcId="{41E4E3B2-F8CB-451E-81FC-5E61B198B52A}" destId="{0FE30D99-FCD4-4D86-9D3E-07E5B14A490E}" srcOrd="1" destOrd="0" parTransId="{1D63A930-015A-4EBC-B36A-3BA7FCCEB68F}" sibTransId="{EEFB5AAA-1DC9-4DFB-A1B8-6FD125B94E8A}"/>
    <dgm:cxn modelId="{7CB70DE9-8CD7-469A-9AD2-6299551C17BD}" type="presOf" srcId="{0FE30D99-FCD4-4D86-9D3E-07E5B14A490E}" destId="{C2F3DF8B-1DDF-40B0-91DE-82C5780753D4}" srcOrd="0" destOrd="0" presId="urn:microsoft.com/office/officeart/2005/8/layout/arrow6"/>
    <dgm:cxn modelId="{82855C82-7BBB-4B35-9EA3-7242CBABBDDE}" type="presOf" srcId="{98F2F916-E998-478A-858C-339DAAAE2DAC}" destId="{07569368-C056-4330-A306-41A2BA9CEC44}" srcOrd="0" destOrd="0" presId="urn:microsoft.com/office/officeart/2005/8/layout/arrow6"/>
    <dgm:cxn modelId="{0B9D1BA8-CA69-470E-BDFB-D5F956DDD23A}" type="presOf" srcId="{41E4E3B2-F8CB-451E-81FC-5E61B198B52A}" destId="{97B26E3C-C576-4538-8932-D93BF8D266D8}" srcOrd="0" destOrd="0" presId="urn:microsoft.com/office/officeart/2005/8/layout/arrow6"/>
    <dgm:cxn modelId="{BEF2C135-23CB-4935-9DE9-5108C62AFF55}" type="presParOf" srcId="{97B26E3C-C576-4538-8932-D93BF8D266D8}" destId="{D08939DE-5586-485C-ADE6-919581AAECA3}" srcOrd="0" destOrd="0" presId="urn:microsoft.com/office/officeart/2005/8/layout/arrow6"/>
    <dgm:cxn modelId="{1415DEB2-6E02-4045-8600-CE7491996A0A}" type="presParOf" srcId="{97B26E3C-C576-4538-8932-D93BF8D266D8}" destId="{07569368-C056-4330-A306-41A2BA9CEC44}" srcOrd="1" destOrd="0" presId="urn:microsoft.com/office/officeart/2005/8/layout/arrow6"/>
    <dgm:cxn modelId="{2CADCCED-8332-4A8E-ABA8-2477DC19E7AB}" type="presParOf" srcId="{97B26E3C-C576-4538-8932-D93BF8D266D8}" destId="{C2F3DF8B-1DDF-40B0-91DE-82C5780753D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4DC086-EAA0-4801-9A17-E97B689E6B3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4E29E-8C49-4A74-BE9C-D5CDB1790721}">
      <dgm:prSet phldrT="[Text]"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84A09CAE-8AD4-4A6D-A601-A1BE31B4C55F}" type="parTrans" cxnId="{529688C0-4710-46F8-9EC5-C8627C3192E4}">
      <dgm:prSet/>
      <dgm:spPr/>
      <dgm:t>
        <a:bodyPr/>
        <a:lstStyle/>
        <a:p>
          <a:endParaRPr lang="en-US"/>
        </a:p>
      </dgm:t>
    </dgm:pt>
    <dgm:pt modelId="{D3C10DB1-0B9C-4388-B4C7-8CD0923BFC71}" type="sibTrans" cxnId="{529688C0-4710-46F8-9EC5-C8627C3192E4}">
      <dgm:prSet/>
      <dgm:spPr/>
      <dgm:t>
        <a:bodyPr/>
        <a:lstStyle/>
        <a:p>
          <a:endParaRPr lang="en-US"/>
        </a:p>
      </dgm:t>
    </dgm:pt>
    <dgm:pt modelId="{7721A72E-08B2-4B9D-9923-CF423E7D7D99}">
      <dgm:prSet phldrT="[Text]"/>
      <dgm:spPr/>
      <dgm:t>
        <a:bodyPr/>
        <a:lstStyle/>
        <a:p>
          <a:r>
            <a:rPr lang="en-US" dirty="0" smtClean="0"/>
            <a:t>Metals</a:t>
          </a:r>
          <a:endParaRPr lang="en-US" dirty="0"/>
        </a:p>
      </dgm:t>
    </dgm:pt>
    <dgm:pt modelId="{417605A0-530E-4D8A-81B0-EA6EBC951BAE}" type="parTrans" cxnId="{35C93A8F-113F-4F86-9627-96DC2158776F}">
      <dgm:prSet/>
      <dgm:spPr/>
      <dgm:t>
        <a:bodyPr/>
        <a:lstStyle/>
        <a:p>
          <a:endParaRPr lang="en-US"/>
        </a:p>
      </dgm:t>
    </dgm:pt>
    <dgm:pt modelId="{6B262049-3128-476C-9BAF-0315DEC281DE}" type="sibTrans" cxnId="{35C93A8F-113F-4F86-9627-96DC2158776F}">
      <dgm:prSet/>
      <dgm:spPr/>
      <dgm:t>
        <a:bodyPr/>
        <a:lstStyle/>
        <a:p>
          <a:endParaRPr lang="en-US"/>
        </a:p>
      </dgm:t>
    </dgm:pt>
    <dgm:pt modelId="{4FC7A083-42FE-4705-AA57-572C8993F8E1}">
      <dgm:prSet phldrT="[Text]"/>
      <dgm:spPr/>
      <dgm:t>
        <a:bodyPr/>
        <a:lstStyle/>
        <a:p>
          <a:r>
            <a:rPr lang="en-US" dirty="0" smtClean="0"/>
            <a:t>Time between idea and production minimized</a:t>
          </a:r>
          <a:endParaRPr lang="en-US" dirty="0"/>
        </a:p>
      </dgm:t>
    </dgm:pt>
    <dgm:pt modelId="{611AD18D-6C57-4612-95CD-91B9DEB10685}" type="parTrans" cxnId="{A0E13A6F-065B-40D8-9959-71B92D2F86E6}">
      <dgm:prSet/>
      <dgm:spPr/>
      <dgm:t>
        <a:bodyPr/>
        <a:lstStyle/>
        <a:p>
          <a:endParaRPr lang="en-US"/>
        </a:p>
      </dgm:t>
    </dgm:pt>
    <dgm:pt modelId="{F63D6D84-0F2D-4D68-81B1-A85E66987F60}" type="sibTrans" cxnId="{A0E13A6F-065B-40D8-9959-71B92D2F86E6}">
      <dgm:prSet/>
      <dgm:spPr/>
      <dgm:t>
        <a:bodyPr/>
        <a:lstStyle/>
        <a:p>
          <a:endParaRPr lang="en-US"/>
        </a:p>
      </dgm:t>
    </dgm:pt>
    <dgm:pt modelId="{4596D4BE-CE78-4F7A-89D1-25A5BFEF215D}">
      <dgm:prSet phldrT="[Text]"/>
      <dgm:spPr/>
      <dgm:t>
        <a:bodyPr/>
        <a:lstStyle/>
        <a:p>
          <a:r>
            <a:rPr lang="en-US" dirty="0" smtClean="0"/>
            <a:t>Trend</a:t>
          </a:r>
          <a:endParaRPr lang="en-US" dirty="0"/>
        </a:p>
      </dgm:t>
    </dgm:pt>
    <dgm:pt modelId="{0F64BEA8-657E-430E-9B61-7159C5A8E578}" type="parTrans" cxnId="{F236A552-6088-412C-95E2-055FEC8171E9}">
      <dgm:prSet/>
      <dgm:spPr/>
      <dgm:t>
        <a:bodyPr/>
        <a:lstStyle/>
        <a:p>
          <a:endParaRPr lang="en-US"/>
        </a:p>
      </dgm:t>
    </dgm:pt>
    <dgm:pt modelId="{3AC9D76F-36B9-47D9-AFDB-A4D8F8526F65}" type="sibTrans" cxnId="{F236A552-6088-412C-95E2-055FEC8171E9}">
      <dgm:prSet/>
      <dgm:spPr/>
      <dgm:t>
        <a:bodyPr/>
        <a:lstStyle/>
        <a:p>
          <a:endParaRPr lang="en-US"/>
        </a:p>
      </dgm:t>
    </dgm:pt>
    <dgm:pt modelId="{1614E38D-BE65-4670-988C-EA3A4C6A58D4}">
      <dgm:prSet phldrT="[Text]"/>
      <dgm:spPr/>
      <dgm:t>
        <a:bodyPr/>
        <a:lstStyle/>
        <a:p>
          <a:r>
            <a:rPr lang="en-US" dirty="0" smtClean="0"/>
            <a:t>Next 10 years will witness high progress</a:t>
          </a:r>
          <a:endParaRPr lang="en-US" dirty="0"/>
        </a:p>
      </dgm:t>
    </dgm:pt>
    <dgm:pt modelId="{12912CF6-5523-4117-9B54-BC2B96B9E478}" type="parTrans" cxnId="{07EF3BB6-8FA4-45A0-B3F7-E584BEEABC72}">
      <dgm:prSet/>
      <dgm:spPr/>
      <dgm:t>
        <a:bodyPr/>
        <a:lstStyle/>
        <a:p>
          <a:endParaRPr lang="en-US"/>
        </a:p>
      </dgm:t>
    </dgm:pt>
    <dgm:pt modelId="{017A91A4-E404-4ED4-8E72-36595FF36BDD}" type="sibTrans" cxnId="{07EF3BB6-8FA4-45A0-B3F7-E584BEEABC72}">
      <dgm:prSet/>
      <dgm:spPr/>
      <dgm:t>
        <a:bodyPr/>
        <a:lstStyle/>
        <a:p>
          <a:endParaRPr lang="en-US"/>
        </a:p>
      </dgm:t>
    </dgm:pt>
    <dgm:pt modelId="{8E9033C5-8419-43D4-A5C9-40F4EBF1578F}">
      <dgm:prSet phldrT="[Text]"/>
      <dgm:spPr/>
      <dgm:t>
        <a:bodyPr/>
        <a:lstStyle/>
        <a:p>
          <a:r>
            <a:rPr lang="en-US" dirty="0" smtClean="0"/>
            <a:t>Specially in bioengineering and telecom</a:t>
          </a:r>
          <a:endParaRPr lang="en-US" dirty="0"/>
        </a:p>
      </dgm:t>
    </dgm:pt>
    <dgm:pt modelId="{145FBF00-385A-425A-856D-4018ABF6008A}" type="parTrans" cxnId="{5F87992A-67CF-4591-B91C-7D623D34FBFC}">
      <dgm:prSet/>
      <dgm:spPr/>
      <dgm:t>
        <a:bodyPr/>
        <a:lstStyle/>
        <a:p>
          <a:endParaRPr lang="en-US"/>
        </a:p>
      </dgm:t>
    </dgm:pt>
    <dgm:pt modelId="{97033023-814B-4EE1-9CF9-2EA85B5E4383}" type="sibTrans" cxnId="{5F87992A-67CF-4591-B91C-7D623D34FBFC}">
      <dgm:prSet/>
      <dgm:spPr/>
      <dgm:t>
        <a:bodyPr/>
        <a:lstStyle/>
        <a:p>
          <a:endParaRPr lang="en-US"/>
        </a:p>
      </dgm:t>
    </dgm:pt>
    <dgm:pt modelId="{C2BE8D07-3AE6-4E45-A0DA-C01506BD7DA9}">
      <dgm:prSet phldrT="[Text]"/>
      <dgm:spPr/>
      <dgm:t>
        <a:bodyPr/>
        <a:lstStyle/>
        <a:p>
          <a:r>
            <a:rPr lang="en-US" dirty="0" smtClean="0"/>
            <a:t>Bioengineering</a:t>
          </a:r>
          <a:endParaRPr lang="en-US" dirty="0"/>
        </a:p>
      </dgm:t>
    </dgm:pt>
    <dgm:pt modelId="{7B25F831-F2A0-4234-9542-55EB93265EC7}" type="parTrans" cxnId="{B411BD98-3E41-4ADA-AF9A-D707211AE43F}">
      <dgm:prSet/>
      <dgm:spPr/>
      <dgm:t>
        <a:bodyPr/>
        <a:lstStyle/>
        <a:p>
          <a:endParaRPr lang="en-US"/>
        </a:p>
      </dgm:t>
    </dgm:pt>
    <dgm:pt modelId="{046884B1-EF4F-4325-AB6E-CBA62525D533}" type="sibTrans" cxnId="{B411BD98-3E41-4ADA-AF9A-D707211AE43F}">
      <dgm:prSet/>
      <dgm:spPr/>
      <dgm:t>
        <a:bodyPr/>
        <a:lstStyle/>
        <a:p>
          <a:endParaRPr lang="en-US"/>
        </a:p>
      </dgm:t>
    </dgm:pt>
    <dgm:pt modelId="{6DF679E0-9E43-4CAA-97B8-30342BCED305}">
      <dgm:prSet phldrT="[Text]"/>
      <dgm:spPr/>
      <dgm:t>
        <a:bodyPr/>
        <a:lstStyle/>
        <a:p>
          <a:r>
            <a:rPr lang="en-US" dirty="0" smtClean="0"/>
            <a:t>Semi-conductors …. Etc.</a:t>
          </a:r>
          <a:endParaRPr lang="en-US" dirty="0"/>
        </a:p>
      </dgm:t>
    </dgm:pt>
    <dgm:pt modelId="{966D1A13-6C22-4DAC-99E9-55C7323E5A0F}" type="parTrans" cxnId="{67231C0E-EE9F-43BC-9BD7-458DE0F8C7A7}">
      <dgm:prSet/>
      <dgm:spPr/>
      <dgm:t>
        <a:bodyPr/>
        <a:lstStyle/>
        <a:p>
          <a:endParaRPr lang="en-US"/>
        </a:p>
      </dgm:t>
    </dgm:pt>
    <dgm:pt modelId="{A58865CD-ED0B-411C-BC70-F99AC8B5D221}" type="sibTrans" cxnId="{67231C0E-EE9F-43BC-9BD7-458DE0F8C7A7}">
      <dgm:prSet/>
      <dgm:spPr/>
      <dgm:t>
        <a:bodyPr/>
        <a:lstStyle/>
        <a:p>
          <a:endParaRPr lang="en-US"/>
        </a:p>
      </dgm:t>
    </dgm:pt>
    <dgm:pt modelId="{089DC5BE-273D-410B-92D4-E66FF63D2602}" type="pres">
      <dgm:prSet presAssocID="{954DC086-EAA0-4801-9A17-E97B689E6B3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0AA9F8-B88C-45E7-98F2-1FC7ED650426}" type="pres">
      <dgm:prSet presAssocID="{74F4E29E-8C49-4A74-BE9C-D5CDB1790721}" presName="linNode" presStyleCnt="0"/>
      <dgm:spPr/>
    </dgm:pt>
    <dgm:pt modelId="{559D6A90-3096-47C5-963F-D93CCFEBFD01}" type="pres">
      <dgm:prSet presAssocID="{74F4E29E-8C49-4A74-BE9C-D5CDB1790721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106BA-D032-40FB-9B05-5A1E91EE9CC4}" type="pres">
      <dgm:prSet presAssocID="{74F4E29E-8C49-4A74-BE9C-D5CDB1790721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4281E-8E2A-4908-A77E-3F87A71A9453}" type="pres">
      <dgm:prSet presAssocID="{D3C10DB1-0B9C-4388-B4C7-8CD0923BFC71}" presName="spacing" presStyleCnt="0"/>
      <dgm:spPr/>
    </dgm:pt>
    <dgm:pt modelId="{09D1042A-784E-46AE-9CB7-16BD5AD47C63}" type="pres">
      <dgm:prSet presAssocID="{4596D4BE-CE78-4F7A-89D1-25A5BFEF215D}" presName="linNode" presStyleCnt="0"/>
      <dgm:spPr/>
    </dgm:pt>
    <dgm:pt modelId="{B782287A-BFEE-49E9-86F8-E6CF62015C11}" type="pres">
      <dgm:prSet presAssocID="{4596D4BE-CE78-4F7A-89D1-25A5BFEF215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3376-1785-4236-AB8C-2D27CAC063B9}" type="pres">
      <dgm:prSet presAssocID="{4596D4BE-CE78-4F7A-89D1-25A5BFEF215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13A6F-065B-40D8-9959-71B92D2F86E6}" srcId="{74F4E29E-8C49-4A74-BE9C-D5CDB1790721}" destId="{4FC7A083-42FE-4705-AA57-572C8993F8E1}" srcOrd="3" destOrd="0" parTransId="{611AD18D-6C57-4612-95CD-91B9DEB10685}" sibTransId="{F63D6D84-0F2D-4D68-81B1-A85E66987F60}"/>
    <dgm:cxn modelId="{4072AC68-1CB6-41D8-8C48-5A7711488553}" type="presOf" srcId="{6DF679E0-9E43-4CAA-97B8-30342BCED305}" destId="{4D7106BA-D032-40FB-9B05-5A1E91EE9CC4}" srcOrd="0" destOrd="2" presId="urn:microsoft.com/office/officeart/2005/8/layout/vList6"/>
    <dgm:cxn modelId="{67231C0E-EE9F-43BC-9BD7-458DE0F8C7A7}" srcId="{74F4E29E-8C49-4A74-BE9C-D5CDB1790721}" destId="{6DF679E0-9E43-4CAA-97B8-30342BCED305}" srcOrd="2" destOrd="0" parTransId="{966D1A13-6C22-4DAC-99E9-55C7323E5A0F}" sibTransId="{A58865CD-ED0B-411C-BC70-F99AC8B5D221}"/>
    <dgm:cxn modelId="{F236A552-6088-412C-95E2-055FEC8171E9}" srcId="{954DC086-EAA0-4801-9A17-E97B689E6B32}" destId="{4596D4BE-CE78-4F7A-89D1-25A5BFEF215D}" srcOrd="1" destOrd="0" parTransId="{0F64BEA8-657E-430E-9B61-7159C5A8E578}" sibTransId="{3AC9D76F-36B9-47D9-AFDB-A4D8F8526F65}"/>
    <dgm:cxn modelId="{52F95D1D-15EE-4D93-989B-C0350255139A}" type="presOf" srcId="{8E9033C5-8419-43D4-A5C9-40F4EBF1578F}" destId="{C0CD3376-1785-4236-AB8C-2D27CAC063B9}" srcOrd="0" destOrd="1" presId="urn:microsoft.com/office/officeart/2005/8/layout/vList6"/>
    <dgm:cxn modelId="{53351119-8DF7-448C-8C84-87BE0A8313F6}" type="presOf" srcId="{7721A72E-08B2-4B9D-9923-CF423E7D7D99}" destId="{4D7106BA-D032-40FB-9B05-5A1E91EE9CC4}" srcOrd="0" destOrd="0" presId="urn:microsoft.com/office/officeart/2005/8/layout/vList6"/>
    <dgm:cxn modelId="{AFB6B9C3-3697-47D1-9178-81FDEE710C38}" type="presOf" srcId="{4FC7A083-42FE-4705-AA57-572C8993F8E1}" destId="{4D7106BA-D032-40FB-9B05-5A1E91EE9CC4}" srcOrd="0" destOrd="3" presId="urn:microsoft.com/office/officeart/2005/8/layout/vList6"/>
    <dgm:cxn modelId="{7179733E-EEAA-4040-9A99-5B5689DC0F13}" type="presOf" srcId="{4596D4BE-CE78-4F7A-89D1-25A5BFEF215D}" destId="{B782287A-BFEE-49E9-86F8-E6CF62015C11}" srcOrd="0" destOrd="0" presId="urn:microsoft.com/office/officeart/2005/8/layout/vList6"/>
    <dgm:cxn modelId="{07EF3BB6-8FA4-45A0-B3F7-E584BEEABC72}" srcId="{4596D4BE-CE78-4F7A-89D1-25A5BFEF215D}" destId="{1614E38D-BE65-4670-988C-EA3A4C6A58D4}" srcOrd="0" destOrd="0" parTransId="{12912CF6-5523-4117-9B54-BC2B96B9E478}" sibTransId="{017A91A4-E404-4ED4-8E72-36595FF36BDD}"/>
    <dgm:cxn modelId="{91E7DB5B-259D-4499-ADDF-21B682DEECB1}" type="presOf" srcId="{C2BE8D07-3AE6-4E45-A0DA-C01506BD7DA9}" destId="{4D7106BA-D032-40FB-9B05-5A1E91EE9CC4}" srcOrd="0" destOrd="1" presId="urn:microsoft.com/office/officeart/2005/8/layout/vList6"/>
    <dgm:cxn modelId="{35C93A8F-113F-4F86-9627-96DC2158776F}" srcId="{74F4E29E-8C49-4A74-BE9C-D5CDB1790721}" destId="{7721A72E-08B2-4B9D-9923-CF423E7D7D99}" srcOrd="0" destOrd="0" parTransId="{417605A0-530E-4D8A-81B0-EA6EBC951BAE}" sibTransId="{6B262049-3128-476C-9BAF-0315DEC281DE}"/>
    <dgm:cxn modelId="{68C6AE74-2F9C-42AA-AB0C-9C500067DB56}" type="presOf" srcId="{74F4E29E-8C49-4A74-BE9C-D5CDB1790721}" destId="{559D6A90-3096-47C5-963F-D93CCFEBFD01}" srcOrd="0" destOrd="0" presId="urn:microsoft.com/office/officeart/2005/8/layout/vList6"/>
    <dgm:cxn modelId="{5F87992A-67CF-4591-B91C-7D623D34FBFC}" srcId="{4596D4BE-CE78-4F7A-89D1-25A5BFEF215D}" destId="{8E9033C5-8419-43D4-A5C9-40F4EBF1578F}" srcOrd="1" destOrd="0" parTransId="{145FBF00-385A-425A-856D-4018ABF6008A}" sibTransId="{97033023-814B-4EE1-9CF9-2EA85B5E4383}"/>
    <dgm:cxn modelId="{529688C0-4710-46F8-9EC5-C8627C3192E4}" srcId="{954DC086-EAA0-4801-9A17-E97B689E6B32}" destId="{74F4E29E-8C49-4A74-BE9C-D5CDB1790721}" srcOrd="0" destOrd="0" parTransId="{84A09CAE-8AD4-4A6D-A601-A1BE31B4C55F}" sibTransId="{D3C10DB1-0B9C-4388-B4C7-8CD0923BFC71}"/>
    <dgm:cxn modelId="{B411BD98-3E41-4ADA-AF9A-D707211AE43F}" srcId="{74F4E29E-8C49-4A74-BE9C-D5CDB1790721}" destId="{C2BE8D07-3AE6-4E45-A0DA-C01506BD7DA9}" srcOrd="1" destOrd="0" parTransId="{7B25F831-F2A0-4234-9542-55EB93265EC7}" sibTransId="{046884B1-EF4F-4325-AB6E-CBA62525D533}"/>
    <dgm:cxn modelId="{3E122870-4E55-4267-84C1-385A6266866E}" type="presOf" srcId="{954DC086-EAA0-4801-9A17-E97B689E6B32}" destId="{089DC5BE-273D-410B-92D4-E66FF63D2602}" srcOrd="0" destOrd="0" presId="urn:microsoft.com/office/officeart/2005/8/layout/vList6"/>
    <dgm:cxn modelId="{D62BF2D9-79C3-4CFB-A148-B64EE51DA89D}" type="presOf" srcId="{1614E38D-BE65-4670-988C-EA3A4C6A58D4}" destId="{C0CD3376-1785-4236-AB8C-2D27CAC063B9}" srcOrd="0" destOrd="0" presId="urn:microsoft.com/office/officeart/2005/8/layout/vList6"/>
    <dgm:cxn modelId="{3483FAC2-8720-4E1D-AA52-5BE0C0DF7405}" type="presParOf" srcId="{089DC5BE-273D-410B-92D4-E66FF63D2602}" destId="{B60AA9F8-B88C-45E7-98F2-1FC7ED650426}" srcOrd="0" destOrd="0" presId="urn:microsoft.com/office/officeart/2005/8/layout/vList6"/>
    <dgm:cxn modelId="{FF8904B6-89C1-4BC5-AAF8-E6A43E3F3283}" type="presParOf" srcId="{B60AA9F8-B88C-45E7-98F2-1FC7ED650426}" destId="{559D6A90-3096-47C5-963F-D93CCFEBFD01}" srcOrd="0" destOrd="0" presId="urn:microsoft.com/office/officeart/2005/8/layout/vList6"/>
    <dgm:cxn modelId="{A015959E-E7A8-44B5-9980-6B547D422E6C}" type="presParOf" srcId="{B60AA9F8-B88C-45E7-98F2-1FC7ED650426}" destId="{4D7106BA-D032-40FB-9B05-5A1E91EE9CC4}" srcOrd="1" destOrd="0" presId="urn:microsoft.com/office/officeart/2005/8/layout/vList6"/>
    <dgm:cxn modelId="{11E95635-7761-499F-8976-17BBDA40A1A4}" type="presParOf" srcId="{089DC5BE-273D-410B-92D4-E66FF63D2602}" destId="{BF44281E-8E2A-4908-A77E-3F87A71A9453}" srcOrd="1" destOrd="0" presId="urn:microsoft.com/office/officeart/2005/8/layout/vList6"/>
    <dgm:cxn modelId="{34FFFF16-9F28-43A3-9AE9-8074627821BD}" type="presParOf" srcId="{089DC5BE-273D-410B-92D4-E66FF63D2602}" destId="{09D1042A-784E-46AE-9CB7-16BD5AD47C63}" srcOrd="2" destOrd="0" presId="urn:microsoft.com/office/officeart/2005/8/layout/vList6"/>
    <dgm:cxn modelId="{ED82CA33-A9D3-4323-B90D-C367143F73A5}" type="presParOf" srcId="{09D1042A-784E-46AE-9CB7-16BD5AD47C63}" destId="{B782287A-BFEE-49E9-86F8-E6CF62015C11}" srcOrd="0" destOrd="0" presId="urn:microsoft.com/office/officeart/2005/8/layout/vList6"/>
    <dgm:cxn modelId="{2AD1E7CF-B06E-4D03-B63D-0430AC9E651D}" type="presParOf" srcId="{09D1042A-784E-46AE-9CB7-16BD5AD47C63}" destId="{C0CD3376-1785-4236-AB8C-2D27CAC063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5556003-F153-435A-AED8-7C108DA4741B}" type="doc">
      <dgm:prSet loTypeId="urn:microsoft.com/office/officeart/2005/8/layout/cycle8" loCatId="cycle" qsTypeId="urn:microsoft.com/office/officeart/2005/8/quickstyle/3d1" qsCatId="3D" csTypeId="urn:microsoft.com/office/officeart/2005/8/colors/accent1_2" csCatId="accent1" phldr="1"/>
      <dgm:spPr/>
    </dgm:pt>
    <dgm:pt modelId="{65F301E8-1C86-4B2D-BDDA-D1F9E328B9C0}">
      <dgm:prSet phldrT="[Text]"/>
      <dgm:spPr/>
      <dgm:t>
        <a:bodyPr/>
        <a:lstStyle/>
        <a:p>
          <a:r>
            <a:rPr lang="en-US" dirty="0" smtClean="0"/>
            <a:t>check-free banking</a:t>
          </a:r>
          <a:endParaRPr lang="en-US" dirty="0"/>
        </a:p>
      </dgm:t>
    </dgm:pt>
    <dgm:pt modelId="{29595871-FBC2-4AD0-A87E-4140A452A116}" type="parTrans" cxnId="{8295242B-A3A6-4588-9BB9-C42BBBE05674}">
      <dgm:prSet/>
      <dgm:spPr/>
      <dgm:t>
        <a:bodyPr/>
        <a:lstStyle/>
        <a:p>
          <a:endParaRPr lang="en-US"/>
        </a:p>
      </dgm:t>
    </dgm:pt>
    <dgm:pt modelId="{341036FB-A955-488D-89CE-16E039B73CB3}" type="sibTrans" cxnId="{8295242B-A3A6-4588-9BB9-C42BBBE05674}">
      <dgm:prSet/>
      <dgm:spPr/>
      <dgm:t>
        <a:bodyPr/>
        <a:lstStyle/>
        <a:p>
          <a:endParaRPr lang="en-US"/>
        </a:p>
      </dgm:t>
    </dgm:pt>
    <dgm:pt modelId="{643AC700-E72D-46FB-9655-3234CBB5784A}">
      <dgm:prSet phldrT="[Text]"/>
      <dgm:spPr/>
      <dgm:t>
        <a:bodyPr/>
        <a:lstStyle/>
        <a:p>
          <a:r>
            <a:rPr lang="en-US" dirty="0" smtClean="0"/>
            <a:t>Death of the invoice</a:t>
          </a:r>
          <a:endParaRPr lang="en-US" dirty="0"/>
        </a:p>
      </dgm:t>
    </dgm:pt>
    <dgm:pt modelId="{BB3506B1-3D5B-4B44-93D8-516F09FD3263}" type="parTrans" cxnId="{AB5347DB-F775-4072-AAE3-338B7E511DFC}">
      <dgm:prSet/>
      <dgm:spPr/>
      <dgm:t>
        <a:bodyPr/>
        <a:lstStyle/>
        <a:p>
          <a:endParaRPr lang="en-US"/>
        </a:p>
      </dgm:t>
    </dgm:pt>
    <dgm:pt modelId="{4C9F132D-06E9-4858-AA9F-DF32B2610FC0}" type="sibTrans" cxnId="{AB5347DB-F775-4072-AAE3-338B7E511DFC}">
      <dgm:prSet/>
      <dgm:spPr/>
      <dgm:t>
        <a:bodyPr/>
        <a:lstStyle/>
        <a:p>
          <a:endParaRPr lang="en-US"/>
        </a:p>
      </dgm:t>
    </dgm:pt>
    <dgm:pt modelId="{B9162E14-4486-407F-AD7A-CD4F9238C022}">
      <dgm:prSet phldrT="[Text]"/>
      <dgm:spPr/>
      <dgm:t>
        <a:bodyPr/>
        <a:lstStyle/>
        <a:p>
          <a:r>
            <a:rPr lang="en-US" dirty="0" smtClean="0"/>
            <a:t>083 324 652 web pages</a:t>
          </a:r>
          <a:endParaRPr lang="en-US" dirty="0"/>
        </a:p>
      </dgm:t>
    </dgm:pt>
    <dgm:pt modelId="{6FC066F7-B5E6-4E46-9152-E77FF7FB7B7A}" type="parTrans" cxnId="{C0358714-536E-42BC-A39A-237F5E247E42}">
      <dgm:prSet/>
      <dgm:spPr/>
      <dgm:t>
        <a:bodyPr/>
        <a:lstStyle/>
        <a:p>
          <a:endParaRPr lang="en-US"/>
        </a:p>
      </dgm:t>
    </dgm:pt>
    <dgm:pt modelId="{F6498ED7-4048-4A65-B510-D0B625D72AFE}" type="sibTrans" cxnId="{C0358714-536E-42BC-A39A-237F5E247E42}">
      <dgm:prSet/>
      <dgm:spPr/>
      <dgm:t>
        <a:bodyPr/>
        <a:lstStyle/>
        <a:p>
          <a:endParaRPr lang="en-US"/>
        </a:p>
      </dgm:t>
    </dgm:pt>
    <dgm:pt modelId="{180A985E-2CF5-47C2-A7A8-57C66CE0404E}">
      <dgm:prSet/>
      <dgm:spPr/>
      <dgm:t>
        <a:bodyPr/>
        <a:lstStyle/>
        <a:p>
          <a:r>
            <a:rPr lang="en-US" dirty="0" smtClean="0"/>
            <a:t>Low costs  of communicating</a:t>
          </a:r>
          <a:endParaRPr lang="en-US" dirty="0"/>
        </a:p>
      </dgm:t>
    </dgm:pt>
    <dgm:pt modelId="{C97B755F-4E0C-4A51-B910-E460963931E7}" type="parTrans" cxnId="{A8CF5E5E-A330-4B00-A163-8AC4577BC134}">
      <dgm:prSet/>
      <dgm:spPr/>
      <dgm:t>
        <a:bodyPr/>
        <a:lstStyle/>
        <a:p>
          <a:endParaRPr lang="en-US"/>
        </a:p>
      </dgm:t>
    </dgm:pt>
    <dgm:pt modelId="{D9A8ADFA-E652-4224-B033-61572BF0E4B7}" type="sibTrans" cxnId="{A8CF5E5E-A330-4B00-A163-8AC4577BC134}">
      <dgm:prSet/>
      <dgm:spPr/>
      <dgm:t>
        <a:bodyPr/>
        <a:lstStyle/>
        <a:p>
          <a:endParaRPr lang="en-US"/>
        </a:p>
      </dgm:t>
    </dgm:pt>
    <dgm:pt modelId="{D8B9B120-5FFA-4632-AF50-D696EC3FEA16}">
      <dgm:prSet/>
      <dgm:spPr/>
      <dgm:t>
        <a:bodyPr/>
        <a:lstStyle/>
        <a:p>
          <a:r>
            <a:rPr lang="en-US" dirty="0" smtClean="0"/>
            <a:t>Ticketless air travel.</a:t>
          </a:r>
          <a:endParaRPr lang="en-US" dirty="0"/>
        </a:p>
      </dgm:t>
    </dgm:pt>
    <dgm:pt modelId="{61D8B8CC-3C0F-4F7C-9FC7-8B0D855CF003}" type="parTrans" cxnId="{444AE54E-6902-4E43-A67B-968CFC156537}">
      <dgm:prSet/>
      <dgm:spPr/>
      <dgm:t>
        <a:bodyPr/>
        <a:lstStyle/>
        <a:p>
          <a:endParaRPr lang="en-US"/>
        </a:p>
      </dgm:t>
    </dgm:pt>
    <dgm:pt modelId="{9E81C190-1A7D-43DA-9B99-44A6BC33BDE4}" type="sibTrans" cxnId="{444AE54E-6902-4E43-A67B-968CFC156537}">
      <dgm:prSet/>
      <dgm:spPr/>
      <dgm:t>
        <a:bodyPr/>
        <a:lstStyle/>
        <a:p>
          <a:endParaRPr lang="en-US"/>
        </a:p>
      </dgm:t>
    </dgm:pt>
    <dgm:pt modelId="{8CE37956-CF58-4882-958E-0E2E0B305A7F}">
      <dgm:prSet/>
      <dgm:spPr/>
      <dgm:t>
        <a:bodyPr/>
        <a:lstStyle/>
        <a:p>
          <a:r>
            <a:rPr lang="en-US" dirty="0" smtClean="0"/>
            <a:t>Downloading music</a:t>
          </a:r>
        </a:p>
      </dgm:t>
    </dgm:pt>
    <dgm:pt modelId="{F8342B95-D304-4735-A9CF-D4BC1D98E407}" type="parTrans" cxnId="{F0F697CC-0F15-40DF-8D81-274DDA543AEC}">
      <dgm:prSet/>
      <dgm:spPr/>
      <dgm:t>
        <a:bodyPr/>
        <a:lstStyle/>
        <a:p>
          <a:endParaRPr lang="en-US"/>
        </a:p>
      </dgm:t>
    </dgm:pt>
    <dgm:pt modelId="{88576849-3746-4120-A69B-98842F64914C}" type="sibTrans" cxnId="{F0F697CC-0F15-40DF-8D81-274DDA543AEC}">
      <dgm:prSet/>
      <dgm:spPr/>
      <dgm:t>
        <a:bodyPr/>
        <a:lstStyle/>
        <a:p>
          <a:endParaRPr lang="en-US"/>
        </a:p>
      </dgm:t>
    </dgm:pt>
    <dgm:pt modelId="{155B2675-3297-4683-B30D-9C85EBCC6267}" type="pres">
      <dgm:prSet presAssocID="{65556003-F153-435A-AED8-7C108DA4741B}" presName="compositeShape" presStyleCnt="0">
        <dgm:presLayoutVars>
          <dgm:chMax val="7"/>
          <dgm:dir/>
          <dgm:resizeHandles val="exact"/>
        </dgm:presLayoutVars>
      </dgm:prSet>
      <dgm:spPr/>
    </dgm:pt>
    <dgm:pt modelId="{6A5D00CF-FD6E-45A8-A999-7E60B62BAE91}" type="pres">
      <dgm:prSet presAssocID="{65556003-F153-435A-AED8-7C108DA4741B}" presName="wedge1" presStyleLbl="node1" presStyleIdx="0" presStyleCnt="6"/>
      <dgm:spPr/>
      <dgm:t>
        <a:bodyPr/>
        <a:lstStyle/>
        <a:p>
          <a:endParaRPr lang="en-US"/>
        </a:p>
      </dgm:t>
    </dgm:pt>
    <dgm:pt modelId="{46204E41-3029-4AB2-9975-317CA943E1AA}" type="pres">
      <dgm:prSet presAssocID="{65556003-F153-435A-AED8-7C108DA4741B}" presName="dummy1a" presStyleCnt="0"/>
      <dgm:spPr/>
    </dgm:pt>
    <dgm:pt modelId="{A2833B3A-7B68-434F-B897-7C1587F9D2ED}" type="pres">
      <dgm:prSet presAssocID="{65556003-F153-435A-AED8-7C108DA4741B}" presName="dummy1b" presStyleCnt="0"/>
      <dgm:spPr/>
    </dgm:pt>
    <dgm:pt modelId="{86787129-826F-447E-854E-8C3F51DEE835}" type="pres">
      <dgm:prSet presAssocID="{65556003-F153-435A-AED8-7C108DA4741B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1E1AB-DB8C-4980-BDF3-FFB949F1AC91}" type="pres">
      <dgm:prSet presAssocID="{65556003-F153-435A-AED8-7C108DA4741B}" presName="wedge2" presStyleLbl="node1" presStyleIdx="1" presStyleCnt="6"/>
      <dgm:spPr/>
      <dgm:t>
        <a:bodyPr/>
        <a:lstStyle/>
        <a:p>
          <a:endParaRPr lang="en-US"/>
        </a:p>
      </dgm:t>
    </dgm:pt>
    <dgm:pt modelId="{FEF5D5FC-0616-4989-B2F6-4CB68E5CF280}" type="pres">
      <dgm:prSet presAssocID="{65556003-F153-435A-AED8-7C108DA4741B}" presName="dummy2a" presStyleCnt="0"/>
      <dgm:spPr/>
    </dgm:pt>
    <dgm:pt modelId="{F0D53E10-851B-45BF-9966-E3ADC1B0ADF1}" type="pres">
      <dgm:prSet presAssocID="{65556003-F153-435A-AED8-7C108DA4741B}" presName="dummy2b" presStyleCnt="0"/>
      <dgm:spPr/>
    </dgm:pt>
    <dgm:pt modelId="{EC0D3A14-D178-4094-AE01-6C98EFFEB63A}" type="pres">
      <dgm:prSet presAssocID="{65556003-F153-435A-AED8-7C108DA4741B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31728-A3BB-4922-BB0E-569E981B6CB0}" type="pres">
      <dgm:prSet presAssocID="{65556003-F153-435A-AED8-7C108DA4741B}" presName="wedge3" presStyleLbl="node1" presStyleIdx="2" presStyleCnt="6"/>
      <dgm:spPr/>
      <dgm:t>
        <a:bodyPr/>
        <a:lstStyle/>
        <a:p>
          <a:endParaRPr lang="en-US"/>
        </a:p>
      </dgm:t>
    </dgm:pt>
    <dgm:pt modelId="{93E9B3DD-1672-4F31-BDDA-FB4E7ED105FA}" type="pres">
      <dgm:prSet presAssocID="{65556003-F153-435A-AED8-7C108DA4741B}" presName="dummy3a" presStyleCnt="0"/>
      <dgm:spPr/>
    </dgm:pt>
    <dgm:pt modelId="{AFA8998D-0422-4CCD-A607-CC58108F18DB}" type="pres">
      <dgm:prSet presAssocID="{65556003-F153-435A-AED8-7C108DA4741B}" presName="dummy3b" presStyleCnt="0"/>
      <dgm:spPr/>
    </dgm:pt>
    <dgm:pt modelId="{39AE9DD9-887F-400F-892B-7060EC95B3B7}" type="pres">
      <dgm:prSet presAssocID="{65556003-F153-435A-AED8-7C108DA4741B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49596-6CEE-4627-8707-72ED1AAE3751}" type="pres">
      <dgm:prSet presAssocID="{65556003-F153-435A-AED8-7C108DA4741B}" presName="wedge4" presStyleLbl="node1" presStyleIdx="3" presStyleCnt="6"/>
      <dgm:spPr/>
      <dgm:t>
        <a:bodyPr/>
        <a:lstStyle/>
        <a:p>
          <a:endParaRPr lang="en-US"/>
        </a:p>
      </dgm:t>
    </dgm:pt>
    <dgm:pt modelId="{874584D7-4243-4E65-A9D5-E5736CE23C7A}" type="pres">
      <dgm:prSet presAssocID="{65556003-F153-435A-AED8-7C108DA4741B}" presName="dummy4a" presStyleCnt="0"/>
      <dgm:spPr/>
    </dgm:pt>
    <dgm:pt modelId="{949BF024-C78C-46D3-8689-3AAAE3482C96}" type="pres">
      <dgm:prSet presAssocID="{65556003-F153-435A-AED8-7C108DA4741B}" presName="dummy4b" presStyleCnt="0"/>
      <dgm:spPr/>
    </dgm:pt>
    <dgm:pt modelId="{D1083B04-426B-4025-A592-66954D3892B0}" type="pres">
      <dgm:prSet presAssocID="{65556003-F153-435A-AED8-7C108DA4741B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E2363-89E3-49D8-9CE3-9EE15E74C4FD}" type="pres">
      <dgm:prSet presAssocID="{65556003-F153-435A-AED8-7C108DA4741B}" presName="wedge5" presStyleLbl="node1" presStyleIdx="4" presStyleCnt="6"/>
      <dgm:spPr/>
      <dgm:t>
        <a:bodyPr/>
        <a:lstStyle/>
        <a:p>
          <a:endParaRPr lang="en-US"/>
        </a:p>
      </dgm:t>
    </dgm:pt>
    <dgm:pt modelId="{7E290330-F19B-4C1B-87AB-0D7252ECE08C}" type="pres">
      <dgm:prSet presAssocID="{65556003-F153-435A-AED8-7C108DA4741B}" presName="dummy5a" presStyleCnt="0"/>
      <dgm:spPr/>
    </dgm:pt>
    <dgm:pt modelId="{0B026AC4-A1E5-4862-A9C0-13666EFADA2D}" type="pres">
      <dgm:prSet presAssocID="{65556003-F153-435A-AED8-7C108DA4741B}" presName="dummy5b" presStyleCnt="0"/>
      <dgm:spPr/>
    </dgm:pt>
    <dgm:pt modelId="{901C9C31-7544-4BD8-B0D8-54B175B08BEE}" type="pres">
      <dgm:prSet presAssocID="{65556003-F153-435A-AED8-7C108DA4741B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FD972-4B84-4D0E-8EE5-0B6730137BE7}" type="pres">
      <dgm:prSet presAssocID="{65556003-F153-435A-AED8-7C108DA4741B}" presName="wedge6" presStyleLbl="node1" presStyleIdx="5" presStyleCnt="6"/>
      <dgm:spPr/>
      <dgm:t>
        <a:bodyPr/>
        <a:lstStyle/>
        <a:p>
          <a:endParaRPr lang="en-US"/>
        </a:p>
      </dgm:t>
    </dgm:pt>
    <dgm:pt modelId="{47A56BF4-B4D1-4D58-87ED-6BCF78258087}" type="pres">
      <dgm:prSet presAssocID="{65556003-F153-435A-AED8-7C108DA4741B}" presName="dummy6a" presStyleCnt="0"/>
      <dgm:spPr/>
    </dgm:pt>
    <dgm:pt modelId="{429AD0E2-1A2B-4967-AEEF-C2E7C472AD50}" type="pres">
      <dgm:prSet presAssocID="{65556003-F153-435A-AED8-7C108DA4741B}" presName="dummy6b" presStyleCnt="0"/>
      <dgm:spPr/>
    </dgm:pt>
    <dgm:pt modelId="{F0128BA9-6B9A-401D-9F99-63FA7F6096DC}" type="pres">
      <dgm:prSet presAssocID="{65556003-F153-435A-AED8-7C108DA4741B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DD1A0-AED4-4A05-9129-AB4922085CDD}" type="pres">
      <dgm:prSet presAssocID="{341036FB-A955-488D-89CE-16E039B73CB3}" presName="arrowWedge1" presStyleLbl="fgSibTrans2D1" presStyleIdx="0" presStyleCnt="6"/>
      <dgm:spPr/>
    </dgm:pt>
    <dgm:pt modelId="{BDC1AC83-A972-4F1F-910A-8AC83DAB7B57}" type="pres">
      <dgm:prSet presAssocID="{D9A8ADFA-E652-4224-B033-61572BF0E4B7}" presName="arrowWedge2" presStyleLbl="fgSibTrans2D1" presStyleIdx="1" presStyleCnt="6"/>
      <dgm:spPr/>
    </dgm:pt>
    <dgm:pt modelId="{B31F3793-6921-4A17-A75B-D7A814E65116}" type="pres">
      <dgm:prSet presAssocID="{9E81C190-1A7D-43DA-9B99-44A6BC33BDE4}" presName="arrowWedge3" presStyleLbl="fgSibTrans2D1" presStyleIdx="2" presStyleCnt="6"/>
      <dgm:spPr/>
    </dgm:pt>
    <dgm:pt modelId="{B53AE4DF-3BDD-4900-AAC7-BF49F686B498}" type="pres">
      <dgm:prSet presAssocID="{4C9F132D-06E9-4858-AA9F-DF32B2610FC0}" presName="arrowWedge4" presStyleLbl="fgSibTrans2D1" presStyleIdx="3" presStyleCnt="6"/>
      <dgm:spPr/>
    </dgm:pt>
    <dgm:pt modelId="{95AB2C12-33E2-4427-B5A0-2CC3583CF6C3}" type="pres">
      <dgm:prSet presAssocID="{88576849-3746-4120-A69B-98842F64914C}" presName="arrowWedge5" presStyleLbl="fgSibTrans2D1" presStyleIdx="4" presStyleCnt="6"/>
      <dgm:spPr/>
    </dgm:pt>
    <dgm:pt modelId="{0286F905-D571-436D-979C-2B0D77F18AD3}" type="pres">
      <dgm:prSet presAssocID="{F6498ED7-4048-4A65-B510-D0B625D72AFE}" presName="arrowWedge6" presStyleLbl="fgSibTrans2D1" presStyleIdx="5" presStyleCnt="6"/>
      <dgm:spPr/>
    </dgm:pt>
  </dgm:ptLst>
  <dgm:cxnLst>
    <dgm:cxn modelId="{1836786A-616E-4796-8B7A-64296B85270A}" type="presOf" srcId="{65F301E8-1C86-4B2D-BDDA-D1F9E328B9C0}" destId="{86787129-826F-447E-854E-8C3F51DEE835}" srcOrd="1" destOrd="0" presId="urn:microsoft.com/office/officeart/2005/8/layout/cycle8"/>
    <dgm:cxn modelId="{C0358714-536E-42BC-A39A-237F5E247E42}" srcId="{65556003-F153-435A-AED8-7C108DA4741B}" destId="{B9162E14-4486-407F-AD7A-CD4F9238C022}" srcOrd="5" destOrd="0" parTransId="{6FC066F7-B5E6-4E46-9152-E77FF7FB7B7A}" sibTransId="{F6498ED7-4048-4A65-B510-D0B625D72AFE}"/>
    <dgm:cxn modelId="{99FDC551-227F-42A7-AC9C-250F10F96E1A}" type="presOf" srcId="{B9162E14-4486-407F-AD7A-CD4F9238C022}" destId="{F0128BA9-6B9A-401D-9F99-63FA7F6096DC}" srcOrd="1" destOrd="0" presId="urn:microsoft.com/office/officeart/2005/8/layout/cycle8"/>
    <dgm:cxn modelId="{B99CFDE8-C202-4E90-AD0E-08E9AA3CFA6C}" type="presOf" srcId="{65556003-F153-435A-AED8-7C108DA4741B}" destId="{155B2675-3297-4683-B30D-9C85EBCC6267}" srcOrd="0" destOrd="0" presId="urn:microsoft.com/office/officeart/2005/8/layout/cycle8"/>
    <dgm:cxn modelId="{A8CF5E5E-A330-4B00-A163-8AC4577BC134}" srcId="{65556003-F153-435A-AED8-7C108DA4741B}" destId="{180A985E-2CF5-47C2-A7A8-57C66CE0404E}" srcOrd="1" destOrd="0" parTransId="{C97B755F-4E0C-4A51-B910-E460963931E7}" sibTransId="{D9A8ADFA-E652-4224-B033-61572BF0E4B7}"/>
    <dgm:cxn modelId="{77DFD02E-2AA4-4016-86CC-2186B8374842}" type="presOf" srcId="{8CE37956-CF58-4882-958E-0E2E0B305A7F}" destId="{901C9C31-7544-4BD8-B0D8-54B175B08BEE}" srcOrd="1" destOrd="0" presId="urn:microsoft.com/office/officeart/2005/8/layout/cycle8"/>
    <dgm:cxn modelId="{AB5347DB-F775-4072-AAE3-338B7E511DFC}" srcId="{65556003-F153-435A-AED8-7C108DA4741B}" destId="{643AC700-E72D-46FB-9655-3234CBB5784A}" srcOrd="3" destOrd="0" parTransId="{BB3506B1-3D5B-4B44-93D8-516F09FD3263}" sibTransId="{4C9F132D-06E9-4858-AA9F-DF32B2610FC0}"/>
    <dgm:cxn modelId="{AC9F1BC5-B333-4500-A41A-D79F0E4EF8B6}" type="presOf" srcId="{180A985E-2CF5-47C2-A7A8-57C66CE0404E}" destId="{28E1E1AB-DB8C-4980-BDF3-FFB949F1AC91}" srcOrd="0" destOrd="0" presId="urn:microsoft.com/office/officeart/2005/8/layout/cycle8"/>
    <dgm:cxn modelId="{26F6C7F2-FF16-402C-875E-0536B2A33B40}" type="presOf" srcId="{B9162E14-4486-407F-AD7A-CD4F9238C022}" destId="{BCCFD972-4B84-4D0E-8EE5-0B6730137BE7}" srcOrd="0" destOrd="0" presId="urn:microsoft.com/office/officeart/2005/8/layout/cycle8"/>
    <dgm:cxn modelId="{2735402A-F266-47F4-A245-0B78817E6424}" type="presOf" srcId="{643AC700-E72D-46FB-9655-3234CBB5784A}" destId="{D1083B04-426B-4025-A592-66954D3892B0}" srcOrd="1" destOrd="0" presId="urn:microsoft.com/office/officeart/2005/8/layout/cycle8"/>
    <dgm:cxn modelId="{444AE54E-6902-4E43-A67B-968CFC156537}" srcId="{65556003-F153-435A-AED8-7C108DA4741B}" destId="{D8B9B120-5FFA-4632-AF50-D696EC3FEA16}" srcOrd="2" destOrd="0" parTransId="{61D8B8CC-3C0F-4F7C-9FC7-8B0D855CF003}" sibTransId="{9E81C190-1A7D-43DA-9B99-44A6BC33BDE4}"/>
    <dgm:cxn modelId="{D26137FA-10C9-4E2A-AB62-9614AFAD51CE}" type="presOf" srcId="{643AC700-E72D-46FB-9655-3234CBB5784A}" destId="{BD349596-6CEE-4627-8707-72ED1AAE3751}" srcOrd="0" destOrd="0" presId="urn:microsoft.com/office/officeart/2005/8/layout/cycle8"/>
    <dgm:cxn modelId="{117237F7-6195-4964-8012-8F01EBF92DAC}" type="presOf" srcId="{180A985E-2CF5-47C2-A7A8-57C66CE0404E}" destId="{EC0D3A14-D178-4094-AE01-6C98EFFEB63A}" srcOrd="1" destOrd="0" presId="urn:microsoft.com/office/officeart/2005/8/layout/cycle8"/>
    <dgm:cxn modelId="{A8EBB6E2-23DB-4AAE-921F-54F56ECFA09A}" type="presOf" srcId="{65F301E8-1C86-4B2D-BDDA-D1F9E328B9C0}" destId="{6A5D00CF-FD6E-45A8-A999-7E60B62BAE91}" srcOrd="0" destOrd="0" presId="urn:microsoft.com/office/officeart/2005/8/layout/cycle8"/>
    <dgm:cxn modelId="{F0F697CC-0F15-40DF-8D81-274DDA543AEC}" srcId="{65556003-F153-435A-AED8-7C108DA4741B}" destId="{8CE37956-CF58-4882-958E-0E2E0B305A7F}" srcOrd="4" destOrd="0" parTransId="{F8342B95-D304-4735-A9CF-D4BC1D98E407}" sibTransId="{88576849-3746-4120-A69B-98842F64914C}"/>
    <dgm:cxn modelId="{2BB681D1-DB42-464D-B47B-A3E14CE04288}" type="presOf" srcId="{D8B9B120-5FFA-4632-AF50-D696EC3FEA16}" destId="{39AE9DD9-887F-400F-892B-7060EC95B3B7}" srcOrd="1" destOrd="0" presId="urn:microsoft.com/office/officeart/2005/8/layout/cycle8"/>
    <dgm:cxn modelId="{8295242B-A3A6-4588-9BB9-C42BBBE05674}" srcId="{65556003-F153-435A-AED8-7C108DA4741B}" destId="{65F301E8-1C86-4B2D-BDDA-D1F9E328B9C0}" srcOrd="0" destOrd="0" parTransId="{29595871-FBC2-4AD0-A87E-4140A452A116}" sibTransId="{341036FB-A955-488D-89CE-16E039B73CB3}"/>
    <dgm:cxn modelId="{12759A01-5F3B-4E05-B1E2-8E8FFA777B41}" type="presOf" srcId="{8CE37956-CF58-4882-958E-0E2E0B305A7F}" destId="{437E2363-89E3-49D8-9CE3-9EE15E74C4FD}" srcOrd="0" destOrd="0" presId="urn:microsoft.com/office/officeart/2005/8/layout/cycle8"/>
    <dgm:cxn modelId="{965CE4F4-68A7-44A6-B388-A7E594A27CD0}" type="presOf" srcId="{D8B9B120-5FFA-4632-AF50-D696EC3FEA16}" destId="{AA031728-A3BB-4922-BB0E-569E981B6CB0}" srcOrd="0" destOrd="0" presId="urn:microsoft.com/office/officeart/2005/8/layout/cycle8"/>
    <dgm:cxn modelId="{914367C6-A76A-4B3C-9991-2C2E39E1302D}" type="presParOf" srcId="{155B2675-3297-4683-B30D-9C85EBCC6267}" destId="{6A5D00CF-FD6E-45A8-A999-7E60B62BAE91}" srcOrd="0" destOrd="0" presId="urn:microsoft.com/office/officeart/2005/8/layout/cycle8"/>
    <dgm:cxn modelId="{33A7E3B3-055C-4AE0-8801-3C61B2E44EA5}" type="presParOf" srcId="{155B2675-3297-4683-B30D-9C85EBCC6267}" destId="{46204E41-3029-4AB2-9975-317CA943E1AA}" srcOrd="1" destOrd="0" presId="urn:microsoft.com/office/officeart/2005/8/layout/cycle8"/>
    <dgm:cxn modelId="{A9285FF2-9C3F-45E4-A0A3-6B909C589375}" type="presParOf" srcId="{155B2675-3297-4683-B30D-9C85EBCC6267}" destId="{A2833B3A-7B68-434F-B897-7C1587F9D2ED}" srcOrd="2" destOrd="0" presId="urn:microsoft.com/office/officeart/2005/8/layout/cycle8"/>
    <dgm:cxn modelId="{12C0E5F2-E5A2-419B-8391-5D1CFE73C5DD}" type="presParOf" srcId="{155B2675-3297-4683-B30D-9C85EBCC6267}" destId="{86787129-826F-447E-854E-8C3F51DEE835}" srcOrd="3" destOrd="0" presId="urn:microsoft.com/office/officeart/2005/8/layout/cycle8"/>
    <dgm:cxn modelId="{4364464E-B656-41B0-B53D-F0F357233C62}" type="presParOf" srcId="{155B2675-3297-4683-B30D-9C85EBCC6267}" destId="{28E1E1AB-DB8C-4980-BDF3-FFB949F1AC91}" srcOrd="4" destOrd="0" presId="urn:microsoft.com/office/officeart/2005/8/layout/cycle8"/>
    <dgm:cxn modelId="{8E8D39C8-4510-40E9-B321-EBF7C98916BB}" type="presParOf" srcId="{155B2675-3297-4683-B30D-9C85EBCC6267}" destId="{FEF5D5FC-0616-4989-B2F6-4CB68E5CF280}" srcOrd="5" destOrd="0" presId="urn:microsoft.com/office/officeart/2005/8/layout/cycle8"/>
    <dgm:cxn modelId="{8DFACE32-CB81-4821-B1CD-0C030616627C}" type="presParOf" srcId="{155B2675-3297-4683-B30D-9C85EBCC6267}" destId="{F0D53E10-851B-45BF-9966-E3ADC1B0ADF1}" srcOrd="6" destOrd="0" presId="urn:microsoft.com/office/officeart/2005/8/layout/cycle8"/>
    <dgm:cxn modelId="{DAFB090B-C6E3-47C0-AFA7-558947B351E5}" type="presParOf" srcId="{155B2675-3297-4683-B30D-9C85EBCC6267}" destId="{EC0D3A14-D178-4094-AE01-6C98EFFEB63A}" srcOrd="7" destOrd="0" presId="urn:microsoft.com/office/officeart/2005/8/layout/cycle8"/>
    <dgm:cxn modelId="{A350011D-3BBB-43F4-9874-D5D014BAFCA7}" type="presParOf" srcId="{155B2675-3297-4683-B30D-9C85EBCC6267}" destId="{AA031728-A3BB-4922-BB0E-569E981B6CB0}" srcOrd="8" destOrd="0" presId="urn:microsoft.com/office/officeart/2005/8/layout/cycle8"/>
    <dgm:cxn modelId="{572DE005-FC26-482B-A82A-E0214F8E812F}" type="presParOf" srcId="{155B2675-3297-4683-B30D-9C85EBCC6267}" destId="{93E9B3DD-1672-4F31-BDDA-FB4E7ED105FA}" srcOrd="9" destOrd="0" presId="urn:microsoft.com/office/officeart/2005/8/layout/cycle8"/>
    <dgm:cxn modelId="{F9A30584-2D55-4DAA-863F-7CE628EAF6A1}" type="presParOf" srcId="{155B2675-3297-4683-B30D-9C85EBCC6267}" destId="{AFA8998D-0422-4CCD-A607-CC58108F18DB}" srcOrd="10" destOrd="0" presId="urn:microsoft.com/office/officeart/2005/8/layout/cycle8"/>
    <dgm:cxn modelId="{BB1756C0-C571-4A54-A6D9-E6A894C64284}" type="presParOf" srcId="{155B2675-3297-4683-B30D-9C85EBCC6267}" destId="{39AE9DD9-887F-400F-892B-7060EC95B3B7}" srcOrd="11" destOrd="0" presId="urn:microsoft.com/office/officeart/2005/8/layout/cycle8"/>
    <dgm:cxn modelId="{6AD13D34-18E0-4F96-B552-433E6752E2B6}" type="presParOf" srcId="{155B2675-3297-4683-B30D-9C85EBCC6267}" destId="{BD349596-6CEE-4627-8707-72ED1AAE3751}" srcOrd="12" destOrd="0" presId="urn:microsoft.com/office/officeart/2005/8/layout/cycle8"/>
    <dgm:cxn modelId="{C15D4FE1-025F-477D-AAF7-AFB91CFB93E9}" type="presParOf" srcId="{155B2675-3297-4683-B30D-9C85EBCC6267}" destId="{874584D7-4243-4E65-A9D5-E5736CE23C7A}" srcOrd="13" destOrd="0" presId="urn:microsoft.com/office/officeart/2005/8/layout/cycle8"/>
    <dgm:cxn modelId="{DE0C2A4B-114C-4A9E-99D5-9F2442270AA8}" type="presParOf" srcId="{155B2675-3297-4683-B30D-9C85EBCC6267}" destId="{949BF024-C78C-46D3-8689-3AAAE3482C96}" srcOrd="14" destOrd="0" presId="urn:microsoft.com/office/officeart/2005/8/layout/cycle8"/>
    <dgm:cxn modelId="{D01FA607-55D4-410D-ADF9-D8C669C3BF8E}" type="presParOf" srcId="{155B2675-3297-4683-B30D-9C85EBCC6267}" destId="{D1083B04-426B-4025-A592-66954D3892B0}" srcOrd="15" destOrd="0" presId="urn:microsoft.com/office/officeart/2005/8/layout/cycle8"/>
    <dgm:cxn modelId="{B2CA433F-9416-4ED0-B36B-BB306ACEB873}" type="presParOf" srcId="{155B2675-3297-4683-B30D-9C85EBCC6267}" destId="{437E2363-89E3-49D8-9CE3-9EE15E74C4FD}" srcOrd="16" destOrd="0" presId="urn:microsoft.com/office/officeart/2005/8/layout/cycle8"/>
    <dgm:cxn modelId="{DACA0541-ABBA-4F5D-9CF6-202BFD2A2849}" type="presParOf" srcId="{155B2675-3297-4683-B30D-9C85EBCC6267}" destId="{7E290330-F19B-4C1B-87AB-0D7252ECE08C}" srcOrd="17" destOrd="0" presId="urn:microsoft.com/office/officeart/2005/8/layout/cycle8"/>
    <dgm:cxn modelId="{26713098-E69D-462C-A741-CB7AB9FBAEEF}" type="presParOf" srcId="{155B2675-3297-4683-B30D-9C85EBCC6267}" destId="{0B026AC4-A1E5-4862-A9C0-13666EFADA2D}" srcOrd="18" destOrd="0" presId="urn:microsoft.com/office/officeart/2005/8/layout/cycle8"/>
    <dgm:cxn modelId="{CB0693DF-CA84-4F99-A685-A7E6F8DEC6BB}" type="presParOf" srcId="{155B2675-3297-4683-B30D-9C85EBCC6267}" destId="{901C9C31-7544-4BD8-B0D8-54B175B08BEE}" srcOrd="19" destOrd="0" presId="urn:microsoft.com/office/officeart/2005/8/layout/cycle8"/>
    <dgm:cxn modelId="{3568D29A-37A9-46C4-A723-C44E5507C1F1}" type="presParOf" srcId="{155B2675-3297-4683-B30D-9C85EBCC6267}" destId="{BCCFD972-4B84-4D0E-8EE5-0B6730137BE7}" srcOrd="20" destOrd="0" presId="urn:microsoft.com/office/officeart/2005/8/layout/cycle8"/>
    <dgm:cxn modelId="{E131D94C-D101-4B06-AA42-26CDE9B462A1}" type="presParOf" srcId="{155B2675-3297-4683-B30D-9C85EBCC6267}" destId="{47A56BF4-B4D1-4D58-87ED-6BCF78258087}" srcOrd="21" destOrd="0" presId="urn:microsoft.com/office/officeart/2005/8/layout/cycle8"/>
    <dgm:cxn modelId="{244F4EA9-D32B-4F30-9136-882AB8010071}" type="presParOf" srcId="{155B2675-3297-4683-B30D-9C85EBCC6267}" destId="{429AD0E2-1A2B-4967-AEEF-C2E7C472AD50}" srcOrd="22" destOrd="0" presId="urn:microsoft.com/office/officeart/2005/8/layout/cycle8"/>
    <dgm:cxn modelId="{FF163812-94CD-4940-A987-8D888E1CB486}" type="presParOf" srcId="{155B2675-3297-4683-B30D-9C85EBCC6267}" destId="{F0128BA9-6B9A-401D-9F99-63FA7F6096DC}" srcOrd="23" destOrd="0" presId="urn:microsoft.com/office/officeart/2005/8/layout/cycle8"/>
    <dgm:cxn modelId="{79CFDC35-94DF-4272-AEDA-F34ABBF2823D}" type="presParOf" srcId="{155B2675-3297-4683-B30D-9C85EBCC6267}" destId="{996DD1A0-AED4-4A05-9129-AB4922085CDD}" srcOrd="24" destOrd="0" presId="urn:microsoft.com/office/officeart/2005/8/layout/cycle8"/>
    <dgm:cxn modelId="{677DC2CB-2B27-42A0-B093-791019B0F6F1}" type="presParOf" srcId="{155B2675-3297-4683-B30D-9C85EBCC6267}" destId="{BDC1AC83-A972-4F1F-910A-8AC83DAB7B57}" srcOrd="25" destOrd="0" presId="urn:microsoft.com/office/officeart/2005/8/layout/cycle8"/>
    <dgm:cxn modelId="{1B7DAD32-C517-47DA-97BF-24DD4A204C1C}" type="presParOf" srcId="{155B2675-3297-4683-B30D-9C85EBCC6267}" destId="{B31F3793-6921-4A17-A75B-D7A814E65116}" srcOrd="26" destOrd="0" presId="urn:microsoft.com/office/officeart/2005/8/layout/cycle8"/>
    <dgm:cxn modelId="{DC4506FE-8678-4FAF-8CF2-56CE1D229B88}" type="presParOf" srcId="{155B2675-3297-4683-B30D-9C85EBCC6267}" destId="{B53AE4DF-3BDD-4900-AAC7-BF49F686B498}" srcOrd="27" destOrd="0" presId="urn:microsoft.com/office/officeart/2005/8/layout/cycle8"/>
    <dgm:cxn modelId="{944CF92D-3EE8-4FB1-A867-B5DB37D58646}" type="presParOf" srcId="{155B2675-3297-4683-B30D-9C85EBCC6267}" destId="{95AB2C12-33E2-4427-B5A0-2CC3583CF6C3}" srcOrd="28" destOrd="0" presId="urn:microsoft.com/office/officeart/2005/8/layout/cycle8"/>
    <dgm:cxn modelId="{EC7CD842-7835-4234-A77A-421B501C20A1}" type="presParOf" srcId="{155B2675-3297-4683-B30D-9C85EBCC6267}" destId="{0286F905-D571-436D-979C-2B0D77F18AD3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E01A61-6D01-4417-970B-BA4D1B9DA16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81CEF-C26E-4E36-BF99-0A69A5C80378}">
      <dgm:prSet phldrT="[Text]"/>
      <dgm:spPr/>
      <dgm:t>
        <a:bodyPr/>
        <a:lstStyle/>
        <a:p>
          <a:r>
            <a:rPr lang="en-US" dirty="0" smtClean="0"/>
            <a:t>Creating attractive new markets,</a:t>
          </a:r>
          <a:endParaRPr lang="en-US" dirty="0"/>
        </a:p>
      </dgm:t>
    </dgm:pt>
    <dgm:pt modelId="{F4F5A0B4-3B62-4389-A836-A05051AF63A3}" type="parTrans" cxnId="{B9F2BD37-B0D9-4A0D-8657-B7ECA48B536D}">
      <dgm:prSet/>
      <dgm:spPr/>
      <dgm:t>
        <a:bodyPr/>
        <a:lstStyle/>
        <a:p>
          <a:endParaRPr lang="en-US"/>
        </a:p>
      </dgm:t>
    </dgm:pt>
    <dgm:pt modelId="{CCFC7BC2-9E40-4CCD-999E-741F99FD9413}" type="sibTrans" cxnId="{B9F2BD37-B0D9-4A0D-8657-B7ECA48B536D}">
      <dgm:prSet/>
      <dgm:spPr/>
      <dgm:t>
        <a:bodyPr/>
        <a:lstStyle/>
        <a:p>
          <a:endParaRPr lang="en-US"/>
        </a:p>
      </dgm:t>
    </dgm:pt>
    <dgm:pt modelId="{D4305174-9092-4F43-B58C-393360AF716D}">
      <dgm:prSet phldrT="[Text]"/>
      <dgm:spPr/>
      <dgm:t>
        <a:bodyPr/>
        <a:lstStyle/>
        <a:p>
          <a:r>
            <a:rPr lang="en-US" dirty="0" smtClean="0"/>
            <a:t>Impact on all aspects of marketing practice</a:t>
          </a:r>
          <a:endParaRPr lang="en-US" dirty="0"/>
        </a:p>
      </dgm:t>
    </dgm:pt>
    <dgm:pt modelId="{906113FE-1256-4B22-B361-690C5397E62A}" type="parTrans" cxnId="{01301721-0EFE-426A-ADB8-35920B01D456}">
      <dgm:prSet/>
      <dgm:spPr/>
      <dgm:t>
        <a:bodyPr/>
        <a:lstStyle/>
        <a:p>
          <a:endParaRPr lang="en-US"/>
        </a:p>
      </dgm:t>
    </dgm:pt>
    <dgm:pt modelId="{34A50771-DF53-4B68-8A7F-03D628554641}" type="sibTrans" cxnId="{01301721-0EFE-426A-ADB8-35920B01D456}">
      <dgm:prSet/>
      <dgm:spPr/>
      <dgm:t>
        <a:bodyPr/>
        <a:lstStyle/>
        <a:p>
          <a:endParaRPr lang="en-US"/>
        </a:p>
      </dgm:t>
    </dgm:pt>
    <dgm:pt modelId="{56B2309E-2B18-4A03-A078-E00AB705ACB1}" type="pres">
      <dgm:prSet presAssocID="{9FE01A61-6D01-4417-970B-BA4D1B9DA16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F97E29-8052-4804-98A5-EFF0E52B6FAA}" type="pres">
      <dgm:prSet presAssocID="{9FE01A61-6D01-4417-970B-BA4D1B9DA161}" presName="divider" presStyleLbl="fgShp" presStyleIdx="0" presStyleCnt="1"/>
      <dgm:spPr/>
    </dgm:pt>
    <dgm:pt modelId="{BA28E839-5B09-4183-9D75-3713BECCF072}" type="pres">
      <dgm:prSet presAssocID="{34881CEF-C26E-4E36-BF99-0A69A5C80378}" presName="downArrow" presStyleLbl="node1" presStyleIdx="0" presStyleCnt="2"/>
      <dgm:spPr/>
    </dgm:pt>
    <dgm:pt modelId="{8C6E5BE4-6313-4F38-BFBB-6FC743DEF2A9}" type="pres">
      <dgm:prSet presAssocID="{34881CEF-C26E-4E36-BF99-0A69A5C80378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6D419-54D2-4741-84C7-C7E8E7A01067}" type="pres">
      <dgm:prSet presAssocID="{D4305174-9092-4F43-B58C-393360AF716D}" presName="upArrow" presStyleLbl="node1" presStyleIdx="1" presStyleCnt="2"/>
      <dgm:spPr/>
    </dgm:pt>
    <dgm:pt modelId="{B4C35B8E-D5D5-45F9-BAD4-827F372F8949}" type="pres">
      <dgm:prSet presAssocID="{D4305174-9092-4F43-B58C-393360AF716D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2BD37-B0D9-4A0D-8657-B7ECA48B536D}" srcId="{9FE01A61-6D01-4417-970B-BA4D1B9DA161}" destId="{34881CEF-C26E-4E36-BF99-0A69A5C80378}" srcOrd="0" destOrd="0" parTransId="{F4F5A0B4-3B62-4389-A836-A05051AF63A3}" sibTransId="{CCFC7BC2-9E40-4CCD-999E-741F99FD9413}"/>
    <dgm:cxn modelId="{61490458-B1B2-468A-967A-EC35214181A8}" type="presOf" srcId="{34881CEF-C26E-4E36-BF99-0A69A5C80378}" destId="{8C6E5BE4-6313-4F38-BFBB-6FC743DEF2A9}" srcOrd="0" destOrd="0" presId="urn:microsoft.com/office/officeart/2005/8/layout/arrow3"/>
    <dgm:cxn modelId="{C3B08589-CEF2-42B0-81D9-2CE775D96077}" type="presOf" srcId="{9FE01A61-6D01-4417-970B-BA4D1B9DA161}" destId="{56B2309E-2B18-4A03-A078-E00AB705ACB1}" srcOrd="0" destOrd="0" presId="urn:microsoft.com/office/officeart/2005/8/layout/arrow3"/>
    <dgm:cxn modelId="{54C0F5FB-99AB-475B-AE0D-95FBB68152C3}" type="presOf" srcId="{D4305174-9092-4F43-B58C-393360AF716D}" destId="{B4C35B8E-D5D5-45F9-BAD4-827F372F8949}" srcOrd="0" destOrd="0" presId="urn:microsoft.com/office/officeart/2005/8/layout/arrow3"/>
    <dgm:cxn modelId="{01301721-0EFE-426A-ADB8-35920B01D456}" srcId="{9FE01A61-6D01-4417-970B-BA4D1B9DA161}" destId="{D4305174-9092-4F43-B58C-393360AF716D}" srcOrd="1" destOrd="0" parTransId="{906113FE-1256-4B22-B361-690C5397E62A}" sibTransId="{34A50771-DF53-4B68-8A7F-03D628554641}"/>
    <dgm:cxn modelId="{7B8C1AA0-3F65-4002-80B0-8AA6F3348CA9}" type="presParOf" srcId="{56B2309E-2B18-4A03-A078-E00AB705ACB1}" destId="{BDF97E29-8052-4804-98A5-EFF0E52B6FAA}" srcOrd="0" destOrd="0" presId="urn:microsoft.com/office/officeart/2005/8/layout/arrow3"/>
    <dgm:cxn modelId="{665062AE-4BC2-4BFF-983D-DA44051DB0D8}" type="presParOf" srcId="{56B2309E-2B18-4A03-A078-E00AB705ACB1}" destId="{BA28E839-5B09-4183-9D75-3713BECCF072}" srcOrd="1" destOrd="0" presId="urn:microsoft.com/office/officeart/2005/8/layout/arrow3"/>
    <dgm:cxn modelId="{E956841E-4693-4EEC-9322-B672DE427163}" type="presParOf" srcId="{56B2309E-2B18-4A03-A078-E00AB705ACB1}" destId="{8C6E5BE4-6313-4F38-BFBB-6FC743DEF2A9}" srcOrd="2" destOrd="0" presId="urn:microsoft.com/office/officeart/2005/8/layout/arrow3"/>
    <dgm:cxn modelId="{BF26FFAE-F893-4D3F-9EDE-A27643197B94}" type="presParOf" srcId="{56B2309E-2B18-4A03-A078-E00AB705ACB1}" destId="{0536D419-54D2-4741-84C7-C7E8E7A01067}" srcOrd="3" destOrd="0" presId="urn:microsoft.com/office/officeart/2005/8/layout/arrow3"/>
    <dgm:cxn modelId="{75BF8FC3-0117-4E87-A08A-67877F1BBA58}" type="presParOf" srcId="{56B2309E-2B18-4A03-A078-E00AB705ACB1}" destId="{B4C35B8E-D5D5-45F9-BAD4-827F372F894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3025B87-9A1E-4FDC-A1A3-A4D1F024D2A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F98DFC-0F1B-4D15-B3B1-890F2D525F2E}">
      <dgm:prSet phldrT="[Text]"/>
      <dgm:spPr/>
      <dgm:t>
        <a:bodyPr/>
        <a:lstStyle/>
        <a:p>
          <a:r>
            <a:rPr lang="en-US" dirty="0" smtClean="0"/>
            <a:t>Natural Resources are declining including water</a:t>
          </a:r>
          <a:endParaRPr lang="en-US" dirty="0"/>
        </a:p>
      </dgm:t>
    </dgm:pt>
    <dgm:pt modelId="{1531BD8B-2B2C-41BA-AE1A-27237F0F2F3D}" type="parTrans" cxnId="{CE6991CF-1A4C-4563-B19C-513480AB17F2}">
      <dgm:prSet/>
      <dgm:spPr/>
      <dgm:t>
        <a:bodyPr/>
        <a:lstStyle/>
        <a:p>
          <a:endParaRPr lang="en-US"/>
        </a:p>
      </dgm:t>
    </dgm:pt>
    <dgm:pt modelId="{72C31FC9-DAB8-472C-B5E4-D5EF926DC308}" type="sibTrans" cxnId="{CE6991CF-1A4C-4563-B19C-513480AB17F2}">
      <dgm:prSet/>
      <dgm:spPr/>
      <dgm:t>
        <a:bodyPr/>
        <a:lstStyle/>
        <a:p>
          <a:endParaRPr lang="en-US"/>
        </a:p>
      </dgm:t>
    </dgm:pt>
    <dgm:pt modelId="{64A25D1E-5B30-45EA-A3C2-714A5E42C9DA}">
      <dgm:prSet phldrT="[Text]"/>
      <dgm:spPr/>
      <dgm:t>
        <a:bodyPr/>
        <a:lstStyle/>
        <a:p>
          <a:r>
            <a:rPr lang="en-US" dirty="0" smtClean="0"/>
            <a:t>Bottled water, purifying water, treating sewage water … etc.</a:t>
          </a:r>
          <a:endParaRPr lang="en-US" dirty="0"/>
        </a:p>
      </dgm:t>
    </dgm:pt>
    <dgm:pt modelId="{C2AB54C4-18B9-4A8D-BD7B-102F54E773CF}" type="parTrans" cxnId="{9AF6CD72-DA4D-4D51-BAD2-FF5C0867C99E}">
      <dgm:prSet/>
      <dgm:spPr/>
      <dgm:t>
        <a:bodyPr/>
        <a:lstStyle/>
        <a:p>
          <a:endParaRPr lang="en-US"/>
        </a:p>
      </dgm:t>
    </dgm:pt>
    <dgm:pt modelId="{280015EC-15DB-4624-8CA8-5CA56877E92B}" type="sibTrans" cxnId="{9AF6CD72-DA4D-4D51-BAD2-FF5C0867C99E}">
      <dgm:prSet/>
      <dgm:spPr/>
      <dgm:t>
        <a:bodyPr/>
        <a:lstStyle/>
        <a:p>
          <a:endParaRPr lang="en-US"/>
        </a:p>
      </dgm:t>
    </dgm:pt>
    <dgm:pt modelId="{F40FCC46-4DE2-4E74-8478-EFD525C128FA}" type="pres">
      <dgm:prSet presAssocID="{33025B87-9A1E-4FDC-A1A3-A4D1F024D2A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2D90E7-29C3-4FA2-A4E0-DD46C3F96014}" type="pres">
      <dgm:prSet presAssocID="{33025B87-9A1E-4FDC-A1A3-A4D1F024D2A3}" presName="divider" presStyleLbl="fgShp" presStyleIdx="0" presStyleCnt="1"/>
      <dgm:spPr/>
    </dgm:pt>
    <dgm:pt modelId="{787E7397-A827-4C8D-8243-09F09523A2D4}" type="pres">
      <dgm:prSet presAssocID="{0BF98DFC-0F1B-4D15-B3B1-890F2D525F2E}" presName="downArrow" presStyleLbl="node1" presStyleIdx="0" presStyleCnt="2"/>
      <dgm:spPr/>
    </dgm:pt>
    <dgm:pt modelId="{EF0DB380-3C23-4DB3-8B78-B1B090A48DFA}" type="pres">
      <dgm:prSet presAssocID="{0BF98DFC-0F1B-4D15-B3B1-890F2D525F2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A9900-5CDD-48E7-ABCF-EAC6426AED87}" type="pres">
      <dgm:prSet presAssocID="{64A25D1E-5B30-45EA-A3C2-714A5E42C9DA}" presName="upArrow" presStyleLbl="node1" presStyleIdx="1" presStyleCnt="2"/>
      <dgm:spPr/>
    </dgm:pt>
    <dgm:pt modelId="{CA066CE1-B7B5-4D7A-A6BF-2758F7F2D995}" type="pres">
      <dgm:prSet presAssocID="{64A25D1E-5B30-45EA-A3C2-714A5E42C9DA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A133F-7743-467C-9735-1BCDCE29133E}" type="presOf" srcId="{64A25D1E-5B30-45EA-A3C2-714A5E42C9DA}" destId="{CA066CE1-B7B5-4D7A-A6BF-2758F7F2D995}" srcOrd="0" destOrd="0" presId="urn:microsoft.com/office/officeart/2005/8/layout/arrow3"/>
    <dgm:cxn modelId="{2C953BC8-A538-4C27-B0B5-957ED1B02387}" type="presOf" srcId="{0BF98DFC-0F1B-4D15-B3B1-890F2D525F2E}" destId="{EF0DB380-3C23-4DB3-8B78-B1B090A48DFA}" srcOrd="0" destOrd="0" presId="urn:microsoft.com/office/officeart/2005/8/layout/arrow3"/>
    <dgm:cxn modelId="{8E97D95B-BC76-4CE3-B1D8-5E9B5465E92F}" type="presOf" srcId="{33025B87-9A1E-4FDC-A1A3-A4D1F024D2A3}" destId="{F40FCC46-4DE2-4E74-8478-EFD525C128FA}" srcOrd="0" destOrd="0" presId="urn:microsoft.com/office/officeart/2005/8/layout/arrow3"/>
    <dgm:cxn modelId="{9AF6CD72-DA4D-4D51-BAD2-FF5C0867C99E}" srcId="{33025B87-9A1E-4FDC-A1A3-A4D1F024D2A3}" destId="{64A25D1E-5B30-45EA-A3C2-714A5E42C9DA}" srcOrd="1" destOrd="0" parTransId="{C2AB54C4-18B9-4A8D-BD7B-102F54E773CF}" sibTransId="{280015EC-15DB-4624-8CA8-5CA56877E92B}"/>
    <dgm:cxn modelId="{CE6991CF-1A4C-4563-B19C-513480AB17F2}" srcId="{33025B87-9A1E-4FDC-A1A3-A4D1F024D2A3}" destId="{0BF98DFC-0F1B-4D15-B3B1-890F2D525F2E}" srcOrd="0" destOrd="0" parTransId="{1531BD8B-2B2C-41BA-AE1A-27237F0F2F3D}" sibTransId="{72C31FC9-DAB8-472C-B5E4-D5EF926DC308}"/>
    <dgm:cxn modelId="{02B1DDAE-125E-4C9D-9DD4-4343C6082663}" type="presParOf" srcId="{F40FCC46-4DE2-4E74-8478-EFD525C128FA}" destId="{072D90E7-29C3-4FA2-A4E0-DD46C3F96014}" srcOrd="0" destOrd="0" presId="urn:microsoft.com/office/officeart/2005/8/layout/arrow3"/>
    <dgm:cxn modelId="{60B76CFB-11B8-4825-AF23-9260C6B8E30E}" type="presParOf" srcId="{F40FCC46-4DE2-4E74-8478-EFD525C128FA}" destId="{787E7397-A827-4C8D-8243-09F09523A2D4}" srcOrd="1" destOrd="0" presId="urn:microsoft.com/office/officeart/2005/8/layout/arrow3"/>
    <dgm:cxn modelId="{93CB3F13-C443-4C19-8141-4BBBF746D9ED}" type="presParOf" srcId="{F40FCC46-4DE2-4E74-8478-EFD525C128FA}" destId="{EF0DB380-3C23-4DB3-8B78-B1B090A48DFA}" srcOrd="2" destOrd="0" presId="urn:microsoft.com/office/officeart/2005/8/layout/arrow3"/>
    <dgm:cxn modelId="{AB687E98-6CCB-4ACC-9EAE-D91D16E24B1A}" type="presParOf" srcId="{F40FCC46-4DE2-4E74-8478-EFD525C128FA}" destId="{905A9900-5CDD-48E7-ABCF-EAC6426AED87}" srcOrd="3" destOrd="0" presId="urn:microsoft.com/office/officeart/2005/8/layout/arrow3"/>
    <dgm:cxn modelId="{C92E27F9-A359-4FD8-BC59-1804E1907FFA}" type="presParOf" srcId="{F40FCC46-4DE2-4E74-8478-EFD525C128FA}" destId="{CA066CE1-B7B5-4D7A-A6BF-2758F7F2D99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EB0B19-5D17-4252-9144-1D301A5EC1A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5D82AC-EB80-4B86-86BF-CEC535E4297A}">
      <dgm:prSet phldrT="[Text]"/>
      <dgm:spPr/>
      <dgm:t>
        <a:bodyPr/>
        <a:lstStyle/>
        <a:p>
          <a:r>
            <a:rPr lang="en-US" dirty="0" smtClean="0"/>
            <a:t>New ways for heating and lighting</a:t>
          </a:r>
          <a:endParaRPr lang="en-US" dirty="0"/>
        </a:p>
      </dgm:t>
    </dgm:pt>
    <dgm:pt modelId="{BAC5E408-DF8F-4A3B-AD7D-996B2328A1E5}" type="parTrans" cxnId="{D48E5EB5-18EF-403E-9B6E-E47B4DE73A66}">
      <dgm:prSet/>
      <dgm:spPr/>
      <dgm:t>
        <a:bodyPr/>
        <a:lstStyle/>
        <a:p>
          <a:endParaRPr lang="en-US"/>
        </a:p>
      </dgm:t>
    </dgm:pt>
    <dgm:pt modelId="{6C00465A-DF11-45F6-B7CD-DB713F2D3335}" type="sibTrans" cxnId="{D48E5EB5-18EF-403E-9B6E-E47B4DE73A66}">
      <dgm:prSet/>
      <dgm:spPr/>
      <dgm:t>
        <a:bodyPr/>
        <a:lstStyle/>
        <a:p>
          <a:endParaRPr lang="en-US"/>
        </a:p>
      </dgm:t>
    </dgm:pt>
    <dgm:pt modelId="{444B4CF5-E6E1-4C05-AC27-0560E10559E6}">
      <dgm:prSet phldrT="[Text]"/>
      <dgm:spPr/>
      <dgm:t>
        <a:bodyPr/>
        <a:lstStyle/>
        <a:p>
          <a:r>
            <a:rPr lang="en-US" dirty="0" smtClean="0"/>
            <a:t>New energy sources</a:t>
          </a:r>
          <a:endParaRPr lang="en-US" dirty="0"/>
        </a:p>
      </dgm:t>
    </dgm:pt>
    <dgm:pt modelId="{DB224C48-2818-4939-AC5F-BEF1CCDBF2BE}" type="parTrans" cxnId="{B67DA182-0C21-4A92-84A0-894BA18F6519}">
      <dgm:prSet/>
      <dgm:spPr/>
      <dgm:t>
        <a:bodyPr/>
        <a:lstStyle/>
        <a:p>
          <a:endParaRPr lang="en-US"/>
        </a:p>
      </dgm:t>
    </dgm:pt>
    <dgm:pt modelId="{A9977499-CE1A-477B-922E-0F4C92208D2E}" type="sibTrans" cxnId="{B67DA182-0C21-4A92-84A0-894BA18F6519}">
      <dgm:prSet/>
      <dgm:spPr/>
      <dgm:t>
        <a:bodyPr/>
        <a:lstStyle/>
        <a:p>
          <a:endParaRPr lang="en-US"/>
        </a:p>
      </dgm:t>
    </dgm:pt>
    <dgm:pt modelId="{DBBE1DC8-FB28-417C-B8EF-E230269D0A3D}">
      <dgm:prSet phldrT="[Text]"/>
      <dgm:spPr/>
      <dgm:t>
        <a:bodyPr/>
        <a:lstStyle/>
        <a:p>
          <a:r>
            <a:rPr lang="en-US" dirty="0" smtClean="0"/>
            <a:t>Phosphate-free detergents</a:t>
          </a:r>
          <a:endParaRPr lang="en-US" dirty="0"/>
        </a:p>
      </dgm:t>
    </dgm:pt>
    <dgm:pt modelId="{8A3E6AD8-FE22-4178-A57F-1B89D50B0A84}" type="parTrans" cxnId="{75BB1817-0296-4AE6-988B-5FDCF9969247}">
      <dgm:prSet/>
      <dgm:spPr/>
      <dgm:t>
        <a:bodyPr/>
        <a:lstStyle/>
        <a:p>
          <a:endParaRPr lang="en-US"/>
        </a:p>
      </dgm:t>
    </dgm:pt>
    <dgm:pt modelId="{686D8482-0BD2-4E61-98B7-EF95036ECFB7}" type="sibTrans" cxnId="{75BB1817-0296-4AE6-988B-5FDCF9969247}">
      <dgm:prSet/>
      <dgm:spPr/>
      <dgm:t>
        <a:bodyPr/>
        <a:lstStyle/>
        <a:p>
          <a:endParaRPr lang="en-US"/>
        </a:p>
      </dgm:t>
    </dgm:pt>
    <dgm:pt modelId="{B783A4E1-2DF4-4039-806B-64AEDA1B518F}">
      <dgm:prSet phldrT="[Text]"/>
      <dgm:spPr/>
      <dgm:t>
        <a:bodyPr/>
        <a:lstStyle/>
        <a:p>
          <a:r>
            <a:rPr lang="en-US" dirty="0" smtClean="0"/>
            <a:t>Recycled motor oil</a:t>
          </a:r>
          <a:endParaRPr lang="en-US" dirty="0"/>
        </a:p>
      </dgm:t>
    </dgm:pt>
    <dgm:pt modelId="{B48E026D-8428-404D-A836-3B593EB373BD}" type="parTrans" cxnId="{5F962226-A8C3-404F-AA48-AB9B713E6A78}">
      <dgm:prSet/>
      <dgm:spPr/>
      <dgm:t>
        <a:bodyPr/>
        <a:lstStyle/>
        <a:p>
          <a:endParaRPr lang="en-US"/>
        </a:p>
      </dgm:t>
    </dgm:pt>
    <dgm:pt modelId="{F530CAA6-B100-43E6-A99C-068D4C66497B}" type="sibTrans" cxnId="{5F962226-A8C3-404F-AA48-AB9B713E6A78}">
      <dgm:prSet/>
      <dgm:spPr/>
      <dgm:t>
        <a:bodyPr/>
        <a:lstStyle/>
        <a:p>
          <a:endParaRPr lang="en-US"/>
        </a:p>
      </dgm:t>
    </dgm:pt>
    <dgm:pt modelId="{1F7C289A-99D5-47F7-838F-478C0758D553}">
      <dgm:prSet phldrT="[Text]"/>
      <dgm:spPr/>
      <dgm:t>
        <a:bodyPr/>
        <a:lstStyle/>
        <a:p>
          <a:r>
            <a:rPr lang="en-US" dirty="0" smtClean="0"/>
            <a:t>Organic </a:t>
          </a:r>
          <a:r>
            <a:rPr lang="en-US" dirty="0" err="1" smtClean="0"/>
            <a:t>fertilisers</a:t>
          </a:r>
          <a:endParaRPr lang="en-US" dirty="0"/>
        </a:p>
      </dgm:t>
    </dgm:pt>
    <dgm:pt modelId="{B79917F9-979A-4328-BF8F-9EBAC85AD046}" type="parTrans" cxnId="{39A68D3C-BFD4-4CE8-8D74-7E87B5A8525B}">
      <dgm:prSet/>
      <dgm:spPr/>
      <dgm:t>
        <a:bodyPr/>
        <a:lstStyle/>
        <a:p>
          <a:endParaRPr lang="en-US"/>
        </a:p>
      </dgm:t>
    </dgm:pt>
    <dgm:pt modelId="{D50363D6-39A6-4789-9222-1C4A6C6D6C1A}" type="sibTrans" cxnId="{39A68D3C-BFD4-4CE8-8D74-7E87B5A8525B}">
      <dgm:prSet/>
      <dgm:spPr/>
      <dgm:t>
        <a:bodyPr/>
        <a:lstStyle/>
        <a:p>
          <a:endParaRPr lang="en-US"/>
        </a:p>
      </dgm:t>
    </dgm:pt>
    <dgm:pt modelId="{0AA1D9EF-B369-433C-AB1D-5CD93FFE3036}" type="pres">
      <dgm:prSet presAssocID="{3AEB0B19-5D17-4252-9144-1D301A5EC1A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2036CB-AEA0-4269-96B9-7C51C4A0F1DB}" type="pres">
      <dgm:prSet presAssocID="{515D82AC-EB80-4B86-86BF-CEC535E4297A}" presName="dummy" presStyleCnt="0"/>
      <dgm:spPr/>
    </dgm:pt>
    <dgm:pt modelId="{A2E11B83-2E59-4049-8D6A-BA28908C99F7}" type="pres">
      <dgm:prSet presAssocID="{515D82AC-EB80-4B86-86BF-CEC535E4297A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018D-7BD7-4AE4-BE8E-4AB0975C890C}" type="pres">
      <dgm:prSet presAssocID="{6C00465A-DF11-45F6-B7CD-DB713F2D3335}" presName="sibTrans" presStyleLbl="node1" presStyleIdx="0" presStyleCnt="5"/>
      <dgm:spPr/>
      <dgm:t>
        <a:bodyPr/>
        <a:lstStyle/>
        <a:p>
          <a:endParaRPr lang="en-US"/>
        </a:p>
      </dgm:t>
    </dgm:pt>
    <dgm:pt modelId="{D2B71753-51FA-486B-BB3E-3CD7E40698F1}" type="pres">
      <dgm:prSet presAssocID="{444B4CF5-E6E1-4C05-AC27-0560E10559E6}" presName="dummy" presStyleCnt="0"/>
      <dgm:spPr/>
    </dgm:pt>
    <dgm:pt modelId="{ED70F0DE-2D02-4F39-BC8F-FCF661F2CEBA}" type="pres">
      <dgm:prSet presAssocID="{444B4CF5-E6E1-4C05-AC27-0560E10559E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731C5-9A28-4374-91D1-9899E10287FA}" type="pres">
      <dgm:prSet presAssocID="{A9977499-CE1A-477B-922E-0F4C92208D2E}" presName="sibTrans" presStyleLbl="node1" presStyleIdx="1" presStyleCnt="5"/>
      <dgm:spPr/>
      <dgm:t>
        <a:bodyPr/>
        <a:lstStyle/>
        <a:p>
          <a:endParaRPr lang="en-US"/>
        </a:p>
      </dgm:t>
    </dgm:pt>
    <dgm:pt modelId="{57F1B4C9-E011-42C1-9480-01B47D1B2153}" type="pres">
      <dgm:prSet presAssocID="{DBBE1DC8-FB28-417C-B8EF-E230269D0A3D}" presName="dummy" presStyleCnt="0"/>
      <dgm:spPr/>
    </dgm:pt>
    <dgm:pt modelId="{B9EF5D68-1A33-4640-9DEC-B1682F3EB5FD}" type="pres">
      <dgm:prSet presAssocID="{DBBE1DC8-FB28-417C-B8EF-E230269D0A3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51B97-E3F3-4DC5-9EF0-2B7D2C028F77}" type="pres">
      <dgm:prSet presAssocID="{686D8482-0BD2-4E61-98B7-EF95036ECFB7}" presName="sibTrans" presStyleLbl="node1" presStyleIdx="2" presStyleCnt="5"/>
      <dgm:spPr/>
      <dgm:t>
        <a:bodyPr/>
        <a:lstStyle/>
        <a:p>
          <a:endParaRPr lang="en-US"/>
        </a:p>
      </dgm:t>
    </dgm:pt>
    <dgm:pt modelId="{B56B15B5-0C7D-4A17-829F-C317CBD918BB}" type="pres">
      <dgm:prSet presAssocID="{B783A4E1-2DF4-4039-806B-64AEDA1B518F}" presName="dummy" presStyleCnt="0"/>
      <dgm:spPr/>
    </dgm:pt>
    <dgm:pt modelId="{F91FFB4A-50AB-4C2F-94B8-4054B16F01E7}" type="pres">
      <dgm:prSet presAssocID="{B783A4E1-2DF4-4039-806B-64AEDA1B518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3AE62-7B4C-4D81-924E-FB0A87088053}" type="pres">
      <dgm:prSet presAssocID="{F530CAA6-B100-43E6-A99C-068D4C66497B}" presName="sibTrans" presStyleLbl="node1" presStyleIdx="3" presStyleCnt="5"/>
      <dgm:spPr/>
      <dgm:t>
        <a:bodyPr/>
        <a:lstStyle/>
        <a:p>
          <a:endParaRPr lang="en-US"/>
        </a:p>
      </dgm:t>
    </dgm:pt>
    <dgm:pt modelId="{D5083E3F-3395-4B9B-82F2-7DA55AD9FA78}" type="pres">
      <dgm:prSet presAssocID="{1F7C289A-99D5-47F7-838F-478C0758D553}" presName="dummy" presStyleCnt="0"/>
      <dgm:spPr/>
    </dgm:pt>
    <dgm:pt modelId="{02479FE1-9647-4F97-8583-E77AD367B7D9}" type="pres">
      <dgm:prSet presAssocID="{1F7C289A-99D5-47F7-838F-478C0758D55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E4ADA-CDB3-49D3-B181-684FAE48BDA4}" type="pres">
      <dgm:prSet presAssocID="{D50363D6-39A6-4789-9222-1C4A6C6D6C1A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BD9B907-F57A-44A2-8687-4C99CF833946}" type="presOf" srcId="{1F7C289A-99D5-47F7-838F-478C0758D553}" destId="{02479FE1-9647-4F97-8583-E77AD367B7D9}" srcOrd="0" destOrd="0" presId="urn:microsoft.com/office/officeart/2005/8/layout/cycle1"/>
    <dgm:cxn modelId="{75BB1817-0296-4AE6-988B-5FDCF9969247}" srcId="{3AEB0B19-5D17-4252-9144-1D301A5EC1A8}" destId="{DBBE1DC8-FB28-417C-B8EF-E230269D0A3D}" srcOrd="2" destOrd="0" parTransId="{8A3E6AD8-FE22-4178-A57F-1B89D50B0A84}" sibTransId="{686D8482-0BD2-4E61-98B7-EF95036ECFB7}"/>
    <dgm:cxn modelId="{78FFC8D6-0256-4F54-B037-CF0B2A3A7009}" type="presOf" srcId="{D50363D6-39A6-4789-9222-1C4A6C6D6C1A}" destId="{5DFE4ADA-CDB3-49D3-B181-684FAE48BDA4}" srcOrd="0" destOrd="0" presId="urn:microsoft.com/office/officeart/2005/8/layout/cycle1"/>
    <dgm:cxn modelId="{371AB999-4461-4534-AE06-F201E305D52C}" type="presOf" srcId="{515D82AC-EB80-4B86-86BF-CEC535E4297A}" destId="{A2E11B83-2E59-4049-8D6A-BA28908C99F7}" srcOrd="0" destOrd="0" presId="urn:microsoft.com/office/officeart/2005/8/layout/cycle1"/>
    <dgm:cxn modelId="{B67DA182-0C21-4A92-84A0-894BA18F6519}" srcId="{3AEB0B19-5D17-4252-9144-1D301A5EC1A8}" destId="{444B4CF5-E6E1-4C05-AC27-0560E10559E6}" srcOrd="1" destOrd="0" parTransId="{DB224C48-2818-4939-AC5F-BEF1CCDBF2BE}" sibTransId="{A9977499-CE1A-477B-922E-0F4C92208D2E}"/>
    <dgm:cxn modelId="{5EE90EA3-CCA7-4204-A271-D7990D55D333}" type="presOf" srcId="{DBBE1DC8-FB28-417C-B8EF-E230269D0A3D}" destId="{B9EF5D68-1A33-4640-9DEC-B1682F3EB5FD}" srcOrd="0" destOrd="0" presId="urn:microsoft.com/office/officeart/2005/8/layout/cycle1"/>
    <dgm:cxn modelId="{667C8501-2F9C-478E-86B8-5E9553FA997D}" type="presOf" srcId="{686D8482-0BD2-4E61-98B7-EF95036ECFB7}" destId="{64F51B97-E3F3-4DC5-9EF0-2B7D2C028F77}" srcOrd="0" destOrd="0" presId="urn:microsoft.com/office/officeart/2005/8/layout/cycle1"/>
    <dgm:cxn modelId="{08E685F7-29B0-4FF6-A8EF-E274348B634D}" type="presOf" srcId="{F530CAA6-B100-43E6-A99C-068D4C66497B}" destId="{5343AE62-7B4C-4D81-924E-FB0A87088053}" srcOrd="0" destOrd="0" presId="urn:microsoft.com/office/officeart/2005/8/layout/cycle1"/>
    <dgm:cxn modelId="{3A5E3581-94DE-411D-9801-F9E9811C6F62}" type="presOf" srcId="{6C00465A-DF11-45F6-B7CD-DB713F2D3335}" destId="{6E84018D-7BD7-4AE4-BE8E-4AB0975C890C}" srcOrd="0" destOrd="0" presId="urn:microsoft.com/office/officeart/2005/8/layout/cycle1"/>
    <dgm:cxn modelId="{5F962226-A8C3-404F-AA48-AB9B713E6A78}" srcId="{3AEB0B19-5D17-4252-9144-1D301A5EC1A8}" destId="{B783A4E1-2DF4-4039-806B-64AEDA1B518F}" srcOrd="3" destOrd="0" parTransId="{B48E026D-8428-404D-A836-3B593EB373BD}" sibTransId="{F530CAA6-B100-43E6-A99C-068D4C66497B}"/>
    <dgm:cxn modelId="{D48E5EB5-18EF-403E-9B6E-E47B4DE73A66}" srcId="{3AEB0B19-5D17-4252-9144-1D301A5EC1A8}" destId="{515D82AC-EB80-4B86-86BF-CEC535E4297A}" srcOrd="0" destOrd="0" parTransId="{BAC5E408-DF8F-4A3B-AD7D-996B2328A1E5}" sibTransId="{6C00465A-DF11-45F6-B7CD-DB713F2D3335}"/>
    <dgm:cxn modelId="{39A68D3C-BFD4-4CE8-8D74-7E87B5A8525B}" srcId="{3AEB0B19-5D17-4252-9144-1D301A5EC1A8}" destId="{1F7C289A-99D5-47F7-838F-478C0758D553}" srcOrd="4" destOrd="0" parTransId="{B79917F9-979A-4328-BF8F-9EBAC85AD046}" sibTransId="{D50363D6-39A6-4789-9222-1C4A6C6D6C1A}"/>
    <dgm:cxn modelId="{1FBE8931-DDC9-4D18-9379-6BCA821B0FF9}" type="presOf" srcId="{444B4CF5-E6E1-4C05-AC27-0560E10559E6}" destId="{ED70F0DE-2D02-4F39-BC8F-FCF661F2CEBA}" srcOrd="0" destOrd="0" presId="urn:microsoft.com/office/officeart/2005/8/layout/cycle1"/>
    <dgm:cxn modelId="{29D7C748-2CE0-4C40-B070-3A7D231D82FA}" type="presOf" srcId="{3AEB0B19-5D17-4252-9144-1D301A5EC1A8}" destId="{0AA1D9EF-B369-433C-AB1D-5CD93FFE3036}" srcOrd="0" destOrd="0" presId="urn:microsoft.com/office/officeart/2005/8/layout/cycle1"/>
    <dgm:cxn modelId="{D9997ECE-F6C4-4F85-8007-AB8203C0D173}" type="presOf" srcId="{B783A4E1-2DF4-4039-806B-64AEDA1B518F}" destId="{F91FFB4A-50AB-4C2F-94B8-4054B16F01E7}" srcOrd="0" destOrd="0" presId="urn:microsoft.com/office/officeart/2005/8/layout/cycle1"/>
    <dgm:cxn modelId="{BD62EC26-A861-4CCA-82F1-BAA18B1093FB}" type="presOf" srcId="{A9977499-CE1A-477B-922E-0F4C92208D2E}" destId="{3B5731C5-9A28-4374-91D1-9899E10287FA}" srcOrd="0" destOrd="0" presId="urn:microsoft.com/office/officeart/2005/8/layout/cycle1"/>
    <dgm:cxn modelId="{04DD0E80-A10D-42E1-8BAD-F55B5AFC1E30}" type="presParOf" srcId="{0AA1D9EF-B369-433C-AB1D-5CD93FFE3036}" destId="{1C2036CB-AEA0-4269-96B9-7C51C4A0F1DB}" srcOrd="0" destOrd="0" presId="urn:microsoft.com/office/officeart/2005/8/layout/cycle1"/>
    <dgm:cxn modelId="{DAEB47A6-C657-415B-9096-7A3C9267B127}" type="presParOf" srcId="{0AA1D9EF-B369-433C-AB1D-5CD93FFE3036}" destId="{A2E11B83-2E59-4049-8D6A-BA28908C99F7}" srcOrd="1" destOrd="0" presId="urn:microsoft.com/office/officeart/2005/8/layout/cycle1"/>
    <dgm:cxn modelId="{ACCC8DF2-CB2B-42B2-9CF0-27C812642602}" type="presParOf" srcId="{0AA1D9EF-B369-433C-AB1D-5CD93FFE3036}" destId="{6E84018D-7BD7-4AE4-BE8E-4AB0975C890C}" srcOrd="2" destOrd="0" presId="urn:microsoft.com/office/officeart/2005/8/layout/cycle1"/>
    <dgm:cxn modelId="{4A26300A-03CF-4013-AFC4-B8B5AAE3151E}" type="presParOf" srcId="{0AA1D9EF-B369-433C-AB1D-5CD93FFE3036}" destId="{D2B71753-51FA-486B-BB3E-3CD7E40698F1}" srcOrd="3" destOrd="0" presId="urn:microsoft.com/office/officeart/2005/8/layout/cycle1"/>
    <dgm:cxn modelId="{CBDB68BF-349F-48D8-B49E-C0E20596FDD4}" type="presParOf" srcId="{0AA1D9EF-B369-433C-AB1D-5CD93FFE3036}" destId="{ED70F0DE-2D02-4F39-BC8F-FCF661F2CEBA}" srcOrd="4" destOrd="0" presId="urn:microsoft.com/office/officeart/2005/8/layout/cycle1"/>
    <dgm:cxn modelId="{F278E07D-A13D-4605-B1A7-7005371F9030}" type="presParOf" srcId="{0AA1D9EF-B369-433C-AB1D-5CD93FFE3036}" destId="{3B5731C5-9A28-4374-91D1-9899E10287FA}" srcOrd="5" destOrd="0" presId="urn:microsoft.com/office/officeart/2005/8/layout/cycle1"/>
    <dgm:cxn modelId="{102D1C0F-E48B-42F4-B629-197BB19165B6}" type="presParOf" srcId="{0AA1D9EF-B369-433C-AB1D-5CD93FFE3036}" destId="{57F1B4C9-E011-42C1-9480-01B47D1B2153}" srcOrd="6" destOrd="0" presId="urn:microsoft.com/office/officeart/2005/8/layout/cycle1"/>
    <dgm:cxn modelId="{9A66F069-D9AA-4827-A2EB-1E3E5BCB0AEE}" type="presParOf" srcId="{0AA1D9EF-B369-433C-AB1D-5CD93FFE3036}" destId="{B9EF5D68-1A33-4640-9DEC-B1682F3EB5FD}" srcOrd="7" destOrd="0" presId="urn:microsoft.com/office/officeart/2005/8/layout/cycle1"/>
    <dgm:cxn modelId="{BB7FB09C-CE21-4599-858F-F3A437B871A5}" type="presParOf" srcId="{0AA1D9EF-B369-433C-AB1D-5CD93FFE3036}" destId="{64F51B97-E3F3-4DC5-9EF0-2B7D2C028F77}" srcOrd="8" destOrd="0" presId="urn:microsoft.com/office/officeart/2005/8/layout/cycle1"/>
    <dgm:cxn modelId="{9C068A8D-626F-4798-9B7A-A024E2E6AB09}" type="presParOf" srcId="{0AA1D9EF-B369-433C-AB1D-5CD93FFE3036}" destId="{B56B15B5-0C7D-4A17-829F-C317CBD918BB}" srcOrd="9" destOrd="0" presId="urn:microsoft.com/office/officeart/2005/8/layout/cycle1"/>
    <dgm:cxn modelId="{69AD111F-8776-4D4F-9E67-247ECDA6A387}" type="presParOf" srcId="{0AA1D9EF-B369-433C-AB1D-5CD93FFE3036}" destId="{F91FFB4A-50AB-4C2F-94B8-4054B16F01E7}" srcOrd="10" destOrd="0" presId="urn:microsoft.com/office/officeart/2005/8/layout/cycle1"/>
    <dgm:cxn modelId="{ECDD17F4-5C21-48D9-A0DA-48DA37A1AE32}" type="presParOf" srcId="{0AA1D9EF-B369-433C-AB1D-5CD93FFE3036}" destId="{5343AE62-7B4C-4D81-924E-FB0A87088053}" srcOrd="11" destOrd="0" presId="urn:microsoft.com/office/officeart/2005/8/layout/cycle1"/>
    <dgm:cxn modelId="{6ECC87DE-20F6-43FE-BDFF-D508A7FA1084}" type="presParOf" srcId="{0AA1D9EF-B369-433C-AB1D-5CD93FFE3036}" destId="{D5083E3F-3395-4B9B-82F2-7DA55AD9FA78}" srcOrd="12" destOrd="0" presId="urn:microsoft.com/office/officeart/2005/8/layout/cycle1"/>
    <dgm:cxn modelId="{D5564C5B-D46A-4CCD-ACA6-3E3E00C6EC80}" type="presParOf" srcId="{0AA1D9EF-B369-433C-AB1D-5CD93FFE3036}" destId="{02479FE1-9647-4F97-8583-E77AD367B7D9}" srcOrd="13" destOrd="0" presId="urn:microsoft.com/office/officeart/2005/8/layout/cycle1"/>
    <dgm:cxn modelId="{EB99C854-F501-4C63-BF60-EF171A6FDC6B}" type="presParOf" srcId="{0AA1D9EF-B369-433C-AB1D-5CD93FFE3036}" destId="{5DFE4ADA-CDB3-49D3-B181-684FAE48BDA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914C63-12C0-4EA1-8CC5-252E22514A80}" type="doc">
      <dgm:prSet loTypeId="urn:microsoft.com/office/officeart/2005/8/layout/arrow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5A6D3-950B-4324-8CB5-0E58509BA6EE}">
      <dgm:prSet phldrT="[Text]"/>
      <dgm:spPr/>
      <dgm:t>
        <a:bodyPr/>
        <a:lstStyle/>
        <a:p>
          <a:r>
            <a:rPr lang="en-US" dirty="0" smtClean="0"/>
            <a:t>Depletion of natural resources</a:t>
          </a:r>
          <a:endParaRPr lang="en-US" dirty="0"/>
        </a:p>
      </dgm:t>
    </dgm:pt>
    <dgm:pt modelId="{EB9B1418-BA8A-4B9E-A211-4669E8B1B4C1}" type="parTrans" cxnId="{AA9CFFD8-F49D-458A-A46F-CE974D17AFD8}">
      <dgm:prSet/>
      <dgm:spPr/>
      <dgm:t>
        <a:bodyPr/>
        <a:lstStyle/>
        <a:p>
          <a:endParaRPr lang="en-US"/>
        </a:p>
      </dgm:t>
    </dgm:pt>
    <dgm:pt modelId="{F2468F7A-1E9A-424A-8BD6-62DE4824D5CA}" type="sibTrans" cxnId="{AA9CFFD8-F49D-458A-A46F-CE974D17AFD8}">
      <dgm:prSet/>
      <dgm:spPr/>
      <dgm:t>
        <a:bodyPr/>
        <a:lstStyle/>
        <a:p>
          <a:endParaRPr lang="en-US"/>
        </a:p>
      </dgm:t>
    </dgm:pt>
    <dgm:pt modelId="{D7719395-932F-4E00-B188-7A6127077625}">
      <dgm:prSet/>
      <dgm:spPr/>
      <dgm:t>
        <a:bodyPr/>
        <a:lstStyle/>
        <a:p>
          <a:r>
            <a:rPr lang="en-US" dirty="0" smtClean="0"/>
            <a:t>Green products opportunity</a:t>
          </a:r>
          <a:endParaRPr lang="en-US" dirty="0"/>
        </a:p>
      </dgm:t>
    </dgm:pt>
    <dgm:pt modelId="{BA569620-C44F-44EB-A598-C1A9491B39B2}" type="parTrans" cxnId="{C8BECF54-4834-4594-9464-BFBB001F4E19}">
      <dgm:prSet/>
      <dgm:spPr/>
      <dgm:t>
        <a:bodyPr/>
        <a:lstStyle/>
        <a:p>
          <a:endParaRPr lang="en-US"/>
        </a:p>
      </dgm:t>
    </dgm:pt>
    <dgm:pt modelId="{726F42BC-D6D2-4685-87DD-3A3412A9B437}" type="sibTrans" cxnId="{C8BECF54-4834-4594-9464-BFBB001F4E19}">
      <dgm:prSet/>
      <dgm:spPr/>
      <dgm:t>
        <a:bodyPr/>
        <a:lstStyle/>
        <a:p>
          <a:endParaRPr lang="en-US"/>
        </a:p>
      </dgm:t>
    </dgm:pt>
    <dgm:pt modelId="{E9EFD910-8B7B-4203-AC76-F52D137FD5B5}" type="pres">
      <dgm:prSet presAssocID="{D6914C63-12C0-4EA1-8CC5-252E22514A8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DE7BD-CE0D-4AD7-95F1-BE1A5460097F}" type="pres">
      <dgm:prSet presAssocID="{D6914C63-12C0-4EA1-8CC5-252E22514A80}" presName="divider" presStyleLbl="fgShp" presStyleIdx="0" presStyleCnt="1"/>
      <dgm:spPr/>
    </dgm:pt>
    <dgm:pt modelId="{6789C181-AD9F-4205-914B-C906B97DA269}" type="pres">
      <dgm:prSet presAssocID="{1FF5A6D3-950B-4324-8CB5-0E58509BA6EE}" presName="downArrow" presStyleLbl="node1" presStyleIdx="0" presStyleCnt="2"/>
      <dgm:spPr/>
    </dgm:pt>
    <dgm:pt modelId="{7EC55A68-A8D8-466B-8DD6-4BA90B5FCFDA}" type="pres">
      <dgm:prSet presAssocID="{1FF5A6D3-950B-4324-8CB5-0E58509BA6E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AC5F6-CD50-4BB3-8B27-86A4A00FC83B}" type="pres">
      <dgm:prSet presAssocID="{D7719395-932F-4E00-B188-7A6127077625}" presName="upArrow" presStyleLbl="node1" presStyleIdx="1" presStyleCnt="2"/>
      <dgm:spPr/>
    </dgm:pt>
    <dgm:pt modelId="{8461A1F6-74EF-4BC0-83FB-86E2C975048B}" type="pres">
      <dgm:prSet presAssocID="{D7719395-932F-4E00-B188-7A6127077625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BECF54-4834-4594-9464-BFBB001F4E19}" srcId="{D6914C63-12C0-4EA1-8CC5-252E22514A80}" destId="{D7719395-932F-4E00-B188-7A6127077625}" srcOrd="1" destOrd="0" parTransId="{BA569620-C44F-44EB-A598-C1A9491B39B2}" sibTransId="{726F42BC-D6D2-4685-87DD-3A3412A9B437}"/>
    <dgm:cxn modelId="{9A54A9BB-8321-4031-87F4-048BF8030CAE}" type="presOf" srcId="{1FF5A6D3-950B-4324-8CB5-0E58509BA6EE}" destId="{7EC55A68-A8D8-466B-8DD6-4BA90B5FCFDA}" srcOrd="0" destOrd="0" presId="urn:microsoft.com/office/officeart/2005/8/layout/arrow3"/>
    <dgm:cxn modelId="{AA9CFFD8-F49D-458A-A46F-CE974D17AFD8}" srcId="{D6914C63-12C0-4EA1-8CC5-252E22514A80}" destId="{1FF5A6D3-950B-4324-8CB5-0E58509BA6EE}" srcOrd="0" destOrd="0" parTransId="{EB9B1418-BA8A-4B9E-A211-4669E8B1B4C1}" sibTransId="{F2468F7A-1E9A-424A-8BD6-62DE4824D5CA}"/>
    <dgm:cxn modelId="{DD5B18B2-5EDE-4BDD-A5CB-6C186BC49347}" type="presOf" srcId="{D7719395-932F-4E00-B188-7A6127077625}" destId="{8461A1F6-74EF-4BC0-83FB-86E2C975048B}" srcOrd="0" destOrd="0" presId="urn:microsoft.com/office/officeart/2005/8/layout/arrow3"/>
    <dgm:cxn modelId="{C11C8254-F5AE-490C-864F-C181323F0B4F}" type="presOf" srcId="{D6914C63-12C0-4EA1-8CC5-252E22514A80}" destId="{E9EFD910-8B7B-4203-AC76-F52D137FD5B5}" srcOrd="0" destOrd="0" presId="urn:microsoft.com/office/officeart/2005/8/layout/arrow3"/>
    <dgm:cxn modelId="{BE51A792-03D9-4D4E-B991-04A31CF0F36C}" type="presParOf" srcId="{E9EFD910-8B7B-4203-AC76-F52D137FD5B5}" destId="{CA2DE7BD-CE0D-4AD7-95F1-BE1A5460097F}" srcOrd="0" destOrd="0" presId="urn:microsoft.com/office/officeart/2005/8/layout/arrow3"/>
    <dgm:cxn modelId="{FE980FB9-A4FF-4052-92B8-C1DDED17190E}" type="presParOf" srcId="{E9EFD910-8B7B-4203-AC76-F52D137FD5B5}" destId="{6789C181-AD9F-4205-914B-C906B97DA269}" srcOrd="1" destOrd="0" presId="urn:microsoft.com/office/officeart/2005/8/layout/arrow3"/>
    <dgm:cxn modelId="{20C5331F-C1D7-4BEC-A49C-2EEEAE56FCCB}" type="presParOf" srcId="{E9EFD910-8B7B-4203-AC76-F52D137FD5B5}" destId="{7EC55A68-A8D8-466B-8DD6-4BA90B5FCFDA}" srcOrd="2" destOrd="0" presId="urn:microsoft.com/office/officeart/2005/8/layout/arrow3"/>
    <dgm:cxn modelId="{A95B9037-D516-4EF7-A408-EC81D91C3D4E}" type="presParOf" srcId="{E9EFD910-8B7B-4203-AC76-F52D137FD5B5}" destId="{5EFAC5F6-CD50-4BB3-8B27-86A4A00FC83B}" srcOrd="3" destOrd="0" presId="urn:microsoft.com/office/officeart/2005/8/layout/arrow3"/>
    <dgm:cxn modelId="{55FE05CB-FAD2-47B1-991D-91B4D965DE67}" type="presParOf" srcId="{E9EFD910-8B7B-4203-AC76-F52D137FD5B5}" destId="{8461A1F6-74EF-4BC0-83FB-86E2C975048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39567-2655-4651-8EA8-54DE6F704D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25B3C-7CFB-4A53-A52C-978FCE15DE4F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en-US" dirty="0"/>
        </a:p>
      </dgm:t>
    </dgm:pt>
    <dgm:pt modelId="{BA44EF85-E854-4B9C-A0E3-005BCB3D3ACB}" type="parTrans" cxnId="{ADCD75B8-E703-41F1-A736-3B59D622464F}">
      <dgm:prSet/>
      <dgm:spPr/>
      <dgm:t>
        <a:bodyPr/>
        <a:lstStyle/>
        <a:p>
          <a:endParaRPr lang="en-US"/>
        </a:p>
      </dgm:t>
    </dgm:pt>
    <dgm:pt modelId="{44621E11-8290-47C7-ABC6-99342343D7F6}" type="sibTrans" cxnId="{ADCD75B8-E703-41F1-A736-3B59D622464F}">
      <dgm:prSet/>
      <dgm:spPr/>
      <dgm:t>
        <a:bodyPr/>
        <a:lstStyle/>
        <a:p>
          <a:endParaRPr lang="en-US"/>
        </a:p>
      </dgm:t>
    </dgm:pt>
    <dgm:pt modelId="{9008295B-625D-4736-83B9-49A131A5EFF6}">
      <dgm:prSet phldrT="[Text]"/>
      <dgm:spPr/>
      <dgm:t>
        <a:bodyPr/>
        <a:lstStyle/>
        <a:p>
          <a:r>
            <a:rPr lang="en-US" dirty="0" smtClean="0"/>
            <a:t>Economical</a:t>
          </a:r>
          <a:endParaRPr lang="en-US" dirty="0"/>
        </a:p>
      </dgm:t>
    </dgm:pt>
    <dgm:pt modelId="{53845BB1-9DC5-4C62-B708-32197DD75D0C}" type="parTrans" cxnId="{065FBF4D-22A0-47A1-9E23-00323FDA3311}">
      <dgm:prSet/>
      <dgm:spPr/>
      <dgm:t>
        <a:bodyPr/>
        <a:lstStyle/>
        <a:p>
          <a:endParaRPr lang="en-US"/>
        </a:p>
      </dgm:t>
    </dgm:pt>
    <dgm:pt modelId="{DF7B610D-0713-465C-A6D8-039B015FE84E}" type="sibTrans" cxnId="{065FBF4D-22A0-47A1-9E23-00323FDA3311}">
      <dgm:prSet/>
      <dgm:spPr/>
      <dgm:t>
        <a:bodyPr/>
        <a:lstStyle/>
        <a:p>
          <a:endParaRPr lang="en-US"/>
        </a:p>
      </dgm:t>
    </dgm:pt>
    <dgm:pt modelId="{A8070DFB-6B37-4321-918D-28B7892A9511}">
      <dgm:prSet phldrT="[Text]"/>
      <dgm:spPr/>
      <dgm:t>
        <a:bodyPr/>
        <a:lstStyle/>
        <a:p>
          <a:r>
            <a:rPr lang="en-US" dirty="0" smtClean="0"/>
            <a:t>Physical</a:t>
          </a:r>
          <a:endParaRPr lang="en-US" dirty="0"/>
        </a:p>
      </dgm:t>
    </dgm:pt>
    <dgm:pt modelId="{77B874D4-05E3-4170-A27D-42A903373BC4}" type="parTrans" cxnId="{C13ED11A-C75C-4986-856B-47DB13365210}">
      <dgm:prSet/>
      <dgm:spPr/>
      <dgm:t>
        <a:bodyPr/>
        <a:lstStyle/>
        <a:p>
          <a:endParaRPr lang="en-US"/>
        </a:p>
      </dgm:t>
    </dgm:pt>
    <dgm:pt modelId="{5B9C70C2-FBB2-4E63-BE6A-7DA89A201EFC}" type="sibTrans" cxnId="{C13ED11A-C75C-4986-856B-47DB13365210}">
      <dgm:prSet/>
      <dgm:spPr/>
      <dgm:t>
        <a:bodyPr/>
        <a:lstStyle/>
        <a:p>
          <a:endParaRPr lang="en-US"/>
        </a:p>
      </dgm:t>
    </dgm:pt>
    <dgm:pt modelId="{5546C299-3B9F-4DD7-914E-E84F48C83479}">
      <dgm:prSet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0641C88D-3318-466C-9C2B-D43D2DB68316}" type="parTrans" cxnId="{93A4F72E-6413-4F07-95FC-57EB3529CDCD}">
      <dgm:prSet/>
      <dgm:spPr/>
    </dgm:pt>
    <dgm:pt modelId="{EC4F8E77-608B-442F-A3A7-A1B38747FE4B}" type="sibTrans" cxnId="{93A4F72E-6413-4F07-95FC-57EB3529CDCD}">
      <dgm:prSet/>
      <dgm:spPr/>
    </dgm:pt>
    <dgm:pt modelId="{F986894E-7F32-4E61-B303-4CD818F647A7}">
      <dgm:prSet/>
      <dgm:spPr/>
      <dgm:t>
        <a:bodyPr/>
        <a:lstStyle/>
        <a:p>
          <a:r>
            <a:rPr lang="en-US" dirty="0" smtClean="0"/>
            <a:t>Legal/ Political</a:t>
          </a:r>
          <a:endParaRPr lang="en-US" dirty="0"/>
        </a:p>
      </dgm:t>
    </dgm:pt>
    <dgm:pt modelId="{44FD94A6-A4B9-4551-80DF-3652AAD1A598}" type="parTrans" cxnId="{BE3FD30B-C5A7-4C88-BBF8-ED802DBF4FA0}">
      <dgm:prSet/>
      <dgm:spPr/>
    </dgm:pt>
    <dgm:pt modelId="{67C507B0-17A5-4491-878F-4394FFA69FAE}" type="sibTrans" cxnId="{BE3FD30B-C5A7-4C88-BBF8-ED802DBF4FA0}">
      <dgm:prSet/>
      <dgm:spPr/>
    </dgm:pt>
    <dgm:pt modelId="{4530EB9C-3407-4225-8333-A3F784B6B9CA}">
      <dgm:prSet/>
      <dgm:spPr/>
      <dgm:t>
        <a:bodyPr/>
        <a:lstStyle/>
        <a:p>
          <a:r>
            <a:rPr lang="en-US" dirty="0" smtClean="0"/>
            <a:t>Socio-Cultural</a:t>
          </a:r>
          <a:endParaRPr lang="en-US" dirty="0"/>
        </a:p>
      </dgm:t>
    </dgm:pt>
    <dgm:pt modelId="{2F3764D7-C82F-4222-9623-AB9FE2F89245}" type="parTrans" cxnId="{6D42A6F0-7DDA-46BD-BA62-C730908E7076}">
      <dgm:prSet/>
      <dgm:spPr/>
    </dgm:pt>
    <dgm:pt modelId="{03C158B6-925D-4880-9352-8A844A57A24F}" type="sibTrans" cxnId="{6D42A6F0-7DDA-46BD-BA62-C730908E7076}">
      <dgm:prSet/>
      <dgm:spPr/>
    </dgm:pt>
    <dgm:pt modelId="{CE67CF61-DC05-40A7-A336-20D965AB3E53}" type="pres">
      <dgm:prSet presAssocID="{D4339567-2655-4651-8EA8-54DE6F704D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CE6653-BC0D-4C2E-9BD2-1E33853C755A}" type="pres">
      <dgm:prSet presAssocID="{CD625B3C-7CFB-4A53-A52C-978FCE15DE4F}" presName="parentLin" presStyleCnt="0"/>
      <dgm:spPr/>
    </dgm:pt>
    <dgm:pt modelId="{5BE7CAF9-1EF5-4ED6-8BC4-76FB0E639E6E}" type="pres">
      <dgm:prSet presAssocID="{CD625B3C-7CFB-4A53-A52C-978FCE15DE4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438A0B79-5A55-449E-B56B-15233089BD37}" type="pres">
      <dgm:prSet presAssocID="{CD625B3C-7CFB-4A53-A52C-978FCE15DE4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97DB1-267A-4E55-BD06-3BD29BFFE463}" type="pres">
      <dgm:prSet presAssocID="{CD625B3C-7CFB-4A53-A52C-978FCE15DE4F}" presName="negativeSpace" presStyleCnt="0"/>
      <dgm:spPr/>
    </dgm:pt>
    <dgm:pt modelId="{A4403FB2-917A-499B-9B72-8F40CAB1A33B}" type="pres">
      <dgm:prSet presAssocID="{CD625B3C-7CFB-4A53-A52C-978FCE15DE4F}" presName="childText" presStyleLbl="conFgAcc1" presStyleIdx="0" presStyleCnt="6">
        <dgm:presLayoutVars>
          <dgm:bulletEnabled val="1"/>
        </dgm:presLayoutVars>
      </dgm:prSet>
      <dgm:spPr/>
    </dgm:pt>
    <dgm:pt modelId="{6920E631-A7D0-47F6-A141-B65EFC222880}" type="pres">
      <dgm:prSet presAssocID="{44621E11-8290-47C7-ABC6-99342343D7F6}" presName="spaceBetweenRectangles" presStyleCnt="0"/>
      <dgm:spPr/>
    </dgm:pt>
    <dgm:pt modelId="{CAF9392C-B442-4804-BDC9-6E92E0130863}" type="pres">
      <dgm:prSet presAssocID="{9008295B-625D-4736-83B9-49A131A5EFF6}" presName="parentLin" presStyleCnt="0"/>
      <dgm:spPr/>
    </dgm:pt>
    <dgm:pt modelId="{CC3D4CAD-3C7F-4B66-A50E-A1903CA820C9}" type="pres">
      <dgm:prSet presAssocID="{9008295B-625D-4736-83B9-49A131A5EFF6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5CCFFF57-48D7-473D-BF5E-333F6970DD1E}" type="pres">
      <dgm:prSet presAssocID="{9008295B-625D-4736-83B9-49A131A5EFF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C4137-9F2D-4092-A8D0-AE549FF933DB}" type="pres">
      <dgm:prSet presAssocID="{9008295B-625D-4736-83B9-49A131A5EFF6}" presName="negativeSpace" presStyleCnt="0"/>
      <dgm:spPr/>
    </dgm:pt>
    <dgm:pt modelId="{89C3802D-5F0F-4289-8538-A6294AC5BB86}" type="pres">
      <dgm:prSet presAssocID="{9008295B-625D-4736-83B9-49A131A5EFF6}" presName="childText" presStyleLbl="conFgAcc1" presStyleIdx="1" presStyleCnt="6">
        <dgm:presLayoutVars>
          <dgm:bulletEnabled val="1"/>
        </dgm:presLayoutVars>
      </dgm:prSet>
      <dgm:spPr/>
    </dgm:pt>
    <dgm:pt modelId="{671EA4F4-58D4-4E3D-B43E-68686E6E3F42}" type="pres">
      <dgm:prSet presAssocID="{DF7B610D-0713-465C-A6D8-039B015FE84E}" presName="spaceBetweenRectangles" presStyleCnt="0"/>
      <dgm:spPr/>
    </dgm:pt>
    <dgm:pt modelId="{B88E6557-5049-4150-802C-CEF9CBDDA752}" type="pres">
      <dgm:prSet presAssocID="{A8070DFB-6B37-4321-918D-28B7892A9511}" presName="parentLin" presStyleCnt="0"/>
      <dgm:spPr/>
    </dgm:pt>
    <dgm:pt modelId="{F62ADEA2-F822-49E0-8BE7-09FEC03D0574}" type="pres">
      <dgm:prSet presAssocID="{A8070DFB-6B37-4321-918D-28B7892A9511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0915C22B-26F5-4520-95AA-8A94F75C3C9D}" type="pres">
      <dgm:prSet presAssocID="{A8070DFB-6B37-4321-918D-28B7892A951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DB97-0549-49C1-89F3-97AEB8FB3431}" type="pres">
      <dgm:prSet presAssocID="{A8070DFB-6B37-4321-918D-28B7892A9511}" presName="negativeSpace" presStyleCnt="0"/>
      <dgm:spPr/>
    </dgm:pt>
    <dgm:pt modelId="{2DC72CEA-59BE-4B01-B395-A1086BF25297}" type="pres">
      <dgm:prSet presAssocID="{A8070DFB-6B37-4321-918D-28B7892A9511}" presName="childText" presStyleLbl="conFgAcc1" presStyleIdx="2" presStyleCnt="6">
        <dgm:presLayoutVars>
          <dgm:bulletEnabled val="1"/>
        </dgm:presLayoutVars>
      </dgm:prSet>
      <dgm:spPr/>
    </dgm:pt>
    <dgm:pt modelId="{F4B79C74-035C-453A-A46C-3297FCE889F5}" type="pres">
      <dgm:prSet presAssocID="{5B9C70C2-FBB2-4E63-BE6A-7DA89A201EFC}" presName="spaceBetweenRectangles" presStyleCnt="0"/>
      <dgm:spPr/>
    </dgm:pt>
    <dgm:pt modelId="{1A2333B9-F85C-443F-A690-F3A0F1FF02A2}" type="pres">
      <dgm:prSet presAssocID="{5546C299-3B9F-4DD7-914E-E84F48C83479}" presName="parentLin" presStyleCnt="0"/>
      <dgm:spPr/>
    </dgm:pt>
    <dgm:pt modelId="{1CC02BE9-1E96-45CA-923F-A2174EDA76BC}" type="pres">
      <dgm:prSet presAssocID="{5546C299-3B9F-4DD7-914E-E84F48C83479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17D0D7D-BF2B-47AA-BB8A-9E540171650E}" type="pres">
      <dgm:prSet presAssocID="{5546C299-3B9F-4DD7-914E-E84F48C8347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F5875-0DB8-494A-9EB2-C92B89A105E6}" type="pres">
      <dgm:prSet presAssocID="{5546C299-3B9F-4DD7-914E-E84F48C83479}" presName="negativeSpace" presStyleCnt="0"/>
      <dgm:spPr/>
    </dgm:pt>
    <dgm:pt modelId="{D6724EBC-1AE4-43C6-8B04-BE653182616F}" type="pres">
      <dgm:prSet presAssocID="{5546C299-3B9F-4DD7-914E-E84F48C83479}" presName="childText" presStyleLbl="conFgAcc1" presStyleIdx="3" presStyleCnt="6">
        <dgm:presLayoutVars>
          <dgm:bulletEnabled val="1"/>
        </dgm:presLayoutVars>
      </dgm:prSet>
      <dgm:spPr/>
    </dgm:pt>
    <dgm:pt modelId="{F7602209-516E-4712-9BDF-8ACF33A48008}" type="pres">
      <dgm:prSet presAssocID="{EC4F8E77-608B-442F-A3A7-A1B38747FE4B}" presName="spaceBetweenRectangles" presStyleCnt="0"/>
      <dgm:spPr/>
    </dgm:pt>
    <dgm:pt modelId="{5AB6E49D-6F2C-4C41-ACA0-117D548BFB8D}" type="pres">
      <dgm:prSet presAssocID="{F986894E-7F32-4E61-B303-4CD818F647A7}" presName="parentLin" presStyleCnt="0"/>
      <dgm:spPr/>
    </dgm:pt>
    <dgm:pt modelId="{90334C41-A506-4821-9FC4-B555CF6ED615}" type="pres">
      <dgm:prSet presAssocID="{F986894E-7F32-4E61-B303-4CD818F647A7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72C630B6-0124-4212-AE81-1605E2312735}" type="pres">
      <dgm:prSet presAssocID="{F986894E-7F32-4E61-B303-4CD818F647A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C3000-7700-4769-B401-DF955DBD6E5B}" type="pres">
      <dgm:prSet presAssocID="{F986894E-7F32-4E61-B303-4CD818F647A7}" presName="negativeSpace" presStyleCnt="0"/>
      <dgm:spPr/>
    </dgm:pt>
    <dgm:pt modelId="{FA50636C-94E5-49DF-9949-40E649B6B2F5}" type="pres">
      <dgm:prSet presAssocID="{F986894E-7F32-4E61-B303-4CD818F647A7}" presName="childText" presStyleLbl="conFgAcc1" presStyleIdx="4" presStyleCnt="6">
        <dgm:presLayoutVars>
          <dgm:bulletEnabled val="1"/>
        </dgm:presLayoutVars>
      </dgm:prSet>
      <dgm:spPr/>
    </dgm:pt>
    <dgm:pt modelId="{69707A03-2C2B-445F-B26A-D1565A2ADCE1}" type="pres">
      <dgm:prSet presAssocID="{67C507B0-17A5-4491-878F-4394FFA69FAE}" presName="spaceBetweenRectangles" presStyleCnt="0"/>
      <dgm:spPr/>
    </dgm:pt>
    <dgm:pt modelId="{879A0CCC-B806-4D40-AB12-6BE509466920}" type="pres">
      <dgm:prSet presAssocID="{4530EB9C-3407-4225-8333-A3F784B6B9CA}" presName="parentLin" presStyleCnt="0"/>
      <dgm:spPr/>
    </dgm:pt>
    <dgm:pt modelId="{45594047-4989-44C9-8D03-821FBB13673F}" type="pres">
      <dgm:prSet presAssocID="{4530EB9C-3407-4225-8333-A3F784B6B9C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BAF051CC-A86E-40F9-8D2C-7B36A5F152E6}" type="pres">
      <dgm:prSet presAssocID="{4530EB9C-3407-4225-8333-A3F784B6B9C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98C85-DC83-4DEE-8A40-651506A65AD9}" type="pres">
      <dgm:prSet presAssocID="{4530EB9C-3407-4225-8333-A3F784B6B9CA}" presName="negativeSpace" presStyleCnt="0"/>
      <dgm:spPr/>
    </dgm:pt>
    <dgm:pt modelId="{29FFDFEB-044C-44E6-9124-544806C356F7}" type="pres">
      <dgm:prSet presAssocID="{4530EB9C-3407-4225-8333-A3F784B6B9C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EA3E23B-A7C3-43BC-BFAE-18C19A308E6A}" type="presOf" srcId="{5546C299-3B9F-4DD7-914E-E84F48C83479}" destId="{F17D0D7D-BF2B-47AA-BB8A-9E540171650E}" srcOrd="1" destOrd="0" presId="urn:microsoft.com/office/officeart/2005/8/layout/list1"/>
    <dgm:cxn modelId="{A8FE8335-8E34-4068-BB54-648643DC1284}" type="presOf" srcId="{F986894E-7F32-4E61-B303-4CD818F647A7}" destId="{90334C41-A506-4821-9FC4-B555CF6ED615}" srcOrd="0" destOrd="0" presId="urn:microsoft.com/office/officeart/2005/8/layout/list1"/>
    <dgm:cxn modelId="{E9385E23-20A3-47C6-8005-E757CA94EA62}" type="presOf" srcId="{4530EB9C-3407-4225-8333-A3F784B6B9CA}" destId="{45594047-4989-44C9-8D03-821FBB13673F}" srcOrd="0" destOrd="0" presId="urn:microsoft.com/office/officeart/2005/8/layout/list1"/>
    <dgm:cxn modelId="{D1867307-117E-400B-8D66-B067FBB82BE6}" type="presOf" srcId="{A8070DFB-6B37-4321-918D-28B7892A9511}" destId="{F62ADEA2-F822-49E0-8BE7-09FEC03D0574}" srcOrd="0" destOrd="0" presId="urn:microsoft.com/office/officeart/2005/8/layout/list1"/>
    <dgm:cxn modelId="{B01E8953-2D21-4AE2-89CE-24277FAAEFA7}" type="presOf" srcId="{CD625B3C-7CFB-4A53-A52C-978FCE15DE4F}" destId="{5BE7CAF9-1EF5-4ED6-8BC4-76FB0E639E6E}" srcOrd="0" destOrd="0" presId="urn:microsoft.com/office/officeart/2005/8/layout/list1"/>
    <dgm:cxn modelId="{C13ED11A-C75C-4986-856B-47DB13365210}" srcId="{D4339567-2655-4651-8EA8-54DE6F704DC9}" destId="{A8070DFB-6B37-4321-918D-28B7892A9511}" srcOrd="2" destOrd="0" parTransId="{77B874D4-05E3-4170-A27D-42A903373BC4}" sibTransId="{5B9C70C2-FBB2-4E63-BE6A-7DA89A201EFC}"/>
    <dgm:cxn modelId="{93A4F72E-6413-4F07-95FC-57EB3529CDCD}" srcId="{D4339567-2655-4651-8EA8-54DE6F704DC9}" destId="{5546C299-3B9F-4DD7-914E-E84F48C83479}" srcOrd="3" destOrd="0" parTransId="{0641C88D-3318-466C-9C2B-D43D2DB68316}" sibTransId="{EC4F8E77-608B-442F-A3A7-A1B38747FE4B}"/>
    <dgm:cxn modelId="{23FC36EB-CFB1-4A8A-95EF-8B7C8F5AB864}" type="presOf" srcId="{D4339567-2655-4651-8EA8-54DE6F704DC9}" destId="{CE67CF61-DC05-40A7-A336-20D965AB3E53}" srcOrd="0" destOrd="0" presId="urn:microsoft.com/office/officeart/2005/8/layout/list1"/>
    <dgm:cxn modelId="{46FA4584-8951-4808-AECF-EEFABA1A86BB}" type="presOf" srcId="{CD625B3C-7CFB-4A53-A52C-978FCE15DE4F}" destId="{438A0B79-5A55-449E-B56B-15233089BD37}" srcOrd="1" destOrd="0" presId="urn:microsoft.com/office/officeart/2005/8/layout/list1"/>
    <dgm:cxn modelId="{7FA744F4-1798-4B7D-93C3-064859CF6D4B}" type="presOf" srcId="{A8070DFB-6B37-4321-918D-28B7892A9511}" destId="{0915C22B-26F5-4520-95AA-8A94F75C3C9D}" srcOrd="1" destOrd="0" presId="urn:microsoft.com/office/officeart/2005/8/layout/list1"/>
    <dgm:cxn modelId="{ADCD75B8-E703-41F1-A736-3B59D622464F}" srcId="{D4339567-2655-4651-8EA8-54DE6F704DC9}" destId="{CD625B3C-7CFB-4A53-A52C-978FCE15DE4F}" srcOrd="0" destOrd="0" parTransId="{BA44EF85-E854-4B9C-A0E3-005BCB3D3ACB}" sibTransId="{44621E11-8290-47C7-ABC6-99342343D7F6}"/>
    <dgm:cxn modelId="{9C90CF74-205C-40D2-A0D1-ADD7C22365A6}" type="presOf" srcId="{F986894E-7F32-4E61-B303-4CD818F647A7}" destId="{72C630B6-0124-4212-AE81-1605E2312735}" srcOrd="1" destOrd="0" presId="urn:microsoft.com/office/officeart/2005/8/layout/list1"/>
    <dgm:cxn modelId="{DC475708-9338-4AA5-A4C0-0624242C4BD3}" type="presOf" srcId="{9008295B-625D-4736-83B9-49A131A5EFF6}" destId="{CC3D4CAD-3C7F-4B66-A50E-A1903CA820C9}" srcOrd="0" destOrd="0" presId="urn:microsoft.com/office/officeart/2005/8/layout/list1"/>
    <dgm:cxn modelId="{E38B7DB7-D94B-4E59-AAB9-18D071630723}" type="presOf" srcId="{5546C299-3B9F-4DD7-914E-E84F48C83479}" destId="{1CC02BE9-1E96-45CA-923F-A2174EDA76BC}" srcOrd="0" destOrd="0" presId="urn:microsoft.com/office/officeart/2005/8/layout/list1"/>
    <dgm:cxn modelId="{065FBF4D-22A0-47A1-9E23-00323FDA3311}" srcId="{D4339567-2655-4651-8EA8-54DE6F704DC9}" destId="{9008295B-625D-4736-83B9-49A131A5EFF6}" srcOrd="1" destOrd="0" parTransId="{53845BB1-9DC5-4C62-B708-32197DD75D0C}" sibTransId="{DF7B610D-0713-465C-A6D8-039B015FE84E}"/>
    <dgm:cxn modelId="{6D42A6F0-7DDA-46BD-BA62-C730908E7076}" srcId="{D4339567-2655-4651-8EA8-54DE6F704DC9}" destId="{4530EB9C-3407-4225-8333-A3F784B6B9CA}" srcOrd="5" destOrd="0" parTransId="{2F3764D7-C82F-4222-9623-AB9FE2F89245}" sibTransId="{03C158B6-925D-4880-9352-8A844A57A24F}"/>
    <dgm:cxn modelId="{BE3FD30B-C5A7-4C88-BBF8-ED802DBF4FA0}" srcId="{D4339567-2655-4651-8EA8-54DE6F704DC9}" destId="{F986894E-7F32-4E61-B303-4CD818F647A7}" srcOrd="4" destOrd="0" parTransId="{44FD94A6-A4B9-4551-80DF-3652AAD1A598}" sibTransId="{67C507B0-17A5-4491-878F-4394FFA69FAE}"/>
    <dgm:cxn modelId="{75DEB0A3-AA9C-4E6E-9D3E-97868BC5E114}" type="presOf" srcId="{9008295B-625D-4736-83B9-49A131A5EFF6}" destId="{5CCFFF57-48D7-473D-BF5E-333F6970DD1E}" srcOrd="1" destOrd="0" presId="urn:microsoft.com/office/officeart/2005/8/layout/list1"/>
    <dgm:cxn modelId="{0D7F5F1F-CEEA-4D72-A21E-9079D9AA3E49}" type="presOf" srcId="{4530EB9C-3407-4225-8333-A3F784B6B9CA}" destId="{BAF051CC-A86E-40F9-8D2C-7B36A5F152E6}" srcOrd="1" destOrd="0" presId="urn:microsoft.com/office/officeart/2005/8/layout/list1"/>
    <dgm:cxn modelId="{5AAF8C77-12AA-42EB-AE2E-972F4BDF475F}" type="presParOf" srcId="{CE67CF61-DC05-40A7-A336-20D965AB3E53}" destId="{9ECE6653-BC0D-4C2E-9BD2-1E33853C755A}" srcOrd="0" destOrd="0" presId="urn:microsoft.com/office/officeart/2005/8/layout/list1"/>
    <dgm:cxn modelId="{790A5EB1-9CEF-448E-A837-F77ADF127DCA}" type="presParOf" srcId="{9ECE6653-BC0D-4C2E-9BD2-1E33853C755A}" destId="{5BE7CAF9-1EF5-4ED6-8BC4-76FB0E639E6E}" srcOrd="0" destOrd="0" presId="urn:microsoft.com/office/officeart/2005/8/layout/list1"/>
    <dgm:cxn modelId="{DA9ADEC1-9DE0-4D5E-ADDB-D078F631C708}" type="presParOf" srcId="{9ECE6653-BC0D-4C2E-9BD2-1E33853C755A}" destId="{438A0B79-5A55-449E-B56B-15233089BD37}" srcOrd="1" destOrd="0" presId="urn:microsoft.com/office/officeart/2005/8/layout/list1"/>
    <dgm:cxn modelId="{671C26FC-6512-4F2F-9113-B9DB642266D8}" type="presParOf" srcId="{CE67CF61-DC05-40A7-A336-20D965AB3E53}" destId="{C3997DB1-267A-4E55-BD06-3BD29BFFE463}" srcOrd="1" destOrd="0" presId="urn:microsoft.com/office/officeart/2005/8/layout/list1"/>
    <dgm:cxn modelId="{0B18DF6D-9BF8-4F9B-AA9E-E37AE1C76D3A}" type="presParOf" srcId="{CE67CF61-DC05-40A7-A336-20D965AB3E53}" destId="{A4403FB2-917A-499B-9B72-8F40CAB1A33B}" srcOrd="2" destOrd="0" presId="urn:microsoft.com/office/officeart/2005/8/layout/list1"/>
    <dgm:cxn modelId="{638146DF-85BA-4DAF-A2B0-BAA6AED46DBB}" type="presParOf" srcId="{CE67CF61-DC05-40A7-A336-20D965AB3E53}" destId="{6920E631-A7D0-47F6-A141-B65EFC222880}" srcOrd="3" destOrd="0" presId="urn:microsoft.com/office/officeart/2005/8/layout/list1"/>
    <dgm:cxn modelId="{EB28FFC3-A33A-4931-A626-548D6BF85964}" type="presParOf" srcId="{CE67CF61-DC05-40A7-A336-20D965AB3E53}" destId="{CAF9392C-B442-4804-BDC9-6E92E0130863}" srcOrd="4" destOrd="0" presId="urn:microsoft.com/office/officeart/2005/8/layout/list1"/>
    <dgm:cxn modelId="{BE88FCB1-8506-4A63-BD3F-6F52F4BCF381}" type="presParOf" srcId="{CAF9392C-B442-4804-BDC9-6E92E0130863}" destId="{CC3D4CAD-3C7F-4B66-A50E-A1903CA820C9}" srcOrd="0" destOrd="0" presId="urn:microsoft.com/office/officeart/2005/8/layout/list1"/>
    <dgm:cxn modelId="{24426963-0D72-4C4B-B50E-5FAD3360F6E5}" type="presParOf" srcId="{CAF9392C-B442-4804-BDC9-6E92E0130863}" destId="{5CCFFF57-48D7-473D-BF5E-333F6970DD1E}" srcOrd="1" destOrd="0" presId="urn:microsoft.com/office/officeart/2005/8/layout/list1"/>
    <dgm:cxn modelId="{27FAD07B-7AC8-4874-AAAF-C7DE0A1611B6}" type="presParOf" srcId="{CE67CF61-DC05-40A7-A336-20D965AB3E53}" destId="{819C4137-9F2D-4092-A8D0-AE549FF933DB}" srcOrd="5" destOrd="0" presId="urn:microsoft.com/office/officeart/2005/8/layout/list1"/>
    <dgm:cxn modelId="{3B308268-1881-4BE7-AF48-582064D45BD9}" type="presParOf" srcId="{CE67CF61-DC05-40A7-A336-20D965AB3E53}" destId="{89C3802D-5F0F-4289-8538-A6294AC5BB86}" srcOrd="6" destOrd="0" presId="urn:microsoft.com/office/officeart/2005/8/layout/list1"/>
    <dgm:cxn modelId="{F041C985-59D7-4C6C-8518-9AB89DADE025}" type="presParOf" srcId="{CE67CF61-DC05-40A7-A336-20D965AB3E53}" destId="{671EA4F4-58D4-4E3D-B43E-68686E6E3F42}" srcOrd="7" destOrd="0" presId="urn:microsoft.com/office/officeart/2005/8/layout/list1"/>
    <dgm:cxn modelId="{3024E39B-8945-4495-AAB6-12FC4B212D6F}" type="presParOf" srcId="{CE67CF61-DC05-40A7-A336-20D965AB3E53}" destId="{B88E6557-5049-4150-802C-CEF9CBDDA752}" srcOrd="8" destOrd="0" presId="urn:microsoft.com/office/officeart/2005/8/layout/list1"/>
    <dgm:cxn modelId="{CC2B19C8-4F8C-480A-B8CF-40B08995FE82}" type="presParOf" srcId="{B88E6557-5049-4150-802C-CEF9CBDDA752}" destId="{F62ADEA2-F822-49E0-8BE7-09FEC03D0574}" srcOrd="0" destOrd="0" presId="urn:microsoft.com/office/officeart/2005/8/layout/list1"/>
    <dgm:cxn modelId="{9400DC48-C979-4147-A3AD-2024AAADD2A4}" type="presParOf" srcId="{B88E6557-5049-4150-802C-CEF9CBDDA752}" destId="{0915C22B-26F5-4520-95AA-8A94F75C3C9D}" srcOrd="1" destOrd="0" presId="urn:microsoft.com/office/officeart/2005/8/layout/list1"/>
    <dgm:cxn modelId="{2F1A3BDF-51F6-4BBB-86BB-E851DB03C83E}" type="presParOf" srcId="{CE67CF61-DC05-40A7-A336-20D965AB3E53}" destId="{AFA3DB97-0549-49C1-89F3-97AEB8FB3431}" srcOrd="9" destOrd="0" presId="urn:microsoft.com/office/officeart/2005/8/layout/list1"/>
    <dgm:cxn modelId="{C166CDFC-92C7-4B77-9D41-0B895F351A8D}" type="presParOf" srcId="{CE67CF61-DC05-40A7-A336-20D965AB3E53}" destId="{2DC72CEA-59BE-4B01-B395-A1086BF25297}" srcOrd="10" destOrd="0" presId="urn:microsoft.com/office/officeart/2005/8/layout/list1"/>
    <dgm:cxn modelId="{8F8E3656-570A-4848-B1CE-7BB0E3ED8347}" type="presParOf" srcId="{CE67CF61-DC05-40A7-A336-20D965AB3E53}" destId="{F4B79C74-035C-453A-A46C-3297FCE889F5}" srcOrd="11" destOrd="0" presId="urn:microsoft.com/office/officeart/2005/8/layout/list1"/>
    <dgm:cxn modelId="{D79F7B18-DCF3-4BAA-BC16-97B98BF804DF}" type="presParOf" srcId="{CE67CF61-DC05-40A7-A336-20D965AB3E53}" destId="{1A2333B9-F85C-443F-A690-F3A0F1FF02A2}" srcOrd="12" destOrd="0" presId="urn:microsoft.com/office/officeart/2005/8/layout/list1"/>
    <dgm:cxn modelId="{A207161F-2067-4E60-A746-5D739F8DCC24}" type="presParOf" srcId="{1A2333B9-F85C-443F-A690-F3A0F1FF02A2}" destId="{1CC02BE9-1E96-45CA-923F-A2174EDA76BC}" srcOrd="0" destOrd="0" presId="urn:microsoft.com/office/officeart/2005/8/layout/list1"/>
    <dgm:cxn modelId="{24CA607A-5294-4EB8-B0AC-6A983AF4020B}" type="presParOf" srcId="{1A2333B9-F85C-443F-A690-F3A0F1FF02A2}" destId="{F17D0D7D-BF2B-47AA-BB8A-9E540171650E}" srcOrd="1" destOrd="0" presId="urn:microsoft.com/office/officeart/2005/8/layout/list1"/>
    <dgm:cxn modelId="{8429E58A-A709-44C6-BACA-0B03063EA5D1}" type="presParOf" srcId="{CE67CF61-DC05-40A7-A336-20D965AB3E53}" destId="{B82F5875-0DB8-494A-9EB2-C92B89A105E6}" srcOrd="13" destOrd="0" presId="urn:microsoft.com/office/officeart/2005/8/layout/list1"/>
    <dgm:cxn modelId="{1CE5CEBD-3877-4436-A16C-5AE21AC019C8}" type="presParOf" srcId="{CE67CF61-DC05-40A7-A336-20D965AB3E53}" destId="{D6724EBC-1AE4-43C6-8B04-BE653182616F}" srcOrd="14" destOrd="0" presId="urn:microsoft.com/office/officeart/2005/8/layout/list1"/>
    <dgm:cxn modelId="{E7CE4B69-408C-4C7A-BD42-37D1837F7E39}" type="presParOf" srcId="{CE67CF61-DC05-40A7-A336-20D965AB3E53}" destId="{F7602209-516E-4712-9BDF-8ACF33A48008}" srcOrd="15" destOrd="0" presId="urn:microsoft.com/office/officeart/2005/8/layout/list1"/>
    <dgm:cxn modelId="{62BF01EB-A844-44E7-B64E-97B826EFC6B6}" type="presParOf" srcId="{CE67CF61-DC05-40A7-A336-20D965AB3E53}" destId="{5AB6E49D-6F2C-4C41-ACA0-117D548BFB8D}" srcOrd="16" destOrd="0" presId="urn:microsoft.com/office/officeart/2005/8/layout/list1"/>
    <dgm:cxn modelId="{CE850B5F-2E38-4434-917A-BB42BDA63337}" type="presParOf" srcId="{5AB6E49D-6F2C-4C41-ACA0-117D548BFB8D}" destId="{90334C41-A506-4821-9FC4-B555CF6ED615}" srcOrd="0" destOrd="0" presId="urn:microsoft.com/office/officeart/2005/8/layout/list1"/>
    <dgm:cxn modelId="{B5CD8723-A137-4936-B857-B008CF7BC159}" type="presParOf" srcId="{5AB6E49D-6F2C-4C41-ACA0-117D548BFB8D}" destId="{72C630B6-0124-4212-AE81-1605E2312735}" srcOrd="1" destOrd="0" presId="urn:microsoft.com/office/officeart/2005/8/layout/list1"/>
    <dgm:cxn modelId="{4895D9C4-567A-4F36-8A03-BF57B7C4A85B}" type="presParOf" srcId="{CE67CF61-DC05-40A7-A336-20D965AB3E53}" destId="{614C3000-7700-4769-B401-DF955DBD6E5B}" srcOrd="17" destOrd="0" presId="urn:microsoft.com/office/officeart/2005/8/layout/list1"/>
    <dgm:cxn modelId="{ED63C526-3D42-4DE0-A6EB-C2999EF6FBA9}" type="presParOf" srcId="{CE67CF61-DC05-40A7-A336-20D965AB3E53}" destId="{FA50636C-94E5-49DF-9949-40E649B6B2F5}" srcOrd="18" destOrd="0" presId="urn:microsoft.com/office/officeart/2005/8/layout/list1"/>
    <dgm:cxn modelId="{4F0CEC80-E37C-4655-89EB-7FAF71E16EC6}" type="presParOf" srcId="{CE67CF61-DC05-40A7-A336-20D965AB3E53}" destId="{69707A03-2C2B-445F-B26A-D1565A2ADCE1}" srcOrd="19" destOrd="0" presId="urn:microsoft.com/office/officeart/2005/8/layout/list1"/>
    <dgm:cxn modelId="{3C3E6AD7-D234-4A17-B728-58446EB2B974}" type="presParOf" srcId="{CE67CF61-DC05-40A7-A336-20D965AB3E53}" destId="{879A0CCC-B806-4D40-AB12-6BE509466920}" srcOrd="20" destOrd="0" presId="urn:microsoft.com/office/officeart/2005/8/layout/list1"/>
    <dgm:cxn modelId="{100F12F3-19E9-4BE4-9A02-C7777F414ABD}" type="presParOf" srcId="{879A0CCC-B806-4D40-AB12-6BE509466920}" destId="{45594047-4989-44C9-8D03-821FBB13673F}" srcOrd="0" destOrd="0" presId="urn:microsoft.com/office/officeart/2005/8/layout/list1"/>
    <dgm:cxn modelId="{C74DE5E0-9F89-4E09-B545-0B6E4B32C748}" type="presParOf" srcId="{879A0CCC-B806-4D40-AB12-6BE509466920}" destId="{BAF051CC-A86E-40F9-8D2C-7B36A5F152E6}" srcOrd="1" destOrd="0" presId="urn:microsoft.com/office/officeart/2005/8/layout/list1"/>
    <dgm:cxn modelId="{42A99FE5-6747-4514-B380-5B92677DB1CE}" type="presParOf" srcId="{CE67CF61-DC05-40A7-A336-20D965AB3E53}" destId="{DD198C85-DC83-4DEE-8A40-651506A65AD9}" srcOrd="21" destOrd="0" presId="urn:microsoft.com/office/officeart/2005/8/layout/list1"/>
    <dgm:cxn modelId="{D184CE6F-5542-4DBC-A793-C4764F52B216}" type="presParOf" srcId="{CE67CF61-DC05-40A7-A336-20D965AB3E53}" destId="{29FFDFEB-044C-44E6-9124-544806C356F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E75DD9-2091-4B52-AE1F-F4BCE88C8D24}" type="doc">
      <dgm:prSet loTypeId="urn:microsoft.com/office/officeart/2005/8/layout/cycle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910971-91C0-47FD-B6F3-CAFDD66E05B7}">
      <dgm:prSet/>
      <dgm:spPr/>
      <dgm:t>
        <a:bodyPr/>
        <a:lstStyle/>
        <a:p>
          <a:r>
            <a:rPr lang="en-US" dirty="0" err="1" smtClean="0"/>
            <a:t>Prioritise</a:t>
          </a:r>
          <a:r>
            <a:rPr lang="en-US" dirty="0" smtClean="0"/>
            <a:t> trend categories</a:t>
          </a:r>
          <a:endParaRPr lang="en-US" dirty="0"/>
        </a:p>
      </dgm:t>
    </dgm:pt>
    <dgm:pt modelId="{B597D8F0-CA1A-4400-887C-4706CE4E7814}" type="parTrans" cxnId="{A28A02DE-6CC7-4E7B-857E-3DAD3DF37F17}">
      <dgm:prSet/>
      <dgm:spPr/>
      <dgm:t>
        <a:bodyPr/>
        <a:lstStyle/>
        <a:p>
          <a:endParaRPr lang="en-US"/>
        </a:p>
      </dgm:t>
    </dgm:pt>
    <dgm:pt modelId="{E7EE7C9F-FE30-48F2-82B6-4E7D2B0ECACF}" type="sibTrans" cxnId="{A28A02DE-6CC7-4E7B-857E-3DAD3DF37F17}">
      <dgm:prSet/>
      <dgm:spPr/>
      <dgm:t>
        <a:bodyPr/>
        <a:lstStyle/>
        <a:p>
          <a:endParaRPr lang="en-US"/>
        </a:p>
      </dgm:t>
    </dgm:pt>
    <dgm:pt modelId="{BB2EB131-AAE6-4C6B-AEB4-D3A18C83540F}">
      <dgm:prSet/>
      <dgm:spPr/>
      <dgm:t>
        <a:bodyPr/>
        <a:lstStyle/>
        <a:p>
          <a:r>
            <a:rPr lang="en-US" dirty="0" smtClean="0"/>
            <a:t>Identify, and then monitor, sources of relevant information</a:t>
          </a:r>
        </a:p>
      </dgm:t>
    </dgm:pt>
    <dgm:pt modelId="{4BCCC0B2-7C6F-4365-A21A-5298AF920707}" type="parTrans" cxnId="{A67CE181-37B0-41D4-BCBD-09882D8168C2}">
      <dgm:prSet/>
      <dgm:spPr/>
      <dgm:t>
        <a:bodyPr/>
        <a:lstStyle/>
        <a:p>
          <a:endParaRPr lang="en-US"/>
        </a:p>
      </dgm:t>
    </dgm:pt>
    <dgm:pt modelId="{BFCF22B3-1FAB-45A3-8009-F5DFF7339768}" type="sibTrans" cxnId="{A67CE181-37B0-41D4-BCBD-09882D8168C2}">
      <dgm:prSet/>
      <dgm:spPr/>
      <dgm:t>
        <a:bodyPr/>
        <a:lstStyle/>
        <a:p>
          <a:endParaRPr lang="en-US"/>
        </a:p>
      </dgm:t>
    </dgm:pt>
    <dgm:pt modelId="{010757BF-5A15-4D8B-857B-1A8690652642}">
      <dgm:prSet/>
      <dgm:spPr/>
      <dgm:t>
        <a:bodyPr/>
        <a:lstStyle/>
        <a:p>
          <a:r>
            <a:rPr lang="en-US" dirty="0" smtClean="0"/>
            <a:t>Anticipate impacts</a:t>
          </a:r>
        </a:p>
      </dgm:t>
    </dgm:pt>
    <dgm:pt modelId="{C9B29AC8-D3DC-42A1-8BAF-98CF2241A9EE}" type="parTrans" cxnId="{B7F1B314-AE84-4415-8B44-A7A4382A54CD}">
      <dgm:prSet/>
      <dgm:spPr/>
      <dgm:t>
        <a:bodyPr/>
        <a:lstStyle/>
        <a:p>
          <a:endParaRPr lang="en-US"/>
        </a:p>
      </dgm:t>
    </dgm:pt>
    <dgm:pt modelId="{4E5CB73B-E763-415B-AE1E-AD4C64796317}" type="sibTrans" cxnId="{B7F1B314-AE84-4415-8B44-A7A4382A54CD}">
      <dgm:prSet/>
      <dgm:spPr/>
      <dgm:t>
        <a:bodyPr/>
        <a:lstStyle/>
        <a:p>
          <a:endParaRPr lang="en-US"/>
        </a:p>
      </dgm:t>
    </dgm:pt>
    <dgm:pt modelId="{37D789AC-4655-4B6A-9662-C71F4AACD35B}" type="pres">
      <dgm:prSet presAssocID="{87E75DD9-2091-4B52-AE1F-F4BCE88C8D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36F43-2C23-47FB-82A7-6CE0A568E83B}" type="pres">
      <dgm:prSet presAssocID="{7D910971-91C0-47FD-B6F3-CAFDD66E0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4D7F7-7413-464C-8F82-1BB9B0F10CD7}" type="pres">
      <dgm:prSet presAssocID="{7D910971-91C0-47FD-B6F3-CAFDD66E05B7}" presName="spNode" presStyleCnt="0"/>
      <dgm:spPr/>
    </dgm:pt>
    <dgm:pt modelId="{EF512034-3F6D-4AB2-A41F-9A80F3C7390C}" type="pres">
      <dgm:prSet presAssocID="{E7EE7C9F-FE30-48F2-82B6-4E7D2B0ECACF}" presName="sibTrans" presStyleLbl="sibTrans1D1" presStyleIdx="0" presStyleCnt="3"/>
      <dgm:spPr/>
      <dgm:t>
        <a:bodyPr/>
        <a:lstStyle/>
        <a:p>
          <a:endParaRPr lang="en-US"/>
        </a:p>
      </dgm:t>
    </dgm:pt>
    <dgm:pt modelId="{864F3D54-13D8-48A6-AEA6-9772790D506C}" type="pres">
      <dgm:prSet presAssocID="{BB2EB131-AAE6-4C6B-AEB4-D3A18C83540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E621A-168F-4B39-A2F1-BCB20068E1CB}" type="pres">
      <dgm:prSet presAssocID="{BB2EB131-AAE6-4C6B-AEB4-D3A18C83540F}" presName="spNode" presStyleCnt="0"/>
      <dgm:spPr/>
    </dgm:pt>
    <dgm:pt modelId="{7BDDD8F9-7209-4F3E-AE5F-09C10CF13771}" type="pres">
      <dgm:prSet presAssocID="{BFCF22B3-1FAB-45A3-8009-F5DFF733976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40C90E2-B59A-4829-B4AF-39C2EC972C65}" type="pres">
      <dgm:prSet presAssocID="{010757BF-5A15-4D8B-857B-1A86906526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277BF-A006-4AD1-922A-67D04617C9BF}" type="pres">
      <dgm:prSet presAssocID="{010757BF-5A15-4D8B-857B-1A8690652642}" presName="spNode" presStyleCnt="0"/>
      <dgm:spPr/>
    </dgm:pt>
    <dgm:pt modelId="{FC49D5F5-CFB5-4536-9159-E5C2F98EE363}" type="pres">
      <dgm:prSet presAssocID="{4E5CB73B-E763-415B-AE1E-AD4C64796317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9167E42E-FA1D-4148-AF51-9983DBDE1EE7}" type="presOf" srcId="{4E5CB73B-E763-415B-AE1E-AD4C64796317}" destId="{FC49D5F5-CFB5-4536-9159-E5C2F98EE363}" srcOrd="0" destOrd="0" presId="urn:microsoft.com/office/officeart/2005/8/layout/cycle5"/>
    <dgm:cxn modelId="{C45B68D6-A4FB-410E-A9D0-517810731880}" type="presOf" srcId="{87E75DD9-2091-4B52-AE1F-F4BCE88C8D24}" destId="{37D789AC-4655-4B6A-9662-C71F4AACD35B}" srcOrd="0" destOrd="0" presId="urn:microsoft.com/office/officeart/2005/8/layout/cycle5"/>
    <dgm:cxn modelId="{A67CE181-37B0-41D4-BCBD-09882D8168C2}" srcId="{87E75DD9-2091-4B52-AE1F-F4BCE88C8D24}" destId="{BB2EB131-AAE6-4C6B-AEB4-D3A18C83540F}" srcOrd="1" destOrd="0" parTransId="{4BCCC0B2-7C6F-4365-A21A-5298AF920707}" sibTransId="{BFCF22B3-1FAB-45A3-8009-F5DFF7339768}"/>
    <dgm:cxn modelId="{5C3B16AC-A94E-48E5-AF4C-726983DB8168}" type="presOf" srcId="{BFCF22B3-1FAB-45A3-8009-F5DFF7339768}" destId="{7BDDD8F9-7209-4F3E-AE5F-09C10CF13771}" srcOrd="0" destOrd="0" presId="urn:microsoft.com/office/officeart/2005/8/layout/cycle5"/>
    <dgm:cxn modelId="{2AB555B8-61FD-4677-AFC5-3CE95EC698B7}" type="presOf" srcId="{010757BF-5A15-4D8B-857B-1A8690652642}" destId="{240C90E2-B59A-4829-B4AF-39C2EC972C65}" srcOrd="0" destOrd="0" presId="urn:microsoft.com/office/officeart/2005/8/layout/cycle5"/>
    <dgm:cxn modelId="{7EA801E2-2AA6-482B-BB8D-E2E9F3B2CF2E}" type="presOf" srcId="{E7EE7C9F-FE30-48F2-82B6-4E7D2B0ECACF}" destId="{EF512034-3F6D-4AB2-A41F-9A80F3C7390C}" srcOrd="0" destOrd="0" presId="urn:microsoft.com/office/officeart/2005/8/layout/cycle5"/>
    <dgm:cxn modelId="{B7F1B314-AE84-4415-8B44-A7A4382A54CD}" srcId="{87E75DD9-2091-4B52-AE1F-F4BCE88C8D24}" destId="{010757BF-5A15-4D8B-857B-1A8690652642}" srcOrd="2" destOrd="0" parTransId="{C9B29AC8-D3DC-42A1-8BAF-98CF2241A9EE}" sibTransId="{4E5CB73B-E763-415B-AE1E-AD4C64796317}"/>
    <dgm:cxn modelId="{A28A02DE-6CC7-4E7B-857E-3DAD3DF37F17}" srcId="{87E75DD9-2091-4B52-AE1F-F4BCE88C8D24}" destId="{7D910971-91C0-47FD-B6F3-CAFDD66E05B7}" srcOrd="0" destOrd="0" parTransId="{B597D8F0-CA1A-4400-887C-4706CE4E7814}" sibTransId="{E7EE7C9F-FE30-48F2-82B6-4E7D2B0ECACF}"/>
    <dgm:cxn modelId="{FC7A30C4-6E3D-4549-A37D-A98F7CC4DB6F}" type="presOf" srcId="{7D910971-91C0-47FD-B6F3-CAFDD66E05B7}" destId="{F9236F43-2C23-47FB-82A7-6CE0A568E83B}" srcOrd="0" destOrd="0" presId="urn:microsoft.com/office/officeart/2005/8/layout/cycle5"/>
    <dgm:cxn modelId="{DD559EED-15E1-410D-9C73-6D6646D5A20C}" type="presOf" srcId="{BB2EB131-AAE6-4C6B-AEB4-D3A18C83540F}" destId="{864F3D54-13D8-48A6-AEA6-9772790D506C}" srcOrd="0" destOrd="0" presId="urn:microsoft.com/office/officeart/2005/8/layout/cycle5"/>
    <dgm:cxn modelId="{60787111-15C7-49E4-911D-1FFEEC0717C1}" type="presParOf" srcId="{37D789AC-4655-4B6A-9662-C71F4AACD35B}" destId="{F9236F43-2C23-47FB-82A7-6CE0A568E83B}" srcOrd="0" destOrd="0" presId="urn:microsoft.com/office/officeart/2005/8/layout/cycle5"/>
    <dgm:cxn modelId="{9E628360-B5F5-4CE3-895D-9A5BAE202D7B}" type="presParOf" srcId="{37D789AC-4655-4B6A-9662-C71F4AACD35B}" destId="{7AF4D7F7-7413-464C-8F82-1BB9B0F10CD7}" srcOrd="1" destOrd="0" presId="urn:microsoft.com/office/officeart/2005/8/layout/cycle5"/>
    <dgm:cxn modelId="{9DEF846F-F39B-4C88-ACC0-68D56872B271}" type="presParOf" srcId="{37D789AC-4655-4B6A-9662-C71F4AACD35B}" destId="{EF512034-3F6D-4AB2-A41F-9A80F3C7390C}" srcOrd="2" destOrd="0" presId="urn:microsoft.com/office/officeart/2005/8/layout/cycle5"/>
    <dgm:cxn modelId="{D3B150BC-E9F1-4623-867F-8C000AAC979B}" type="presParOf" srcId="{37D789AC-4655-4B6A-9662-C71F4AACD35B}" destId="{864F3D54-13D8-48A6-AEA6-9772790D506C}" srcOrd="3" destOrd="0" presId="urn:microsoft.com/office/officeart/2005/8/layout/cycle5"/>
    <dgm:cxn modelId="{551C2017-05AF-42DE-8665-147F2DF7CF12}" type="presParOf" srcId="{37D789AC-4655-4B6A-9662-C71F4AACD35B}" destId="{0CBE621A-168F-4B39-A2F1-BCB20068E1CB}" srcOrd="4" destOrd="0" presId="urn:microsoft.com/office/officeart/2005/8/layout/cycle5"/>
    <dgm:cxn modelId="{B6C9DB2D-E861-46D9-8C32-05E543651609}" type="presParOf" srcId="{37D789AC-4655-4B6A-9662-C71F4AACD35B}" destId="{7BDDD8F9-7209-4F3E-AE5F-09C10CF13771}" srcOrd="5" destOrd="0" presId="urn:microsoft.com/office/officeart/2005/8/layout/cycle5"/>
    <dgm:cxn modelId="{9FC42583-3136-4EC1-AD42-8D6A7A3F0EEB}" type="presParOf" srcId="{37D789AC-4655-4B6A-9662-C71F4AACD35B}" destId="{240C90E2-B59A-4829-B4AF-39C2EC972C65}" srcOrd="6" destOrd="0" presId="urn:microsoft.com/office/officeart/2005/8/layout/cycle5"/>
    <dgm:cxn modelId="{037AD2C9-0911-483C-97C1-3F98D56DB7CA}" type="presParOf" srcId="{37D789AC-4655-4B6A-9662-C71F4AACD35B}" destId="{290277BF-A006-4AD1-922A-67D04617C9BF}" srcOrd="7" destOrd="0" presId="urn:microsoft.com/office/officeart/2005/8/layout/cycle5"/>
    <dgm:cxn modelId="{D8594BC4-402A-4C00-B5B7-2EA038A6633A}" type="presParOf" srcId="{37D789AC-4655-4B6A-9662-C71F4AACD35B}" destId="{FC49D5F5-CFB5-4536-9159-E5C2F98EE36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B6A3A64-057E-4C55-9877-12D6F45B4E6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6367A-8361-4633-A608-E6D282434AA2}">
      <dgm:prSet phldrT="[Text]"/>
      <dgm:spPr/>
      <dgm:t>
        <a:bodyPr/>
        <a:lstStyle/>
        <a:p>
          <a:r>
            <a:rPr lang="en-US" dirty="0" smtClean="0"/>
            <a:t>Food marketers study demographic</a:t>
          </a:r>
          <a:endParaRPr lang="en-US" dirty="0"/>
        </a:p>
      </dgm:t>
    </dgm:pt>
    <dgm:pt modelId="{421C39D4-D55F-4049-B1F9-3A70C67B283A}" type="parTrans" cxnId="{C479FE71-5F59-4F41-9F53-93EAA7B2B5D9}">
      <dgm:prSet/>
      <dgm:spPr/>
      <dgm:t>
        <a:bodyPr/>
        <a:lstStyle/>
        <a:p>
          <a:endParaRPr lang="en-US"/>
        </a:p>
      </dgm:t>
    </dgm:pt>
    <dgm:pt modelId="{6AAF1D1E-F5FC-441A-9B4D-635E1AEF2B14}" type="sibTrans" cxnId="{C479FE71-5F59-4F41-9F53-93EAA7B2B5D9}">
      <dgm:prSet/>
      <dgm:spPr/>
      <dgm:t>
        <a:bodyPr/>
        <a:lstStyle/>
        <a:p>
          <a:endParaRPr lang="en-US"/>
        </a:p>
      </dgm:t>
    </dgm:pt>
    <dgm:pt modelId="{60827553-5B5B-4B4E-BEA8-2C22D77B408D}">
      <dgm:prSet phldrT="[Text]"/>
      <dgm:spPr/>
      <dgm:t>
        <a:bodyPr/>
        <a:lstStyle/>
        <a:p>
          <a:r>
            <a:rPr lang="en-US" dirty="0" smtClean="0"/>
            <a:t>Real estate investors closely monitor economic trends</a:t>
          </a:r>
          <a:endParaRPr lang="en-US" dirty="0"/>
        </a:p>
      </dgm:t>
    </dgm:pt>
    <dgm:pt modelId="{2505519B-A384-40D0-BF0B-26AFFAB63C81}" type="parTrans" cxnId="{E3CD3B95-592B-4246-8196-BBD27363B02F}">
      <dgm:prSet/>
      <dgm:spPr/>
      <dgm:t>
        <a:bodyPr/>
        <a:lstStyle/>
        <a:p>
          <a:endParaRPr lang="en-US"/>
        </a:p>
      </dgm:t>
    </dgm:pt>
    <dgm:pt modelId="{6B6BB797-D759-4B56-84B5-7B541DDBB2B9}" type="sibTrans" cxnId="{E3CD3B95-592B-4246-8196-BBD27363B02F}">
      <dgm:prSet/>
      <dgm:spPr/>
      <dgm:t>
        <a:bodyPr/>
        <a:lstStyle/>
        <a:p>
          <a:endParaRPr lang="en-US"/>
        </a:p>
      </dgm:t>
    </dgm:pt>
    <dgm:pt modelId="{76D30FCD-739A-495C-B36D-1C9F9DCEAFAF}">
      <dgm:prSet phldrT="[Text]"/>
      <dgm:spPr/>
      <dgm:t>
        <a:bodyPr/>
        <a:lstStyle/>
        <a:p>
          <a:r>
            <a:rPr lang="en-US" dirty="0" smtClean="0"/>
            <a:t>Venture capitalists and high-tech entrepreneurs watch technology</a:t>
          </a:r>
          <a:endParaRPr lang="en-US" dirty="0"/>
        </a:p>
      </dgm:t>
    </dgm:pt>
    <dgm:pt modelId="{981228E8-4866-4243-9D81-B98B9AA09E7F}" type="parTrans" cxnId="{0551A442-E763-45EA-98ED-C2FB0D5E82C1}">
      <dgm:prSet/>
      <dgm:spPr/>
      <dgm:t>
        <a:bodyPr/>
        <a:lstStyle/>
        <a:p>
          <a:endParaRPr lang="en-US"/>
        </a:p>
      </dgm:t>
    </dgm:pt>
    <dgm:pt modelId="{AD8E6D7B-843B-4630-941A-3F3B5E056E77}" type="sibTrans" cxnId="{0551A442-E763-45EA-98ED-C2FB0D5E82C1}">
      <dgm:prSet/>
      <dgm:spPr/>
      <dgm:t>
        <a:bodyPr/>
        <a:lstStyle/>
        <a:p>
          <a:endParaRPr lang="en-US"/>
        </a:p>
      </dgm:t>
    </dgm:pt>
    <dgm:pt modelId="{653F5DB6-EF64-4550-9C7E-65EC66C6A6A5}">
      <dgm:prSet/>
      <dgm:spPr/>
      <dgm:t>
        <a:bodyPr/>
        <a:lstStyle/>
        <a:p>
          <a:r>
            <a:rPr lang="en-US" dirty="0" smtClean="0"/>
            <a:t>Female’s wear athletes have become a growing market,</a:t>
          </a:r>
          <a:endParaRPr lang="en-US" dirty="0"/>
        </a:p>
      </dgm:t>
    </dgm:pt>
    <dgm:pt modelId="{993005A9-D952-458C-8B17-07074B1C3D32}" type="parTrans" cxnId="{EC31511B-4899-4B46-816B-F81E5CDCE790}">
      <dgm:prSet/>
      <dgm:spPr/>
      <dgm:t>
        <a:bodyPr/>
        <a:lstStyle/>
        <a:p>
          <a:endParaRPr lang="en-US"/>
        </a:p>
      </dgm:t>
    </dgm:pt>
    <dgm:pt modelId="{0CA63A23-2D51-499C-95D3-02B57E96B1DB}" type="sibTrans" cxnId="{EC31511B-4899-4B46-816B-F81E5CDCE790}">
      <dgm:prSet/>
      <dgm:spPr/>
      <dgm:t>
        <a:bodyPr/>
        <a:lstStyle/>
        <a:p>
          <a:endParaRPr lang="en-US"/>
        </a:p>
      </dgm:t>
    </dgm:pt>
    <dgm:pt modelId="{38D8F15F-DEB4-43FD-AF93-C631C689F245}" type="pres">
      <dgm:prSet presAssocID="{FB6A3A64-057E-4C55-9877-12D6F45B4E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DC5B56-1AD5-41FF-B379-784FF333E81A}" type="pres">
      <dgm:prSet presAssocID="{7496367A-8361-4633-A608-E6D282434AA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66C07-3396-42A1-92A9-022D21F88701}" type="pres">
      <dgm:prSet presAssocID="{6AAF1D1E-F5FC-441A-9B4D-635E1AEF2B1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5CCD775-D60A-4BB7-B489-2CB179D048D5}" type="pres">
      <dgm:prSet presAssocID="{6AAF1D1E-F5FC-441A-9B4D-635E1AEF2B1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15EDDB4-18E9-47CD-8A2F-CD547AECFFA1}" type="pres">
      <dgm:prSet presAssocID="{653F5DB6-EF64-4550-9C7E-65EC66C6A6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B62EE-2586-4F55-8E73-68EEC3CF1B90}" type="pres">
      <dgm:prSet presAssocID="{0CA63A23-2D51-499C-95D3-02B57E96B1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E9EBD5B-9596-4B61-B523-3BA17D47541D}" type="pres">
      <dgm:prSet presAssocID="{0CA63A23-2D51-499C-95D3-02B57E96B1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C24F8B2-E2FF-491F-86DE-25364E38CD67}" type="pres">
      <dgm:prSet presAssocID="{60827553-5B5B-4B4E-BEA8-2C22D77B40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1D685-A96E-4514-BE8D-6CA74C0D4E94}" type="pres">
      <dgm:prSet presAssocID="{6B6BB797-D759-4B56-84B5-7B541DDBB2B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2A4981-6F9B-4908-8012-CC799A70C2B9}" type="pres">
      <dgm:prSet presAssocID="{6B6BB797-D759-4B56-84B5-7B541DDBB2B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862B2B2-2BFA-4189-AF50-6EAA876B07FD}" type="pres">
      <dgm:prSet presAssocID="{76D30FCD-739A-495C-B36D-1C9F9DCEAFA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84019-912E-4F90-90DB-CE9A0C772113}" type="pres">
      <dgm:prSet presAssocID="{AD8E6D7B-843B-4630-941A-3F3B5E056E7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BF69500-B7AC-46FF-8ADE-BD35D53265CA}" type="pres">
      <dgm:prSet presAssocID="{AD8E6D7B-843B-4630-941A-3F3B5E056E77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479FE71-5F59-4F41-9F53-93EAA7B2B5D9}" srcId="{FB6A3A64-057E-4C55-9877-12D6F45B4E6D}" destId="{7496367A-8361-4633-A608-E6D282434AA2}" srcOrd="0" destOrd="0" parTransId="{421C39D4-D55F-4049-B1F9-3A70C67B283A}" sibTransId="{6AAF1D1E-F5FC-441A-9B4D-635E1AEF2B14}"/>
    <dgm:cxn modelId="{3760058D-2598-482A-A0D3-4448542D7B9C}" type="presOf" srcId="{0CA63A23-2D51-499C-95D3-02B57E96B1DB}" destId="{549B62EE-2586-4F55-8E73-68EEC3CF1B90}" srcOrd="0" destOrd="0" presId="urn:microsoft.com/office/officeart/2005/8/layout/cycle2"/>
    <dgm:cxn modelId="{0551A442-E763-45EA-98ED-C2FB0D5E82C1}" srcId="{FB6A3A64-057E-4C55-9877-12D6F45B4E6D}" destId="{76D30FCD-739A-495C-B36D-1C9F9DCEAFAF}" srcOrd="3" destOrd="0" parTransId="{981228E8-4866-4243-9D81-B98B9AA09E7F}" sibTransId="{AD8E6D7B-843B-4630-941A-3F3B5E056E77}"/>
    <dgm:cxn modelId="{E59BEBAE-FF63-49C1-838F-9FFB40ED0C25}" type="presOf" srcId="{6AAF1D1E-F5FC-441A-9B4D-635E1AEF2B14}" destId="{75CCD775-D60A-4BB7-B489-2CB179D048D5}" srcOrd="1" destOrd="0" presId="urn:microsoft.com/office/officeart/2005/8/layout/cycle2"/>
    <dgm:cxn modelId="{B8A6754E-9AB8-40E1-9CA0-717F504314C7}" type="presOf" srcId="{AD8E6D7B-843B-4630-941A-3F3B5E056E77}" destId="{CBF69500-B7AC-46FF-8ADE-BD35D53265CA}" srcOrd="1" destOrd="0" presId="urn:microsoft.com/office/officeart/2005/8/layout/cycle2"/>
    <dgm:cxn modelId="{1734AF3A-88A4-4C51-BAB5-550AC3A92EE1}" type="presOf" srcId="{76D30FCD-739A-495C-B36D-1C9F9DCEAFAF}" destId="{7862B2B2-2BFA-4189-AF50-6EAA876B07FD}" srcOrd="0" destOrd="0" presId="urn:microsoft.com/office/officeart/2005/8/layout/cycle2"/>
    <dgm:cxn modelId="{AE8F092C-BA71-489E-9853-AB233BDAA3F3}" type="presOf" srcId="{6B6BB797-D759-4B56-84B5-7B541DDBB2B9}" destId="{FF2A4981-6F9B-4908-8012-CC799A70C2B9}" srcOrd="1" destOrd="0" presId="urn:microsoft.com/office/officeart/2005/8/layout/cycle2"/>
    <dgm:cxn modelId="{EC31511B-4899-4B46-816B-F81E5CDCE790}" srcId="{FB6A3A64-057E-4C55-9877-12D6F45B4E6D}" destId="{653F5DB6-EF64-4550-9C7E-65EC66C6A6A5}" srcOrd="1" destOrd="0" parTransId="{993005A9-D952-458C-8B17-07074B1C3D32}" sibTransId="{0CA63A23-2D51-499C-95D3-02B57E96B1DB}"/>
    <dgm:cxn modelId="{344DB27D-0562-4689-9751-D65B358A8A41}" type="presOf" srcId="{60827553-5B5B-4B4E-BEA8-2C22D77B408D}" destId="{8C24F8B2-E2FF-491F-86DE-25364E38CD67}" srcOrd="0" destOrd="0" presId="urn:microsoft.com/office/officeart/2005/8/layout/cycle2"/>
    <dgm:cxn modelId="{806C64DC-B2F9-491B-AEF7-37481135D13E}" type="presOf" srcId="{6AAF1D1E-F5FC-441A-9B4D-635E1AEF2B14}" destId="{76266C07-3396-42A1-92A9-022D21F88701}" srcOrd="0" destOrd="0" presId="urn:microsoft.com/office/officeart/2005/8/layout/cycle2"/>
    <dgm:cxn modelId="{DC578ECC-5D11-4953-928D-6DEA0A9763B3}" type="presOf" srcId="{AD8E6D7B-843B-4630-941A-3F3B5E056E77}" destId="{A3484019-912E-4F90-90DB-CE9A0C772113}" srcOrd="0" destOrd="0" presId="urn:microsoft.com/office/officeart/2005/8/layout/cycle2"/>
    <dgm:cxn modelId="{6CB35AD3-18EA-4C08-8240-10BBA265923B}" type="presOf" srcId="{653F5DB6-EF64-4550-9C7E-65EC66C6A6A5}" destId="{015EDDB4-18E9-47CD-8A2F-CD547AECFFA1}" srcOrd="0" destOrd="0" presId="urn:microsoft.com/office/officeart/2005/8/layout/cycle2"/>
    <dgm:cxn modelId="{E3CD3B95-592B-4246-8196-BBD27363B02F}" srcId="{FB6A3A64-057E-4C55-9877-12D6F45B4E6D}" destId="{60827553-5B5B-4B4E-BEA8-2C22D77B408D}" srcOrd="2" destOrd="0" parTransId="{2505519B-A384-40D0-BF0B-26AFFAB63C81}" sibTransId="{6B6BB797-D759-4B56-84B5-7B541DDBB2B9}"/>
    <dgm:cxn modelId="{C87A55FD-CA85-47C8-A53B-F0B48B838DE7}" type="presOf" srcId="{FB6A3A64-057E-4C55-9877-12D6F45B4E6D}" destId="{38D8F15F-DEB4-43FD-AF93-C631C689F245}" srcOrd="0" destOrd="0" presId="urn:microsoft.com/office/officeart/2005/8/layout/cycle2"/>
    <dgm:cxn modelId="{F9E54449-0C5D-48EF-9115-CAB7B5858A92}" type="presOf" srcId="{6B6BB797-D759-4B56-84B5-7B541DDBB2B9}" destId="{FD11D685-A96E-4514-BE8D-6CA74C0D4E94}" srcOrd="0" destOrd="0" presId="urn:microsoft.com/office/officeart/2005/8/layout/cycle2"/>
    <dgm:cxn modelId="{39297AD3-5086-4E5D-99E0-8E0D9A7A1B41}" type="presOf" srcId="{0CA63A23-2D51-499C-95D3-02B57E96B1DB}" destId="{8E9EBD5B-9596-4B61-B523-3BA17D47541D}" srcOrd="1" destOrd="0" presId="urn:microsoft.com/office/officeart/2005/8/layout/cycle2"/>
    <dgm:cxn modelId="{1249DFFF-5C16-4D3A-9AC7-CDD9B736416C}" type="presOf" srcId="{7496367A-8361-4633-A608-E6D282434AA2}" destId="{DCDC5B56-1AD5-41FF-B379-784FF333E81A}" srcOrd="0" destOrd="0" presId="urn:microsoft.com/office/officeart/2005/8/layout/cycle2"/>
    <dgm:cxn modelId="{7ACC30AB-AE44-4E70-94FE-261D3856CE3C}" type="presParOf" srcId="{38D8F15F-DEB4-43FD-AF93-C631C689F245}" destId="{DCDC5B56-1AD5-41FF-B379-784FF333E81A}" srcOrd="0" destOrd="0" presId="urn:microsoft.com/office/officeart/2005/8/layout/cycle2"/>
    <dgm:cxn modelId="{2397C3D3-32F7-4783-AAA7-89C4832A0235}" type="presParOf" srcId="{38D8F15F-DEB4-43FD-AF93-C631C689F245}" destId="{76266C07-3396-42A1-92A9-022D21F88701}" srcOrd="1" destOrd="0" presId="urn:microsoft.com/office/officeart/2005/8/layout/cycle2"/>
    <dgm:cxn modelId="{0898236C-32D2-46CC-908C-B87D1A31DD3B}" type="presParOf" srcId="{76266C07-3396-42A1-92A9-022D21F88701}" destId="{75CCD775-D60A-4BB7-B489-2CB179D048D5}" srcOrd="0" destOrd="0" presId="urn:microsoft.com/office/officeart/2005/8/layout/cycle2"/>
    <dgm:cxn modelId="{430C46CF-9CF3-4651-B53E-949A62500B69}" type="presParOf" srcId="{38D8F15F-DEB4-43FD-AF93-C631C689F245}" destId="{015EDDB4-18E9-47CD-8A2F-CD547AECFFA1}" srcOrd="2" destOrd="0" presId="urn:microsoft.com/office/officeart/2005/8/layout/cycle2"/>
    <dgm:cxn modelId="{CC20480C-B039-4FA6-972D-48C92934E950}" type="presParOf" srcId="{38D8F15F-DEB4-43FD-AF93-C631C689F245}" destId="{549B62EE-2586-4F55-8E73-68EEC3CF1B90}" srcOrd="3" destOrd="0" presId="urn:microsoft.com/office/officeart/2005/8/layout/cycle2"/>
    <dgm:cxn modelId="{E218D306-D090-459D-9A21-3282FECFDB90}" type="presParOf" srcId="{549B62EE-2586-4F55-8E73-68EEC3CF1B90}" destId="{8E9EBD5B-9596-4B61-B523-3BA17D47541D}" srcOrd="0" destOrd="0" presId="urn:microsoft.com/office/officeart/2005/8/layout/cycle2"/>
    <dgm:cxn modelId="{FD59FD2B-E573-459E-901E-DA4799C29B84}" type="presParOf" srcId="{38D8F15F-DEB4-43FD-AF93-C631C689F245}" destId="{8C24F8B2-E2FF-491F-86DE-25364E38CD67}" srcOrd="4" destOrd="0" presId="urn:microsoft.com/office/officeart/2005/8/layout/cycle2"/>
    <dgm:cxn modelId="{9392BE8E-023E-476B-A736-8EEDAC4D9708}" type="presParOf" srcId="{38D8F15F-DEB4-43FD-AF93-C631C689F245}" destId="{FD11D685-A96E-4514-BE8D-6CA74C0D4E94}" srcOrd="5" destOrd="0" presId="urn:microsoft.com/office/officeart/2005/8/layout/cycle2"/>
    <dgm:cxn modelId="{59DDAD12-A260-4909-BC13-A182E2EA3CF3}" type="presParOf" srcId="{FD11D685-A96E-4514-BE8D-6CA74C0D4E94}" destId="{FF2A4981-6F9B-4908-8012-CC799A70C2B9}" srcOrd="0" destOrd="0" presId="urn:microsoft.com/office/officeart/2005/8/layout/cycle2"/>
    <dgm:cxn modelId="{9A8DE77F-E784-45FB-8653-D8A3E859AE85}" type="presParOf" srcId="{38D8F15F-DEB4-43FD-AF93-C631C689F245}" destId="{7862B2B2-2BFA-4189-AF50-6EAA876B07FD}" srcOrd="6" destOrd="0" presId="urn:microsoft.com/office/officeart/2005/8/layout/cycle2"/>
    <dgm:cxn modelId="{92B34C1E-79C0-4E6A-A697-012C15A908C0}" type="presParOf" srcId="{38D8F15F-DEB4-43FD-AF93-C631C689F245}" destId="{A3484019-912E-4F90-90DB-CE9A0C772113}" srcOrd="7" destOrd="0" presId="urn:microsoft.com/office/officeart/2005/8/layout/cycle2"/>
    <dgm:cxn modelId="{F029459D-4AFA-4DB0-A50D-A996827EF666}" type="presParOf" srcId="{A3484019-912E-4F90-90DB-CE9A0C772113}" destId="{CBF69500-B7AC-46FF-8ADE-BD35D53265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92207A3-7428-46F6-B4CB-553E026C863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0C752-F7FD-4F2F-8413-A3DBE0BC2CAC}">
      <dgm:prSet phldrT="[Text]"/>
      <dgm:spPr/>
      <dgm:t>
        <a:bodyPr/>
        <a:lstStyle/>
        <a:p>
          <a:r>
            <a:rPr lang="en-US" dirty="0" smtClean="0"/>
            <a:t>Press</a:t>
          </a:r>
          <a:endParaRPr lang="en-US" dirty="0"/>
        </a:p>
      </dgm:t>
    </dgm:pt>
    <dgm:pt modelId="{AD9797DE-2EF3-4D06-A444-2C58315035DA}" type="parTrans" cxnId="{709A5C15-BBB1-41AF-BAAD-D402E76C3E43}">
      <dgm:prSet/>
      <dgm:spPr/>
      <dgm:t>
        <a:bodyPr/>
        <a:lstStyle/>
        <a:p>
          <a:endParaRPr lang="en-US"/>
        </a:p>
      </dgm:t>
    </dgm:pt>
    <dgm:pt modelId="{88ADCB62-FFF2-40A0-A2C0-2058450F9633}" type="sibTrans" cxnId="{709A5C15-BBB1-41AF-BAAD-D402E76C3E43}">
      <dgm:prSet/>
      <dgm:spPr/>
      <dgm:t>
        <a:bodyPr/>
        <a:lstStyle/>
        <a:p>
          <a:endParaRPr lang="en-US"/>
        </a:p>
      </dgm:t>
    </dgm:pt>
    <dgm:pt modelId="{24E693EE-57CE-492A-A9CD-4FD55AB2E2FA}">
      <dgm:prSet phldrT="[Text]"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E854118C-FEE6-44AA-81B5-7D970BD28735}" type="parTrans" cxnId="{F079DF08-5DD3-404F-97C3-87376A58FDFB}">
      <dgm:prSet/>
      <dgm:spPr/>
      <dgm:t>
        <a:bodyPr/>
        <a:lstStyle/>
        <a:p>
          <a:endParaRPr lang="en-US"/>
        </a:p>
      </dgm:t>
    </dgm:pt>
    <dgm:pt modelId="{89431277-5F18-4587-9DDB-A750B591AFA8}" type="sibTrans" cxnId="{F079DF08-5DD3-404F-97C3-87376A58FDFB}">
      <dgm:prSet/>
      <dgm:spPr/>
      <dgm:t>
        <a:bodyPr/>
        <a:lstStyle/>
        <a:p>
          <a:endParaRPr lang="en-US"/>
        </a:p>
      </dgm:t>
    </dgm:pt>
    <dgm:pt modelId="{E8162F77-301D-4EDB-8771-24A4C1A6E057}">
      <dgm:prSet phldrT="[Text]"/>
      <dgm:spPr/>
      <dgm:t>
        <a:bodyPr/>
        <a:lstStyle/>
        <a:p>
          <a:r>
            <a:rPr lang="en-US" dirty="0" smtClean="0"/>
            <a:t>Contacts</a:t>
          </a:r>
          <a:endParaRPr lang="en-US" dirty="0"/>
        </a:p>
      </dgm:t>
    </dgm:pt>
    <dgm:pt modelId="{4DA6DAE0-2AB6-4E79-8FF6-DA9623002FAF}" type="parTrans" cxnId="{29E5B1B2-A822-414C-A72C-5C0F77DD5EB4}">
      <dgm:prSet/>
      <dgm:spPr/>
      <dgm:t>
        <a:bodyPr/>
        <a:lstStyle/>
        <a:p>
          <a:endParaRPr lang="en-US"/>
        </a:p>
      </dgm:t>
    </dgm:pt>
    <dgm:pt modelId="{153F7765-ED44-4C95-817D-3F40142F42E3}" type="sibTrans" cxnId="{29E5B1B2-A822-414C-A72C-5C0F77DD5EB4}">
      <dgm:prSet/>
      <dgm:spPr/>
      <dgm:t>
        <a:bodyPr/>
        <a:lstStyle/>
        <a:p>
          <a:endParaRPr lang="en-US"/>
        </a:p>
      </dgm:t>
    </dgm:pt>
    <dgm:pt modelId="{548F2E43-2A2E-4203-9520-E387CDEBC8AD}">
      <dgm:prSet phldrT="[Text]"/>
      <dgm:spPr/>
      <dgm:t>
        <a:bodyPr/>
        <a:lstStyle/>
        <a:p>
          <a:r>
            <a:rPr lang="en-US" dirty="0" smtClean="0"/>
            <a:t>Trade associations</a:t>
          </a:r>
          <a:endParaRPr lang="en-US" dirty="0"/>
        </a:p>
      </dgm:t>
    </dgm:pt>
    <dgm:pt modelId="{3FEA2A96-321D-45C8-A1D0-17B281D0FE37}" type="parTrans" cxnId="{D2DE2D10-EE7F-4ED5-8233-35779316EC2A}">
      <dgm:prSet/>
      <dgm:spPr/>
      <dgm:t>
        <a:bodyPr/>
        <a:lstStyle/>
        <a:p>
          <a:endParaRPr lang="en-US"/>
        </a:p>
      </dgm:t>
    </dgm:pt>
    <dgm:pt modelId="{8A8E292A-7090-480B-A156-0ABDD4E86EEA}" type="sibTrans" cxnId="{D2DE2D10-EE7F-4ED5-8233-35779316EC2A}">
      <dgm:prSet/>
      <dgm:spPr/>
      <dgm:t>
        <a:bodyPr/>
        <a:lstStyle/>
        <a:p>
          <a:endParaRPr lang="en-US"/>
        </a:p>
      </dgm:t>
    </dgm:pt>
    <dgm:pt modelId="{8D0E495E-A3E1-405D-9C0B-19CFC2CFBFEB}">
      <dgm:prSet phldrT="[Text]"/>
      <dgm:spPr/>
      <dgm:t>
        <a:bodyPr/>
        <a:lstStyle/>
        <a:p>
          <a:r>
            <a:rPr lang="en-US" dirty="0" smtClean="0"/>
            <a:t>Trade magazines</a:t>
          </a:r>
          <a:endParaRPr lang="en-US" dirty="0"/>
        </a:p>
      </dgm:t>
    </dgm:pt>
    <dgm:pt modelId="{39B56366-1DA4-412F-B50F-16C5FB328A39}" type="parTrans" cxnId="{B9172916-2F61-44A2-8B09-DE277F0CCF24}">
      <dgm:prSet/>
      <dgm:spPr/>
      <dgm:t>
        <a:bodyPr/>
        <a:lstStyle/>
        <a:p>
          <a:endParaRPr lang="en-US"/>
        </a:p>
      </dgm:t>
    </dgm:pt>
    <dgm:pt modelId="{3FCEC0AC-C5C3-4C89-A9BB-5FF5CDB52A5B}" type="sibTrans" cxnId="{B9172916-2F61-44A2-8B09-DE277F0CCF24}">
      <dgm:prSet/>
      <dgm:spPr/>
      <dgm:t>
        <a:bodyPr/>
        <a:lstStyle/>
        <a:p>
          <a:endParaRPr lang="en-US"/>
        </a:p>
      </dgm:t>
    </dgm:pt>
    <dgm:pt modelId="{86617D67-4006-4210-917D-C8A1C2F05CD3}">
      <dgm:prSet/>
      <dgm:spPr/>
      <dgm:t>
        <a:bodyPr/>
        <a:lstStyle/>
        <a:p>
          <a:r>
            <a:rPr lang="en-US" smtClean="0"/>
            <a:t>governments</a:t>
          </a:r>
          <a:endParaRPr lang="en-US"/>
        </a:p>
      </dgm:t>
    </dgm:pt>
    <dgm:pt modelId="{531543F3-9C0B-4ECB-8708-0AA2307A7749}" type="parTrans" cxnId="{26BC5ACA-BD5E-4290-B77D-08ABEFBAE51B}">
      <dgm:prSet/>
      <dgm:spPr/>
      <dgm:t>
        <a:bodyPr/>
        <a:lstStyle/>
        <a:p>
          <a:endParaRPr lang="en-US"/>
        </a:p>
      </dgm:t>
    </dgm:pt>
    <dgm:pt modelId="{7D085F38-1976-42E3-A03E-99E6D9BB6AB4}" type="sibTrans" cxnId="{26BC5ACA-BD5E-4290-B77D-08ABEFBAE51B}">
      <dgm:prSet/>
      <dgm:spPr/>
      <dgm:t>
        <a:bodyPr/>
        <a:lstStyle/>
        <a:p>
          <a:endParaRPr lang="en-US"/>
        </a:p>
      </dgm:t>
    </dgm:pt>
    <dgm:pt modelId="{735A8988-9615-4537-936A-217F4A9936CF}" type="pres">
      <dgm:prSet presAssocID="{F92207A3-7428-46F6-B4CB-553E026C863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18699F-075E-4E1A-A88B-D69EFEBB9DF8}" type="pres">
      <dgm:prSet presAssocID="{8940C752-F7FD-4F2F-8413-A3DBE0BC2CA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C1EAC-2037-47AC-A32B-C840F71508E1}" type="pres">
      <dgm:prSet presAssocID="{8940C752-F7FD-4F2F-8413-A3DBE0BC2CAC}" presName="spNode" presStyleCnt="0"/>
      <dgm:spPr/>
    </dgm:pt>
    <dgm:pt modelId="{DA87FE57-F611-4504-BC9F-B823C35AE833}" type="pres">
      <dgm:prSet presAssocID="{88ADCB62-FFF2-40A0-A2C0-2058450F9633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FF6781B-19FF-43B7-9978-97772073D8D0}" type="pres">
      <dgm:prSet presAssocID="{24E693EE-57CE-492A-A9CD-4FD55AB2E2F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18E9D-5B43-4FC3-AFAE-1D13014E6A0C}" type="pres">
      <dgm:prSet presAssocID="{24E693EE-57CE-492A-A9CD-4FD55AB2E2FA}" presName="spNode" presStyleCnt="0"/>
      <dgm:spPr/>
    </dgm:pt>
    <dgm:pt modelId="{7FB6A23D-5757-4FCC-BB79-3106E49B046B}" type="pres">
      <dgm:prSet presAssocID="{89431277-5F18-4587-9DDB-A750B591AFA8}" presName="sibTrans" presStyleLbl="sibTrans1D1" presStyleIdx="1" presStyleCnt="6"/>
      <dgm:spPr/>
      <dgm:t>
        <a:bodyPr/>
        <a:lstStyle/>
        <a:p>
          <a:endParaRPr lang="en-US"/>
        </a:p>
      </dgm:t>
    </dgm:pt>
    <dgm:pt modelId="{810BAAB8-EC60-49F2-8243-50905922C16C}" type="pres">
      <dgm:prSet presAssocID="{E8162F77-301D-4EDB-8771-24A4C1A6E0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F6D4F-2C84-4319-9E0F-544942745E1A}" type="pres">
      <dgm:prSet presAssocID="{E8162F77-301D-4EDB-8771-24A4C1A6E057}" presName="spNode" presStyleCnt="0"/>
      <dgm:spPr/>
    </dgm:pt>
    <dgm:pt modelId="{306BE3B2-AECB-4483-8961-83F922DA32F8}" type="pres">
      <dgm:prSet presAssocID="{153F7765-ED44-4C95-817D-3F40142F42E3}" presName="sibTrans" presStyleLbl="sibTrans1D1" presStyleIdx="2" presStyleCnt="6"/>
      <dgm:spPr/>
      <dgm:t>
        <a:bodyPr/>
        <a:lstStyle/>
        <a:p>
          <a:endParaRPr lang="en-US"/>
        </a:p>
      </dgm:t>
    </dgm:pt>
    <dgm:pt modelId="{B466222B-2A9B-495C-A86C-49BDCACC709A}" type="pres">
      <dgm:prSet presAssocID="{548F2E43-2A2E-4203-9520-E387CDEBC8A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F869B-7FB4-42A1-973A-199734787030}" type="pres">
      <dgm:prSet presAssocID="{548F2E43-2A2E-4203-9520-E387CDEBC8AD}" presName="spNode" presStyleCnt="0"/>
      <dgm:spPr/>
    </dgm:pt>
    <dgm:pt modelId="{B6292FC1-2840-4A67-81CB-A5261DA9D3DB}" type="pres">
      <dgm:prSet presAssocID="{8A8E292A-7090-480B-A156-0ABDD4E86EE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C860154-3125-4FAD-A643-89F236833543}" type="pres">
      <dgm:prSet presAssocID="{8D0E495E-A3E1-405D-9C0B-19CFC2CFBF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3410-1EEE-4782-8F0E-DA1EDE8255F6}" type="pres">
      <dgm:prSet presAssocID="{8D0E495E-A3E1-405D-9C0B-19CFC2CFBFEB}" presName="spNode" presStyleCnt="0"/>
      <dgm:spPr/>
    </dgm:pt>
    <dgm:pt modelId="{64007E73-5921-4D77-861A-2E9933F5C581}" type="pres">
      <dgm:prSet presAssocID="{3FCEC0AC-C5C3-4C89-A9BB-5FF5CDB52A5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45C344C-0598-4509-A92F-8DDA9F6F019D}" type="pres">
      <dgm:prSet presAssocID="{86617D67-4006-4210-917D-C8A1C2F05C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6047A-1936-4F69-B965-928B6E53F3C0}" type="pres">
      <dgm:prSet presAssocID="{86617D67-4006-4210-917D-C8A1C2F05CD3}" presName="spNode" presStyleCnt="0"/>
      <dgm:spPr/>
    </dgm:pt>
    <dgm:pt modelId="{2908276B-4DF9-4A32-92B7-ACE7EF87B752}" type="pres">
      <dgm:prSet presAssocID="{7D085F38-1976-42E3-A03E-99E6D9BB6AB4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78211DD7-9117-4C2D-B415-D812E69EE8B2}" type="presOf" srcId="{548F2E43-2A2E-4203-9520-E387CDEBC8AD}" destId="{B466222B-2A9B-495C-A86C-49BDCACC709A}" srcOrd="0" destOrd="0" presId="urn:microsoft.com/office/officeart/2005/8/layout/cycle5"/>
    <dgm:cxn modelId="{5BB7CBBC-92D4-43A4-8F29-484DEEB109B3}" type="presOf" srcId="{7D085F38-1976-42E3-A03E-99E6D9BB6AB4}" destId="{2908276B-4DF9-4A32-92B7-ACE7EF87B752}" srcOrd="0" destOrd="0" presId="urn:microsoft.com/office/officeart/2005/8/layout/cycle5"/>
    <dgm:cxn modelId="{F079DF08-5DD3-404F-97C3-87376A58FDFB}" srcId="{F92207A3-7428-46F6-B4CB-553E026C8636}" destId="{24E693EE-57CE-492A-A9CD-4FD55AB2E2FA}" srcOrd="1" destOrd="0" parTransId="{E854118C-FEE6-44AA-81B5-7D970BD28735}" sibTransId="{89431277-5F18-4587-9DDB-A750B591AFA8}"/>
    <dgm:cxn modelId="{BCE49562-4B58-49A1-8715-7775F9DEA69F}" type="presOf" srcId="{86617D67-4006-4210-917D-C8A1C2F05CD3}" destId="{345C344C-0598-4509-A92F-8DDA9F6F019D}" srcOrd="0" destOrd="0" presId="urn:microsoft.com/office/officeart/2005/8/layout/cycle5"/>
    <dgm:cxn modelId="{26BC5ACA-BD5E-4290-B77D-08ABEFBAE51B}" srcId="{F92207A3-7428-46F6-B4CB-553E026C8636}" destId="{86617D67-4006-4210-917D-C8A1C2F05CD3}" srcOrd="5" destOrd="0" parTransId="{531543F3-9C0B-4ECB-8708-0AA2307A7749}" sibTransId="{7D085F38-1976-42E3-A03E-99E6D9BB6AB4}"/>
    <dgm:cxn modelId="{468144B6-888D-4401-A6C8-9DE477BD3193}" type="presOf" srcId="{24E693EE-57CE-492A-A9CD-4FD55AB2E2FA}" destId="{7FF6781B-19FF-43B7-9978-97772073D8D0}" srcOrd="0" destOrd="0" presId="urn:microsoft.com/office/officeart/2005/8/layout/cycle5"/>
    <dgm:cxn modelId="{9D50138F-1533-4079-90D0-EC5158B08D2F}" type="presOf" srcId="{88ADCB62-FFF2-40A0-A2C0-2058450F9633}" destId="{DA87FE57-F611-4504-BC9F-B823C35AE833}" srcOrd="0" destOrd="0" presId="urn:microsoft.com/office/officeart/2005/8/layout/cycle5"/>
    <dgm:cxn modelId="{C7471D99-84B9-4493-95AC-C1143802A71E}" type="presOf" srcId="{8940C752-F7FD-4F2F-8413-A3DBE0BC2CAC}" destId="{5318699F-075E-4E1A-A88B-D69EFEBB9DF8}" srcOrd="0" destOrd="0" presId="urn:microsoft.com/office/officeart/2005/8/layout/cycle5"/>
    <dgm:cxn modelId="{60BD44B7-F4F7-4FC4-AB94-721B8AD7DC5E}" type="presOf" srcId="{8D0E495E-A3E1-405D-9C0B-19CFC2CFBFEB}" destId="{3C860154-3125-4FAD-A643-89F236833543}" srcOrd="0" destOrd="0" presId="urn:microsoft.com/office/officeart/2005/8/layout/cycle5"/>
    <dgm:cxn modelId="{29E5B1B2-A822-414C-A72C-5C0F77DD5EB4}" srcId="{F92207A3-7428-46F6-B4CB-553E026C8636}" destId="{E8162F77-301D-4EDB-8771-24A4C1A6E057}" srcOrd="2" destOrd="0" parTransId="{4DA6DAE0-2AB6-4E79-8FF6-DA9623002FAF}" sibTransId="{153F7765-ED44-4C95-817D-3F40142F42E3}"/>
    <dgm:cxn modelId="{75D1152E-4ACF-45ED-9805-E8FE27D11B6F}" type="presOf" srcId="{89431277-5F18-4587-9DDB-A750B591AFA8}" destId="{7FB6A23D-5757-4FCC-BB79-3106E49B046B}" srcOrd="0" destOrd="0" presId="urn:microsoft.com/office/officeart/2005/8/layout/cycle5"/>
    <dgm:cxn modelId="{D2DE2D10-EE7F-4ED5-8233-35779316EC2A}" srcId="{F92207A3-7428-46F6-B4CB-553E026C8636}" destId="{548F2E43-2A2E-4203-9520-E387CDEBC8AD}" srcOrd="3" destOrd="0" parTransId="{3FEA2A96-321D-45C8-A1D0-17B281D0FE37}" sibTransId="{8A8E292A-7090-480B-A156-0ABDD4E86EEA}"/>
    <dgm:cxn modelId="{A4BCAF5A-8F99-4B73-B60A-2F2D61E7EE08}" type="presOf" srcId="{F92207A3-7428-46F6-B4CB-553E026C8636}" destId="{735A8988-9615-4537-936A-217F4A9936CF}" srcOrd="0" destOrd="0" presId="urn:microsoft.com/office/officeart/2005/8/layout/cycle5"/>
    <dgm:cxn modelId="{709A5C15-BBB1-41AF-BAAD-D402E76C3E43}" srcId="{F92207A3-7428-46F6-B4CB-553E026C8636}" destId="{8940C752-F7FD-4F2F-8413-A3DBE0BC2CAC}" srcOrd="0" destOrd="0" parTransId="{AD9797DE-2EF3-4D06-A444-2C58315035DA}" sibTransId="{88ADCB62-FFF2-40A0-A2C0-2058450F9633}"/>
    <dgm:cxn modelId="{36A52B8A-E295-40AD-B867-899FB3FAEC30}" type="presOf" srcId="{3FCEC0AC-C5C3-4C89-A9BB-5FF5CDB52A5B}" destId="{64007E73-5921-4D77-861A-2E9933F5C581}" srcOrd="0" destOrd="0" presId="urn:microsoft.com/office/officeart/2005/8/layout/cycle5"/>
    <dgm:cxn modelId="{857AB8CF-790B-49F7-A5AF-2777BB047175}" type="presOf" srcId="{153F7765-ED44-4C95-817D-3F40142F42E3}" destId="{306BE3B2-AECB-4483-8961-83F922DA32F8}" srcOrd="0" destOrd="0" presId="urn:microsoft.com/office/officeart/2005/8/layout/cycle5"/>
    <dgm:cxn modelId="{60D35229-7683-4CC9-8606-1F2F48B13B3B}" type="presOf" srcId="{8A8E292A-7090-480B-A156-0ABDD4E86EEA}" destId="{B6292FC1-2840-4A67-81CB-A5261DA9D3DB}" srcOrd="0" destOrd="0" presId="urn:microsoft.com/office/officeart/2005/8/layout/cycle5"/>
    <dgm:cxn modelId="{0D6F33C8-2CB2-405C-8435-BADB3888CD94}" type="presOf" srcId="{E8162F77-301D-4EDB-8771-24A4C1A6E057}" destId="{810BAAB8-EC60-49F2-8243-50905922C16C}" srcOrd="0" destOrd="0" presId="urn:microsoft.com/office/officeart/2005/8/layout/cycle5"/>
    <dgm:cxn modelId="{B9172916-2F61-44A2-8B09-DE277F0CCF24}" srcId="{F92207A3-7428-46F6-B4CB-553E026C8636}" destId="{8D0E495E-A3E1-405D-9C0B-19CFC2CFBFEB}" srcOrd="4" destOrd="0" parTransId="{39B56366-1DA4-412F-B50F-16C5FB328A39}" sibTransId="{3FCEC0AC-C5C3-4C89-A9BB-5FF5CDB52A5B}"/>
    <dgm:cxn modelId="{A4812F61-B281-443E-B8EB-BECA367AC153}" type="presParOf" srcId="{735A8988-9615-4537-936A-217F4A9936CF}" destId="{5318699F-075E-4E1A-A88B-D69EFEBB9DF8}" srcOrd="0" destOrd="0" presId="urn:microsoft.com/office/officeart/2005/8/layout/cycle5"/>
    <dgm:cxn modelId="{0470C7D3-7095-4FEE-83FD-4D04C05FCFE7}" type="presParOf" srcId="{735A8988-9615-4537-936A-217F4A9936CF}" destId="{B90C1EAC-2037-47AC-A32B-C840F71508E1}" srcOrd="1" destOrd="0" presId="urn:microsoft.com/office/officeart/2005/8/layout/cycle5"/>
    <dgm:cxn modelId="{B671E754-9D8A-4945-84EE-210899719BC0}" type="presParOf" srcId="{735A8988-9615-4537-936A-217F4A9936CF}" destId="{DA87FE57-F611-4504-BC9F-B823C35AE833}" srcOrd="2" destOrd="0" presId="urn:microsoft.com/office/officeart/2005/8/layout/cycle5"/>
    <dgm:cxn modelId="{B778F0AB-1316-4A5E-A92C-47E62B90F58E}" type="presParOf" srcId="{735A8988-9615-4537-936A-217F4A9936CF}" destId="{7FF6781B-19FF-43B7-9978-97772073D8D0}" srcOrd="3" destOrd="0" presId="urn:microsoft.com/office/officeart/2005/8/layout/cycle5"/>
    <dgm:cxn modelId="{7A0C4AD4-E259-42E4-9BF9-305498492FEB}" type="presParOf" srcId="{735A8988-9615-4537-936A-217F4A9936CF}" destId="{9FB18E9D-5B43-4FC3-AFAE-1D13014E6A0C}" srcOrd="4" destOrd="0" presId="urn:microsoft.com/office/officeart/2005/8/layout/cycle5"/>
    <dgm:cxn modelId="{23ACEDA6-04D1-4E83-A04C-54FEA6347A05}" type="presParOf" srcId="{735A8988-9615-4537-936A-217F4A9936CF}" destId="{7FB6A23D-5757-4FCC-BB79-3106E49B046B}" srcOrd="5" destOrd="0" presId="urn:microsoft.com/office/officeart/2005/8/layout/cycle5"/>
    <dgm:cxn modelId="{11FD4F0C-0E85-4DFC-8174-D912A25D3053}" type="presParOf" srcId="{735A8988-9615-4537-936A-217F4A9936CF}" destId="{810BAAB8-EC60-49F2-8243-50905922C16C}" srcOrd="6" destOrd="0" presId="urn:microsoft.com/office/officeart/2005/8/layout/cycle5"/>
    <dgm:cxn modelId="{357358C2-51F8-4A2E-9107-C754CFC7DBC4}" type="presParOf" srcId="{735A8988-9615-4537-936A-217F4A9936CF}" destId="{786F6D4F-2C84-4319-9E0F-544942745E1A}" srcOrd="7" destOrd="0" presId="urn:microsoft.com/office/officeart/2005/8/layout/cycle5"/>
    <dgm:cxn modelId="{2A968863-770E-4CB4-9E0F-66DCD710AD38}" type="presParOf" srcId="{735A8988-9615-4537-936A-217F4A9936CF}" destId="{306BE3B2-AECB-4483-8961-83F922DA32F8}" srcOrd="8" destOrd="0" presId="urn:microsoft.com/office/officeart/2005/8/layout/cycle5"/>
    <dgm:cxn modelId="{3C63ED84-FB1D-48AE-AC9D-2774A504D4BB}" type="presParOf" srcId="{735A8988-9615-4537-936A-217F4A9936CF}" destId="{B466222B-2A9B-495C-A86C-49BDCACC709A}" srcOrd="9" destOrd="0" presId="urn:microsoft.com/office/officeart/2005/8/layout/cycle5"/>
    <dgm:cxn modelId="{727888F4-0059-4BBD-AA9C-2946CE9A80F7}" type="presParOf" srcId="{735A8988-9615-4537-936A-217F4A9936CF}" destId="{AD6F869B-7FB4-42A1-973A-199734787030}" srcOrd="10" destOrd="0" presId="urn:microsoft.com/office/officeart/2005/8/layout/cycle5"/>
    <dgm:cxn modelId="{6102B52D-DCC9-45A2-A694-28DE4FC3E17A}" type="presParOf" srcId="{735A8988-9615-4537-936A-217F4A9936CF}" destId="{B6292FC1-2840-4A67-81CB-A5261DA9D3DB}" srcOrd="11" destOrd="0" presId="urn:microsoft.com/office/officeart/2005/8/layout/cycle5"/>
    <dgm:cxn modelId="{1C434864-7778-41B5-9CB3-41849AD48C51}" type="presParOf" srcId="{735A8988-9615-4537-936A-217F4A9936CF}" destId="{3C860154-3125-4FAD-A643-89F236833543}" srcOrd="12" destOrd="0" presId="urn:microsoft.com/office/officeart/2005/8/layout/cycle5"/>
    <dgm:cxn modelId="{18FC3760-0425-407A-B23C-165D3347942A}" type="presParOf" srcId="{735A8988-9615-4537-936A-217F4A9936CF}" destId="{F1613410-1EEE-4782-8F0E-DA1EDE8255F6}" srcOrd="13" destOrd="0" presId="urn:microsoft.com/office/officeart/2005/8/layout/cycle5"/>
    <dgm:cxn modelId="{65A7CA95-C2F9-411D-9965-F125533A1B81}" type="presParOf" srcId="{735A8988-9615-4537-936A-217F4A9936CF}" destId="{64007E73-5921-4D77-861A-2E9933F5C581}" srcOrd="14" destOrd="0" presId="urn:microsoft.com/office/officeart/2005/8/layout/cycle5"/>
    <dgm:cxn modelId="{659B7C67-4C2F-4FDA-B17A-4B860487E206}" type="presParOf" srcId="{735A8988-9615-4537-936A-217F4A9936CF}" destId="{345C344C-0598-4509-A92F-8DDA9F6F019D}" srcOrd="15" destOrd="0" presId="urn:microsoft.com/office/officeart/2005/8/layout/cycle5"/>
    <dgm:cxn modelId="{C4970E3A-7FEB-4281-A1EE-743449EB4381}" type="presParOf" srcId="{735A8988-9615-4537-936A-217F4A9936CF}" destId="{92E6047A-1936-4F69-B965-928B6E53F3C0}" srcOrd="16" destOrd="0" presId="urn:microsoft.com/office/officeart/2005/8/layout/cycle5"/>
    <dgm:cxn modelId="{8B4A73FC-D624-4AD0-978B-DE66B8CEA390}" type="presParOf" srcId="{735A8988-9615-4537-936A-217F4A9936CF}" destId="{2908276B-4DF9-4A32-92B7-ACE7EF87B75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8DBB4C9-5AC1-4221-AA6E-0C607923BB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EAFD8AA-BAC6-4F65-ADCE-33048A505E16}">
      <dgm:prSet phldrT="[Text]"/>
      <dgm:spPr/>
      <dgm:t>
        <a:bodyPr/>
        <a:lstStyle/>
        <a:p>
          <a:r>
            <a:rPr lang="en-US" dirty="0" smtClean="0"/>
            <a:t>opportunity/threat matrix</a:t>
          </a:r>
          <a:endParaRPr lang="en-US" dirty="0"/>
        </a:p>
      </dgm:t>
    </dgm:pt>
    <dgm:pt modelId="{EE98A680-7DD4-4FA4-B096-10320A7CBFCE}" type="parTrans" cxnId="{8B01823E-CC37-4A1A-B38F-3D894E7FFE08}">
      <dgm:prSet/>
      <dgm:spPr/>
    </dgm:pt>
    <dgm:pt modelId="{6D64E0A0-D2F1-4B93-A9FA-31B6520F4830}" type="sibTrans" cxnId="{8B01823E-CC37-4A1A-B38F-3D894E7FFE08}">
      <dgm:prSet/>
      <dgm:spPr/>
    </dgm:pt>
    <dgm:pt modelId="{30FA2840-6BFE-4911-B134-5F5538089E8A}">
      <dgm:prSet phldrT="[Text]"/>
      <dgm:spPr/>
      <dgm:t>
        <a:bodyPr/>
        <a:lstStyle/>
        <a:p>
          <a:r>
            <a:rPr lang="en-US" dirty="0" smtClean="0"/>
            <a:t>Reactive</a:t>
          </a:r>
          <a:endParaRPr lang="en-US" dirty="0"/>
        </a:p>
      </dgm:t>
    </dgm:pt>
    <dgm:pt modelId="{A1EAA09B-4397-40B2-B0A0-9120D6D7D929}" type="parTrans" cxnId="{61475EC7-CDAE-46B3-BC76-ED66FCD4D1BC}">
      <dgm:prSet/>
      <dgm:spPr/>
    </dgm:pt>
    <dgm:pt modelId="{D12D93B1-983E-4724-9E67-64DA76E0E494}" type="sibTrans" cxnId="{61475EC7-CDAE-46B3-BC76-ED66FCD4D1BC}">
      <dgm:prSet/>
      <dgm:spPr/>
    </dgm:pt>
    <dgm:pt modelId="{31DE3BBF-CFAB-41F5-9F0D-CC7D44173FBD}">
      <dgm:prSet phldrT="[Text]"/>
      <dgm:spPr/>
      <dgm:t>
        <a:bodyPr/>
        <a:lstStyle/>
        <a:p>
          <a:r>
            <a:rPr lang="en-US" dirty="0" smtClean="0"/>
            <a:t>Or Proactive</a:t>
          </a:r>
          <a:endParaRPr lang="en-US" dirty="0"/>
        </a:p>
      </dgm:t>
    </dgm:pt>
    <dgm:pt modelId="{9F76EE12-FF9B-4DB4-8010-E67D9747CD2A}" type="parTrans" cxnId="{FBCF3DDC-95C9-4FAB-AD3F-C5EE85D9DB1B}">
      <dgm:prSet/>
      <dgm:spPr/>
    </dgm:pt>
    <dgm:pt modelId="{D59C44F7-159C-4B8A-BD93-B56DFE2E2848}" type="sibTrans" cxnId="{FBCF3DDC-95C9-4FAB-AD3F-C5EE85D9DB1B}">
      <dgm:prSet/>
      <dgm:spPr/>
    </dgm:pt>
    <dgm:pt modelId="{C8526B8C-2FEC-4CFB-A9C5-679E23E2964C}" type="pres">
      <dgm:prSet presAssocID="{38DBB4C9-5AC1-4221-AA6E-0C607923BB3B}" presName="CompostProcess" presStyleCnt="0">
        <dgm:presLayoutVars>
          <dgm:dir/>
          <dgm:resizeHandles val="exact"/>
        </dgm:presLayoutVars>
      </dgm:prSet>
      <dgm:spPr/>
    </dgm:pt>
    <dgm:pt modelId="{31159C6A-1FE2-4B43-9B62-BA0F97509B3B}" type="pres">
      <dgm:prSet presAssocID="{38DBB4C9-5AC1-4221-AA6E-0C607923BB3B}" presName="arrow" presStyleLbl="bgShp" presStyleIdx="0" presStyleCnt="1"/>
      <dgm:spPr/>
    </dgm:pt>
    <dgm:pt modelId="{98E87C41-D9C1-413A-8D1B-6884F9BE3202}" type="pres">
      <dgm:prSet presAssocID="{38DBB4C9-5AC1-4221-AA6E-0C607923BB3B}" presName="linearProcess" presStyleCnt="0"/>
      <dgm:spPr/>
    </dgm:pt>
    <dgm:pt modelId="{E4C2A340-1B13-4FD8-91AF-376607220312}" type="pres">
      <dgm:prSet presAssocID="{8EAFD8AA-BAC6-4F65-ADCE-33048A505E1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DA763-6544-451C-9276-446BF5A5F4EB}" type="pres">
      <dgm:prSet presAssocID="{6D64E0A0-D2F1-4B93-A9FA-31B6520F4830}" presName="sibTrans" presStyleCnt="0"/>
      <dgm:spPr/>
    </dgm:pt>
    <dgm:pt modelId="{9577EA82-8531-400C-A761-11DC662C0E5C}" type="pres">
      <dgm:prSet presAssocID="{30FA2840-6BFE-4911-B134-5F5538089E8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CB9A6-F110-4BA0-B68B-D72F7556B633}" type="pres">
      <dgm:prSet presAssocID="{D12D93B1-983E-4724-9E67-64DA76E0E494}" presName="sibTrans" presStyleCnt="0"/>
      <dgm:spPr/>
    </dgm:pt>
    <dgm:pt modelId="{96DEABD2-C4F6-4C3C-9775-08DF05E1BD43}" type="pres">
      <dgm:prSet presAssocID="{31DE3BBF-CFAB-41F5-9F0D-CC7D44173FB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04682-D609-4933-80FF-207EC43D2DB6}" type="presOf" srcId="{30FA2840-6BFE-4911-B134-5F5538089E8A}" destId="{9577EA82-8531-400C-A761-11DC662C0E5C}" srcOrd="0" destOrd="0" presId="urn:microsoft.com/office/officeart/2005/8/layout/hProcess9"/>
    <dgm:cxn modelId="{ED048BCD-8F11-40A8-9DCE-8A6E728A1137}" type="presOf" srcId="{31DE3BBF-CFAB-41F5-9F0D-CC7D44173FBD}" destId="{96DEABD2-C4F6-4C3C-9775-08DF05E1BD43}" srcOrd="0" destOrd="0" presId="urn:microsoft.com/office/officeart/2005/8/layout/hProcess9"/>
    <dgm:cxn modelId="{8B01823E-CC37-4A1A-B38F-3D894E7FFE08}" srcId="{38DBB4C9-5AC1-4221-AA6E-0C607923BB3B}" destId="{8EAFD8AA-BAC6-4F65-ADCE-33048A505E16}" srcOrd="0" destOrd="0" parTransId="{EE98A680-7DD4-4FA4-B096-10320A7CBFCE}" sibTransId="{6D64E0A0-D2F1-4B93-A9FA-31B6520F4830}"/>
    <dgm:cxn modelId="{61475EC7-CDAE-46B3-BC76-ED66FCD4D1BC}" srcId="{38DBB4C9-5AC1-4221-AA6E-0C607923BB3B}" destId="{30FA2840-6BFE-4911-B134-5F5538089E8A}" srcOrd="1" destOrd="0" parTransId="{A1EAA09B-4397-40B2-B0A0-9120D6D7D929}" sibTransId="{D12D93B1-983E-4724-9E67-64DA76E0E494}"/>
    <dgm:cxn modelId="{FBCF3DDC-95C9-4FAB-AD3F-C5EE85D9DB1B}" srcId="{38DBB4C9-5AC1-4221-AA6E-0C607923BB3B}" destId="{31DE3BBF-CFAB-41F5-9F0D-CC7D44173FBD}" srcOrd="2" destOrd="0" parTransId="{9F76EE12-FF9B-4DB4-8010-E67D9747CD2A}" sibTransId="{D59C44F7-159C-4B8A-BD93-B56DFE2E2848}"/>
    <dgm:cxn modelId="{F2826440-B4D0-4425-B451-215D807DC8DF}" type="presOf" srcId="{38DBB4C9-5AC1-4221-AA6E-0C607923BB3B}" destId="{C8526B8C-2FEC-4CFB-A9C5-679E23E2964C}" srcOrd="0" destOrd="0" presId="urn:microsoft.com/office/officeart/2005/8/layout/hProcess9"/>
    <dgm:cxn modelId="{EE03957D-CF5D-4211-9745-D14E534C7BC7}" type="presOf" srcId="{8EAFD8AA-BAC6-4F65-ADCE-33048A505E16}" destId="{E4C2A340-1B13-4FD8-91AF-376607220312}" srcOrd="0" destOrd="0" presId="urn:microsoft.com/office/officeart/2005/8/layout/hProcess9"/>
    <dgm:cxn modelId="{EBE21A28-413A-47FD-A9DF-0762A67FD3D9}" type="presParOf" srcId="{C8526B8C-2FEC-4CFB-A9C5-679E23E2964C}" destId="{31159C6A-1FE2-4B43-9B62-BA0F97509B3B}" srcOrd="0" destOrd="0" presId="urn:microsoft.com/office/officeart/2005/8/layout/hProcess9"/>
    <dgm:cxn modelId="{CFB3E711-AB3D-4905-9CA7-4264E2D73F60}" type="presParOf" srcId="{C8526B8C-2FEC-4CFB-A9C5-679E23E2964C}" destId="{98E87C41-D9C1-413A-8D1B-6884F9BE3202}" srcOrd="1" destOrd="0" presId="urn:microsoft.com/office/officeart/2005/8/layout/hProcess9"/>
    <dgm:cxn modelId="{6B28E652-62FF-4F89-BE9C-7859B9C65C49}" type="presParOf" srcId="{98E87C41-D9C1-413A-8D1B-6884F9BE3202}" destId="{E4C2A340-1B13-4FD8-91AF-376607220312}" srcOrd="0" destOrd="0" presId="urn:microsoft.com/office/officeart/2005/8/layout/hProcess9"/>
    <dgm:cxn modelId="{290958E6-A48F-401A-842B-95FA998F7364}" type="presParOf" srcId="{98E87C41-D9C1-413A-8D1B-6884F9BE3202}" destId="{26FDA763-6544-451C-9276-446BF5A5F4EB}" srcOrd="1" destOrd="0" presId="urn:microsoft.com/office/officeart/2005/8/layout/hProcess9"/>
    <dgm:cxn modelId="{7ADB554F-DE0D-48B8-B176-E8F26C3D5CCF}" type="presParOf" srcId="{98E87C41-D9C1-413A-8D1B-6884F9BE3202}" destId="{9577EA82-8531-400C-A761-11DC662C0E5C}" srcOrd="2" destOrd="0" presId="urn:microsoft.com/office/officeart/2005/8/layout/hProcess9"/>
    <dgm:cxn modelId="{A0FB0795-9578-41F0-89A9-4A883CEACB9F}" type="presParOf" srcId="{98E87C41-D9C1-413A-8D1B-6884F9BE3202}" destId="{28BCB9A6-F110-4BA0-B68B-D72F7556B633}" srcOrd="3" destOrd="0" presId="urn:microsoft.com/office/officeart/2005/8/layout/hProcess9"/>
    <dgm:cxn modelId="{2814AAE3-B34F-4A71-A8A5-E38A2D8EF6A4}" type="presParOf" srcId="{98E87C41-D9C1-413A-8D1B-6884F9BE3202}" destId="{96DEABD2-C4F6-4C3C-9775-08DF05E1BD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0A9656-42E0-440A-B914-1E103DCB4791}" type="doc">
      <dgm:prSet loTypeId="urn:microsoft.com/office/officeart/2005/8/layout/cycle6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FB31E9-6BF2-495A-9BBF-DF5516F0C155}">
      <dgm:prSet phldrT="[Text]"/>
      <dgm:spPr/>
      <dgm:t>
        <a:bodyPr/>
        <a:lstStyle/>
        <a:p>
          <a:r>
            <a:rPr lang="en-US" dirty="0" smtClean="0"/>
            <a:t>Age% per region</a:t>
          </a:r>
          <a:endParaRPr lang="en-US" dirty="0"/>
        </a:p>
      </dgm:t>
    </dgm:pt>
    <dgm:pt modelId="{9C7B9834-FD2C-4A64-9B13-2969219B19E1}" type="parTrans" cxnId="{19861DE3-FF8B-47FA-9383-9DC25A63044E}">
      <dgm:prSet/>
      <dgm:spPr/>
      <dgm:t>
        <a:bodyPr/>
        <a:lstStyle/>
        <a:p>
          <a:endParaRPr lang="en-US"/>
        </a:p>
      </dgm:t>
    </dgm:pt>
    <dgm:pt modelId="{5448E740-4574-4001-883E-88BD691D9BB0}" type="sibTrans" cxnId="{19861DE3-FF8B-47FA-9383-9DC25A63044E}">
      <dgm:prSet/>
      <dgm:spPr/>
      <dgm:t>
        <a:bodyPr/>
        <a:lstStyle/>
        <a:p>
          <a:endParaRPr lang="en-US"/>
        </a:p>
      </dgm:t>
    </dgm:pt>
    <dgm:pt modelId="{55875F40-811C-4D5D-BE6B-5E5C912C2475}">
      <dgm:prSet phldrT="[Text]"/>
      <dgm:spPr/>
      <dgm:t>
        <a:bodyPr/>
        <a:lstStyle/>
        <a:p>
          <a:r>
            <a:rPr lang="en-US" dirty="0" smtClean="0"/>
            <a:t>Population distribution </a:t>
          </a:r>
          <a:endParaRPr lang="en-US" dirty="0"/>
        </a:p>
      </dgm:t>
    </dgm:pt>
    <dgm:pt modelId="{F45A2482-7A59-4135-B787-02DBC65ADD59}" type="parTrans" cxnId="{35FE8E90-7543-4C3B-8D46-670B6DC44E88}">
      <dgm:prSet/>
      <dgm:spPr/>
      <dgm:t>
        <a:bodyPr/>
        <a:lstStyle/>
        <a:p>
          <a:endParaRPr lang="en-US"/>
        </a:p>
      </dgm:t>
    </dgm:pt>
    <dgm:pt modelId="{51624145-6BD7-4234-B5F3-6E4C1CCE1A7E}" type="sibTrans" cxnId="{35FE8E90-7543-4C3B-8D46-670B6DC44E88}">
      <dgm:prSet/>
      <dgm:spPr/>
      <dgm:t>
        <a:bodyPr/>
        <a:lstStyle/>
        <a:p>
          <a:endParaRPr lang="en-US"/>
        </a:p>
      </dgm:t>
    </dgm:pt>
    <dgm:pt modelId="{7A74DB55-8882-40D6-B6EC-293D92EAC6E3}">
      <dgm:prSet phldrT="[Text]"/>
      <dgm:spPr/>
      <dgm:t>
        <a:bodyPr/>
        <a:lstStyle/>
        <a:p>
          <a:r>
            <a:rPr lang="en-US" dirty="0" smtClean="0"/>
            <a:t>AIDS effect</a:t>
          </a:r>
          <a:endParaRPr lang="en-US" dirty="0"/>
        </a:p>
      </dgm:t>
    </dgm:pt>
    <dgm:pt modelId="{34EFCAEF-A523-4184-BB2E-870AFFDD75F5}" type="parTrans" cxnId="{F6E472DD-E984-49D9-A8EC-9C98DC17D16B}">
      <dgm:prSet/>
      <dgm:spPr/>
      <dgm:t>
        <a:bodyPr/>
        <a:lstStyle/>
        <a:p>
          <a:endParaRPr lang="en-US"/>
        </a:p>
      </dgm:t>
    </dgm:pt>
    <dgm:pt modelId="{3BDD1999-D6A9-498B-A440-53962EC366C0}" type="sibTrans" cxnId="{F6E472DD-E984-49D9-A8EC-9C98DC17D16B}">
      <dgm:prSet/>
      <dgm:spPr/>
      <dgm:t>
        <a:bodyPr/>
        <a:lstStyle/>
        <a:p>
          <a:endParaRPr lang="en-US"/>
        </a:p>
      </dgm:t>
    </dgm:pt>
    <dgm:pt modelId="{3FA7F9F1-EB49-4D7F-991F-7DBC02F3D172}">
      <dgm:prSet phldrT="[Text]"/>
      <dgm:spPr/>
      <dgm:t>
        <a:bodyPr/>
        <a:lstStyle/>
        <a:p>
          <a:r>
            <a:rPr lang="en-US" dirty="0" smtClean="0"/>
            <a:t>Education levels</a:t>
          </a:r>
          <a:endParaRPr lang="en-US" dirty="0"/>
        </a:p>
      </dgm:t>
    </dgm:pt>
    <dgm:pt modelId="{061D586E-42FD-4A44-A588-BAA22BF3EB5D}" type="parTrans" cxnId="{024F72E4-82CD-4ACE-878C-9C795CB84742}">
      <dgm:prSet/>
      <dgm:spPr/>
      <dgm:t>
        <a:bodyPr/>
        <a:lstStyle/>
        <a:p>
          <a:endParaRPr lang="en-US"/>
        </a:p>
      </dgm:t>
    </dgm:pt>
    <dgm:pt modelId="{365CA9C9-6EDC-45F3-8EE1-B742D879127F}" type="sibTrans" cxnId="{024F72E4-82CD-4ACE-878C-9C795CB84742}">
      <dgm:prSet/>
      <dgm:spPr/>
      <dgm:t>
        <a:bodyPr/>
        <a:lstStyle/>
        <a:p>
          <a:endParaRPr lang="en-US"/>
        </a:p>
      </dgm:t>
    </dgm:pt>
    <dgm:pt modelId="{1C107313-D6E2-46D3-8F3F-1599A3C5F4F9}">
      <dgm:prSet phldrT="[Text]"/>
      <dgm:spPr/>
      <dgm:t>
        <a:bodyPr/>
        <a:lstStyle/>
        <a:p>
          <a:r>
            <a:rPr lang="en-US" dirty="0" smtClean="0"/>
            <a:t>Large Cities</a:t>
          </a:r>
          <a:endParaRPr lang="en-US" dirty="0"/>
        </a:p>
      </dgm:t>
    </dgm:pt>
    <dgm:pt modelId="{641C2184-A9D2-4CE1-9E7F-C1A9370A40E5}" type="parTrans" cxnId="{874F9484-3885-42A6-BFE4-827B758102D9}">
      <dgm:prSet/>
      <dgm:spPr/>
      <dgm:t>
        <a:bodyPr/>
        <a:lstStyle/>
        <a:p>
          <a:endParaRPr lang="en-US"/>
        </a:p>
      </dgm:t>
    </dgm:pt>
    <dgm:pt modelId="{3689FBA9-A1D0-48A8-83AD-D08E2F080134}" type="sibTrans" cxnId="{874F9484-3885-42A6-BFE4-827B758102D9}">
      <dgm:prSet/>
      <dgm:spPr/>
      <dgm:t>
        <a:bodyPr/>
        <a:lstStyle/>
        <a:p>
          <a:endParaRPr lang="en-US"/>
        </a:p>
      </dgm:t>
    </dgm:pt>
    <dgm:pt modelId="{872ABE3B-27C8-491C-B06D-D37698BC56EB}">
      <dgm:prSet/>
      <dgm:spPr/>
      <dgm:t>
        <a:bodyPr/>
        <a:lstStyle/>
        <a:p>
          <a:r>
            <a:rPr lang="en-US" dirty="0" smtClean="0"/>
            <a:t>… etc.</a:t>
          </a:r>
          <a:endParaRPr lang="en-US" dirty="0"/>
        </a:p>
      </dgm:t>
    </dgm:pt>
    <dgm:pt modelId="{10D452D4-D563-4B28-8355-876BFB5E8235}" type="parTrans" cxnId="{9AA69B58-08C3-4337-838A-02BBCD2F6A8D}">
      <dgm:prSet/>
      <dgm:spPr/>
      <dgm:t>
        <a:bodyPr/>
        <a:lstStyle/>
        <a:p>
          <a:endParaRPr lang="en-US"/>
        </a:p>
      </dgm:t>
    </dgm:pt>
    <dgm:pt modelId="{4CC2B016-6E59-49D7-97C6-83695A627F49}" type="sibTrans" cxnId="{9AA69B58-08C3-4337-838A-02BBCD2F6A8D}">
      <dgm:prSet/>
      <dgm:spPr/>
      <dgm:t>
        <a:bodyPr/>
        <a:lstStyle/>
        <a:p>
          <a:endParaRPr lang="en-US"/>
        </a:p>
      </dgm:t>
    </dgm:pt>
    <dgm:pt modelId="{9CB7182D-95A3-484A-8AE0-EA8C2DA32804}" type="pres">
      <dgm:prSet presAssocID="{5B0A9656-42E0-440A-B914-1E103DCB47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9CEC04-B3F2-456A-AD62-10763B78D634}" type="pres">
      <dgm:prSet presAssocID="{63FB31E9-6BF2-495A-9BBF-DF5516F0C15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40064-EFCB-4A75-BBE5-3DCDE998789E}" type="pres">
      <dgm:prSet presAssocID="{63FB31E9-6BF2-495A-9BBF-DF5516F0C155}" presName="spNode" presStyleCnt="0"/>
      <dgm:spPr/>
    </dgm:pt>
    <dgm:pt modelId="{9878A9C7-9E4F-4BC3-A33A-F6F5A3958A30}" type="pres">
      <dgm:prSet presAssocID="{5448E740-4574-4001-883E-88BD691D9BB0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DD99C77-939B-45A6-A2FC-773F3ADD8AD5}" type="pres">
      <dgm:prSet presAssocID="{55875F40-811C-4D5D-BE6B-5E5C912C247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E2FBD-8095-45DC-92DD-B3B8D2EF015C}" type="pres">
      <dgm:prSet presAssocID="{55875F40-811C-4D5D-BE6B-5E5C912C2475}" presName="spNode" presStyleCnt="0"/>
      <dgm:spPr/>
    </dgm:pt>
    <dgm:pt modelId="{01557AA7-21DD-4183-8ABC-B7C4CB7C1D43}" type="pres">
      <dgm:prSet presAssocID="{51624145-6BD7-4234-B5F3-6E4C1CCE1A7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B46389A-3689-4D89-ACBB-069749B86C26}" type="pres">
      <dgm:prSet presAssocID="{7A74DB55-8882-40D6-B6EC-293D92EAC6E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51019-73E9-4624-A073-07A8BDE4DCF2}" type="pres">
      <dgm:prSet presAssocID="{7A74DB55-8882-40D6-B6EC-293D92EAC6E3}" presName="spNode" presStyleCnt="0"/>
      <dgm:spPr/>
    </dgm:pt>
    <dgm:pt modelId="{70E56583-40F1-4410-BF35-E1F70B6936CA}" type="pres">
      <dgm:prSet presAssocID="{3BDD1999-D6A9-498B-A440-53962EC366C0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AB87596-A37D-4C58-B2AF-87B11B23754C}" type="pres">
      <dgm:prSet presAssocID="{3FA7F9F1-EB49-4D7F-991F-7DBC02F3D17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A5753-35CA-4248-BB96-78B82A948204}" type="pres">
      <dgm:prSet presAssocID="{3FA7F9F1-EB49-4D7F-991F-7DBC02F3D172}" presName="spNode" presStyleCnt="0"/>
      <dgm:spPr/>
    </dgm:pt>
    <dgm:pt modelId="{ACFE0E09-AC27-44DB-BC9B-2642E1E7A008}" type="pres">
      <dgm:prSet presAssocID="{365CA9C9-6EDC-45F3-8EE1-B742D879127F}" presName="sibTrans" presStyleLbl="sibTrans1D1" presStyleIdx="3" presStyleCnt="6"/>
      <dgm:spPr/>
      <dgm:t>
        <a:bodyPr/>
        <a:lstStyle/>
        <a:p>
          <a:endParaRPr lang="en-US"/>
        </a:p>
      </dgm:t>
    </dgm:pt>
    <dgm:pt modelId="{1BDFE2D6-2405-4B36-AC85-7DC9A164BA83}" type="pres">
      <dgm:prSet presAssocID="{1C107313-D6E2-46D3-8F3F-1599A3C5F4F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D6C61-D23A-4A8C-BE65-7853DFEF2062}" type="pres">
      <dgm:prSet presAssocID="{1C107313-D6E2-46D3-8F3F-1599A3C5F4F9}" presName="spNode" presStyleCnt="0"/>
      <dgm:spPr/>
    </dgm:pt>
    <dgm:pt modelId="{AE9FB1F8-D90E-4DAC-8933-B5C3B057CD62}" type="pres">
      <dgm:prSet presAssocID="{3689FBA9-A1D0-48A8-83AD-D08E2F080134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73CCB61-CC4E-4E3D-955A-EA9CB4DF189C}" type="pres">
      <dgm:prSet presAssocID="{872ABE3B-27C8-491C-B06D-D37698BC56E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320C6-CAF5-45F1-A6C4-5544120F896D}" type="pres">
      <dgm:prSet presAssocID="{872ABE3B-27C8-491C-B06D-D37698BC56EB}" presName="spNode" presStyleCnt="0"/>
      <dgm:spPr/>
    </dgm:pt>
    <dgm:pt modelId="{ECB98C30-5E62-4968-80F2-48F08BC12735}" type="pres">
      <dgm:prSet presAssocID="{4CC2B016-6E59-49D7-97C6-83695A627F49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19FB7046-6AA6-48BA-B75E-3FBCB501E33F}" type="presOf" srcId="{63FB31E9-6BF2-495A-9BBF-DF5516F0C155}" destId="{179CEC04-B3F2-456A-AD62-10763B78D634}" srcOrd="0" destOrd="0" presId="urn:microsoft.com/office/officeart/2005/8/layout/cycle6"/>
    <dgm:cxn modelId="{ECBE260B-C0CA-4D66-A9E1-B2377E3325F4}" type="presOf" srcId="{365CA9C9-6EDC-45F3-8EE1-B742D879127F}" destId="{ACFE0E09-AC27-44DB-BC9B-2642E1E7A008}" srcOrd="0" destOrd="0" presId="urn:microsoft.com/office/officeart/2005/8/layout/cycle6"/>
    <dgm:cxn modelId="{F6E472DD-E984-49D9-A8EC-9C98DC17D16B}" srcId="{5B0A9656-42E0-440A-B914-1E103DCB4791}" destId="{7A74DB55-8882-40D6-B6EC-293D92EAC6E3}" srcOrd="2" destOrd="0" parTransId="{34EFCAEF-A523-4184-BB2E-870AFFDD75F5}" sibTransId="{3BDD1999-D6A9-498B-A440-53962EC366C0}"/>
    <dgm:cxn modelId="{D064DD82-383E-4447-ADF4-D1B58326D8F1}" type="presOf" srcId="{3FA7F9F1-EB49-4D7F-991F-7DBC02F3D172}" destId="{AAB87596-A37D-4C58-B2AF-87B11B23754C}" srcOrd="0" destOrd="0" presId="urn:microsoft.com/office/officeart/2005/8/layout/cycle6"/>
    <dgm:cxn modelId="{874F9484-3885-42A6-BFE4-827B758102D9}" srcId="{5B0A9656-42E0-440A-B914-1E103DCB4791}" destId="{1C107313-D6E2-46D3-8F3F-1599A3C5F4F9}" srcOrd="4" destOrd="0" parTransId="{641C2184-A9D2-4CE1-9E7F-C1A9370A40E5}" sibTransId="{3689FBA9-A1D0-48A8-83AD-D08E2F080134}"/>
    <dgm:cxn modelId="{D95DF1E8-0A89-4A2B-929A-B60D1F10714F}" type="presOf" srcId="{5448E740-4574-4001-883E-88BD691D9BB0}" destId="{9878A9C7-9E4F-4BC3-A33A-F6F5A3958A30}" srcOrd="0" destOrd="0" presId="urn:microsoft.com/office/officeart/2005/8/layout/cycle6"/>
    <dgm:cxn modelId="{8182F19A-67AA-4F2A-BD62-21541138EC48}" type="presOf" srcId="{7A74DB55-8882-40D6-B6EC-293D92EAC6E3}" destId="{2B46389A-3689-4D89-ACBB-069749B86C26}" srcOrd="0" destOrd="0" presId="urn:microsoft.com/office/officeart/2005/8/layout/cycle6"/>
    <dgm:cxn modelId="{35FE8E90-7543-4C3B-8D46-670B6DC44E88}" srcId="{5B0A9656-42E0-440A-B914-1E103DCB4791}" destId="{55875F40-811C-4D5D-BE6B-5E5C912C2475}" srcOrd="1" destOrd="0" parTransId="{F45A2482-7A59-4135-B787-02DBC65ADD59}" sibTransId="{51624145-6BD7-4234-B5F3-6E4C1CCE1A7E}"/>
    <dgm:cxn modelId="{3AD91530-6CE8-45B3-A637-6F27F7509577}" type="presOf" srcId="{3689FBA9-A1D0-48A8-83AD-D08E2F080134}" destId="{AE9FB1F8-D90E-4DAC-8933-B5C3B057CD62}" srcOrd="0" destOrd="0" presId="urn:microsoft.com/office/officeart/2005/8/layout/cycle6"/>
    <dgm:cxn modelId="{9AA69B58-08C3-4337-838A-02BBCD2F6A8D}" srcId="{5B0A9656-42E0-440A-B914-1E103DCB4791}" destId="{872ABE3B-27C8-491C-B06D-D37698BC56EB}" srcOrd="5" destOrd="0" parTransId="{10D452D4-D563-4B28-8355-876BFB5E8235}" sibTransId="{4CC2B016-6E59-49D7-97C6-83695A627F49}"/>
    <dgm:cxn modelId="{250B70F7-53C1-4377-96F0-80F9A830797C}" type="presOf" srcId="{872ABE3B-27C8-491C-B06D-D37698BC56EB}" destId="{373CCB61-CC4E-4E3D-955A-EA9CB4DF189C}" srcOrd="0" destOrd="0" presId="urn:microsoft.com/office/officeart/2005/8/layout/cycle6"/>
    <dgm:cxn modelId="{19861DE3-FF8B-47FA-9383-9DC25A63044E}" srcId="{5B0A9656-42E0-440A-B914-1E103DCB4791}" destId="{63FB31E9-6BF2-495A-9BBF-DF5516F0C155}" srcOrd="0" destOrd="0" parTransId="{9C7B9834-FD2C-4A64-9B13-2969219B19E1}" sibTransId="{5448E740-4574-4001-883E-88BD691D9BB0}"/>
    <dgm:cxn modelId="{775FDA37-E37F-4BEE-A268-F5AABA7BDF91}" type="presOf" srcId="{5B0A9656-42E0-440A-B914-1E103DCB4791}" destId="{9CB7182D-95A3-484A-8AE0-EA8C2DA32804}" srcOrd="0" destOrd="0" presId="urn:microsoft.com/office/officeart/2005/8/layout/cycle6"/>
    <dgm:cxn modelId="{71B588BB-F305-4241-8E26-76587EC4F464}" type="presOf" srcId="{3BDD1999-D6A9-498B-A440-53962EC366C0}" destId="{70E56583-40F1-4410-BF35-E1F70B6936CA}" srcOrd="0" destOrd="0" presId="urn:microsoft.com/office/officeart/2005/8/layout/cycle6"/>
    <dgm:cxn modelId="{EBDB37F7-A450-4E5A-8AB3-09F188572BD3}" type="presOf" srcId="{51624145-6BD7-4234-B5F3-6E4C1CCE1A7E}" destId="{01557AA7-21DD-4183-8ABC-B7C4CB7C1D43}" srcOrd="0" destOrd="0" presId="urn:microsoft.com/office/officeart/2005/8/layout/cycle6"/>
    <dgm:cxn modelId="{4A25DC94-7254-4495-B4CA-41ED30F69C08}" type="presOf" srcId="{1C107313-D6E2-46D3-8F3F-1599A3C5F4F9}" destId="{1BDFE2D6-2405-4B36-AC85-7DC9A164BA83}" srcOrd="0" destOrd="0" presId="urn:microsoft.com/office/officeart/2005/8/layout/cycle6"/>
    <dgm:cxn modelId="{A8BBE2B9-35D3-4AD7-A141-30AAB0342945}" type="presOf" srcId="{4CC2B016-6E59-49D7-97C6-83695A627F49}" destId="{ECB98C30-5E62-4968-80F2-48F08BC12735}" srcOrd="0" destOrd="0" presId="urn:microsoft.com/office/officeart/2005/8/layout/cycle6"/>
    <dgm:cxn modelId="{BB776B9C-01A5-4D0C-B734-74696661E366}" type="presOf" srcId="{55875F40-811C-4D5D-BE6B-5E5C912C2475}" destId="{5DD99C77-939B-45A6-A2FC-773F3ADD8AD5}" srcOrd="0" destOrd="0" presId="urn:microsoft.com/office/officeart/2005/8/layout/cycle6"/>
    <dgm:cxn modelId="{024F72E4-82CD-4ACE-878C-9C795CB84742}" srcId="{5B0A9656-42E0-440A-B914-1E103DCB4791}" destId="{3FA7F9F1-EB49-4D7F-991F-7DBC02F3D172}" srcOrd="3" destOrd="0" parTransId="{061D586E-42FD-4A44-A588-BAA22BF3EB5D}" sibTransId="{365CA9C9-6EDC-45F3-8EE1-B742D879127F}"/>
    <dgm:cxn modelId="{B7878F4E-0423-466F-BFF1-C077968DB859}" type="presParOf" srcId="{9CB7182D-95A3-484A-8AE0-EA8C2DA32804}" destId="{179CEC04-B3F2-456A-AD62-10763B78D634}" srcOrd="0" destOrd="0" presId="urn:microsoft.com/office/officeart/2005/8/layout/cycle6"/>
    <dgm:cxn modelId="{C5BE4C06-54F9-4633-86C1-79307DEDB9C6}" type="presParOf" srcId="{9CB7182D-95A3-484A-8AE0-EA8C2DA32804}" destId="{78F40064-EFCB-4A75-BBE5-3DCDE998789E}" srcOrd="1" destOrd="0" presId="urn:microsoft.com/office/officeart/2005/8/layout/cycle6"/>
    <dgm:cxn modelId="{B269A7B2-530F-4D46-8A43-ECF0D327D55F}" type="presParOf" srcId="{9CB7182D-95A3-484A-8AE0-EA8C2DA32804}" destId="{9878A9C7-9E4F-4BC3-A33A-F6F5A3958A30}" srcOrd="2" destOrd="0" presId="urn:microsoft.com/office/officeart/2005/8/layout/cycle6"/>
    <dgm:cxn modelId="{A7CCBD23-C0D2-40C7-A984-DD4171779693}" type="presParOf" srcId="{9CB7182D-95A3-484A-8AE0-EA8C2DA32804}" destId="{5DD99C77-939B-45A6-A2FC-773F3ADD8AD5}" srcOrd="3" destOrd="0" presId="urn:microsoft.com/office/officeart/2005/8/layout/cycle6"/>
    <dgm:cxn modelId="{A6014B0F-B24C-42E0-828A-5AED3272BBD7}" type="presParOf" srcId="{9CB7182D-95A3-484A-8AE0-EA8C2DA32804}" destId="{779E2FBD-8095-45DC-92DD-B3B8D2EF015C}" srcOrd="4" destOrd="0" presId="urn:microsoft.com/office/officeart/2005/8/layout/cycle6"/>
    <dgm:cxn modelId="{52711894-668D-4FED-B1F3-D1194CA63508}" type="presParOf" srcId="{9CB7182D-95A3-484A-8AE0-EA8C2DA32804}" destId="{01557AA7-21DD-4183-8ABC-B7C4CB7C1D43}" srcOrd="5" destOrd="0" presId="urn:microsoft.com/office/officeart/2005/8/layout/cycle6"/>
    <dgm:cxn modelId="{8B832755-0EF5-487A-BB60-A5EE5B68A97F}" type="presParOf" srcId="{9CB7182D-95A3-484A-8AE0-EA8C2DA32804}" destId="{2B46389A-3689-4D89-ACBB-069749B86C26}" srcOrd="6" destOrd="0" presId="urn:microsoft.com/office/officeart/2005/8/layout/cycle6"/>
    <dgm:cxn modelId="{9A4E52B2-9FE5-4888-9979-BDF1B5F5C845}" type="presParOf" srcId="{9CB7182D-95A3-484A-8AE0-EA8C2DA32804}" destId="{D4451019-73E9-4624-A073-07A8BDE4DCF2}" srcOrd="7" destOrd="0" presId="urn:microsoft.com/office/officeart/2005/8/layout/cycle6"/>
    <dgm:cxn modelId="{EF8EED6F-9C7B-4304-A9E1-F07D5B8817B3}" type="presParOf" srcId="{9CB7182D-95A3-484A-8AE0-EA8C2DA32804}" destId="{70E56583-40F1-4410-BF35-E1F70B6936CA}" srcOrd="8" destOrd="0" presId="urn:microsoft.com/office/officeart/2005/8/layout/cycle6"/>
    <dgm:cxn modelId="{089F20AC-8987-4EB8-9719-1286F7A7F686}" type="presParOf" srcId="{9CB7182D-95A3-484A-8AE0-EA8C2DA32804}" destId="{AAB87596-A37D-4C58-B2AF-87B11B23754C}" srcOrd="9" destOrd="0" presId="urn:microsoft.com/office/officeart/2005/8/layout/cycle6"/>
    <dgm:cxn modelId="{755A9DEE-B7F6-466F-A389-931123425B1B}" type="presParOf" srcId="{9CB7182D-95A3-484A-8AE0-EA8C2DA32804}" destId="{A9FA5753-35CA-4248-BB96-78B82A948204}" srcOrd="10" destOrd="0" presId="urn:microsoft.com/office/officeart/2005/8/layout/cycle6"/>
    <dgm:cxn modelId="{191E681D-025E-46E7-A9E8-D0AD126BB13F}" type="presParOf" srcId="{9CB7182D-95A3-484A-8AE0-EA8C2DA32804}" destId="{ACFE0E09-AC27-44DB-BC9B-2642E1E7A008}" srcOrd="11" destOrd="0" presId="urn:microsoft.com/office/officeart/2005/8/layout/cycle6"/>
    <dgm:cxn modelId="{8C63F6DD-17AA-4E0E-A196-BD31C632853C}" type="presParOf" srcId="{9CB7182D-95A3-484A-8AE0-EA8C2DA32804}" destId="{1BDFE2D6-2405-4B36-AC85-7DC9A164BA83}" srcOrd="12" destOrd="0" presId="urn:microsoft.com/office/officeart/2005/8/layout/cycle6"/>
    <dgm:cxn modelId="{3773226C-966F-461C-8648-DB58F789A904}" type="presParOf" srcId="{9CB7182D-95A3-484A-8AE0-EA8C2DA32804}" destId="{2C8D6C61-D23A-4A8C-BE65-7853DFEF2062}" srcOrd="13" destOrd="0" presId="urn:microsoft.com/office/officeart/2005/8/layout/cycle6"/>
    <dgm:cxn modelId="{E57F6EF9-2F6E-48C8-8EBD-1D30353C4EF3}" type="presParOf" srcId="{9CB7182D-95A3-484A-8AE0-EA8C2DA32804}" destId="{AE9FB1F8-D90E-4DAC-8933-B5C3B057CD62}" srcOrd="14" destOrd="0" presId="urn:microsoft.com/office/officeart/2005/8/layout/cycle6"/>
    <dgm:cxn modelId="{5268BCCD-4661-43F6-B0C7-ACBBBD0C47F8}" type="presParOf" srcId="{9CB7182D-95A3-484A-8AE0-EA8C2DA32804}" destId="{373CCB61-CC4E-4E3D-955A-EA9CB4DF189C}" srcOrd="15" destOrd="0" presId="urn:microsoft.com/office/officeart/2005/8/layout/cycle6"/>
    <dgm:cxn modelId="{E220BD38-41E2-4328-BDBE-AC3CD6EFCBDB}" type="presParOf" srcId="{9CB7182D-95A3-484A-8AE0-EA8C2DA32804}" destId="{77B320C6-CAF5-45F1-A6C4-5544120F896D}" srcOrd="16" destOrd="0" presId="urn:microsoft.com/office/officeart/2005/8/layout/cycle6"/>
    <dgm:cxn modelId="{9EBE35B7-9AA7-43C4-A1BA-E836C202E9B8}" type="presParOf" srcId="{9CB7182D-95A3-484A-8AE0-EA8C2DA32804}" destId="{ECB98C30-5E62-4968-80F2-48F08BC12735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79B710-D7EB-47E4-9DF1-493B8B8BBA96}" type="doc">
      <dgm:prSet loTypeId="urn:microsoft.com/office/officeart/2005/8/layout/arrow5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80A82-EDE8-4807-A843-769EC100074A}">
      <dgm:prSet phldrT="[Text]"/>
      <dgm:spPr/>
      <dgm:t>
        <a:bodyPr/>
        <a:lstStyle/>
        <a:p>
          <a:r>
            <a:rPr lang="en-US" dirty="0" smtClean="0"/>
            <a:t>Aging</a:t>
          </a:r>
        </a:p>
        <a:p>
          <a:r>
            <a:rPr lang="en-US" i="1" dirty="0" smtClean="0"/>
            <a:t>Houses, in-home services</a:t>
          </a:r>
          <a:endParaRPr lang="en-US" i="1" dirty="0"/>
        </a:p>
      </dgm:t>
    </dgm:pt>
    <dgm:pt modelId="{BCC8505F-C112-4EEF-B932-1758BD89631D}" type="parTrans" cxnId="{57499EA5-DC64-4EE9-9784-937A554CA194}">
      <dgm:prSet/>
      <dgm:spPr/>
      <dgm:t>
        <a:bodyPr/>
        <a:lstStyle/>
        <a:p>
          <a:endParaRPr lang="en-US"/>
        </a:p>
      </dgm:t>
    </dgm:pt>
    <dgm:pt modelId="{F4BFBEB4-FFF9-411D-9674-1642C6EFFF83}" type="sibTrans" cxnId="{57499EA5-DC64-4EE9-9784-937A554CA194}">
      <dgm:prSet/>
      <dgm:spPr/>
      <dgm:t>
        <a:bodyPr/>
        <a:lstStyle/>
        <a:p>
          <a:endParaRPr lang="en-US"/>
        </a:p>
      </dgm:t>
    </dgm:pt>
    <dgm:pt modelId="{8B690C92-73A9-47B6-B50F-6C19CBA26A4D}">
      <dgm:prSet phldrT="[Text]"/>
      <dgm:spPr/>
      <dgm:t>
        <a:bodyPr/>
        <a:lstStyle/>
        <a:p>
          <a:r>
            <a:rPr lang="en-US" dirty="0" smtClean="0"/>
            <a:t>Asian countries rise up</a:t>
          </a:r>
        </a:p>
        <a:p>
          <a:r>
            <a:rPr lang="en-US" i="1" dirty="0" smtClean="0"/>
            <a:t>Capital goods from US and EU</a:t>
          </a:r>
          <a:endParaRPr lang="en-US" i="1" dirty="0"/>
        </a:p>
      </dgm:t>
    </dgm:pt>
    <dgm:pt modelId="{5FBAC213-B84E-459A-90F8-80B856364C3C}" type="parTrans" cxnId="{68464C76-FB36-46DC-958A-F1DCFB113C93}">
      <dgm:prSet/>
      <dgm:spPr/>
      <dgm:t>
        <a:bodyPr/>
        <a:lstStyle/>
        <a:p>
          <a:endParaRPr lang="en-US"/>
        </a:p>
      </dgm:t>
    </dgm:pt>
    <dgm:pt modelId="{97B1E4A7-80FF-45D5-811C-4A9D92EDDB5B}" type="sibTrans" cxnId="{68464C76-FB36-46DC-958A-F1DCFB113C93}">
      <dgm:prSet/>
      <dgm:spPr/>
      <dgm:t>
        <a:bodyPr/>
        <a:lstStyle/>
        <a:p>
          <a:endParaRPr lang="en-US"/>
        </a:p>
      </dgm:t>
    </dgm:pt>
    <dgm:pt modelId="{61267375-EFE0-4346-84CB-CF7C8CBE763B}">
      <dgm:prSet/>
      <dgm:spPr/>
      <dgm:t>
        <a:bodyPr/>
        <a:lstStyle/>
        <a:p>
          <a:r>
            <a:rPr lang="en-US" dirty="0" smtClean="0"/>
            <a:t>Minorities</a:t>
          </a:r>
        </a:p>
        <a:p>
          <a:r>
            <a:rPr lang="en-US" i="1" dirty="0" smtClean="0"/>
            <a:t>Tailored products</a:t>
          </a:r>
          <a:endParaRPr lang="en-US" i="1" dirty="0"/>
        </a:p>
      </dgm:t>
    </dgm:pt>
    <dgm:pt modelId="{1001A721-AD68-4292-AD49-2D43287E936E}" type="parTrans" cxnId="{55C5F77A-716E-42AC-A3F8-70AF94214BB4}">
      <dgm:prSet/>
      <dgm:spPr/>
      <dgm:t>
        <a:bodyPr/>
        <a:lstStyle/>
        <a:p>
          <a:endParaRPr lang="en-US"/>
        </a:p>
      </dgm:t>
    </dgm:pt>
    <dgm:pt modelId="{665C1510-9E0D-4678-927A-FDD2EB9A181A}" type="sibTrans" cxnId="{55C5F77A-716E-42AC-A3F8-70AF94214BB4}">
      <dgm:prSet/>
      <dgm:spPr/>
      <dgm:t>
        <a:bodyPr/>
        <a:lstStyle/>
        <a:p>
          <a:endParaRPr lang="en-US"/>
        </a:p>
      </dgm:t>
    </dgm:pt>
    <dgm:pt modelId="{1C5538EC-5DF4-4681-AB85-17F808EF61FB}" type="pres">
      <dgm:prSet presAssocID="{FE79B710-D7EB-47E4-9DF1-493B8B8BBA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8D9E5A-D4EA-480B-844A-B39CA6CF95EF}" type="pres">
      <dgm:prSet presAssocID="{5D680A82-EDE8-4807-A843-769EC100074A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7DD3D-4041-4495-AD18-C7834C7CD8F1}" type="pres">
      <dgm:prSet presAssocID="{61267375-EFE0-4346-84CB-CF7C8CBE763B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20BCD-C7C3-4A4E-8C4E-4C4D88871E99}" type="pres">
      <dgm:prSet presAssocID="{8B690C92-73A9-47B6-B50F-6C19CBA26A4D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5F77A-716E-42AC-A3F8-70AF94214BB4}" srcId="{FE79B710-D7EB-47E4-9DF1-493B8B8BBA96}" destId="{61267375-EFE0-4346-84CB-CF7C8CBE763B}" srcOrd="1" destOrd="0" parTransId="{1001A721-AD68-4292-AD49-2D43287E936E}" sibTransId="{665C1510-9E0D-4678-927A-FDD2EB9A181A}"/>
    <dgm:cxn modelId="{57499EA5-DC64-4EE9-9784-937A554CA194}" srcId="{FE79B710-D7EB-47E4-9DF1-493B8B8BBA96}" destId="{5D680A82-EDE8-4807-A843-769EC100074A}" srcOrd="0" destOrd="0" parTransId="{BCC8505F-C112-4EEF-B932-1758BD89631D}" sibTransId="{F4BFBEB4-FFF9-411D-9674-1642C6EFFF83}"/>
    <dgm:cxn modelId="{68464C76-FB36-46DC-958A-F1DCFB113C93}" srcId="{FE79B710-D7EB-47E4-9DF1-493B8B8BBA96}" destId="{8B690C92-73A9-47B6-B50F-6C19CBA26A4D}" srcOrd="2" destOrd="0" parTransId="{5FBAC213-B84E-459A-90F8-80B856364C3C}" sibTransId="{97B1E4A7-80FF-45D5-811C-4A9D92EDDB5B}"/>
    <dgm:cxn modelId="{2E967C1D-2058-45D0-B4C1-3E2D09300A26}" type="presOf" srcId="{61267375-EFE0-4346-84CB-CF7C8CBE763B}" destId="{D1A7DD3D-4041-4495-AD18-C7834C7CD8F1}" srcOrd="0" destOrd="0" presId="urn:microsoft.com/office/officeart/2005/8/layout/arrow5"/>
    <dgm:cxn modelId="{33B6897E-9FDC-4134-B8BD-6EB08B512FD4}" type="presOf" srcId="{5D680A82-EDE8-4807-A843-769EC100074A}" destId="{B28D9E5A-D4EA-480B-844A-B39CA6CF95EF}" srcOrd="0" destOrd="0" presId="urn:microsoft.com/office/officeart/2005/8/layout/arrow5"/>
    <dgm:cxn modelId="{7F478FD6-F2A5-49CB-8918-474B5667555D}" type="presOf" srcId="{FE79B710-D7EB-47E4-9DF1-493B8B8BBA96}" destId="{1C5538EC-5DF4-4681-AB85-17F808EF61FB}" srcOrd="0" destOrd="0" presId="urn:microsoft.com/office/officeart/2005/8/layout/arrow5"/>
    <dgm:cxn modelId="{6B2F451A-D76E-45DB-A9CB-9F13BC3CF466}" type="presOf" srcId="{8B690C92-73A9-47B6-B50F-6C19CBA26A4D}" destId="{BCF20BCD-C7C3-4A4E-8C4E-4C4D88871E99}" srcOrd="0" destOrd="0" presId="urn:microsoft.com/office/officeart/2005/8/layout/arrow5"/>
    <dgm:cxn modelId="{E8D849DD-C7EA-4FD1-9D32-7AB9D95BDFC2}" type="presParOf" srcId="{1C5538EC-5DF4-4681-AB85-17F808EF61FB}" destId="{B28D9E5A-D4EA-480B-844A-B39CA6CF95EF}" srcOrd="0" destOrd="0" presId="urn:microsoft.com/office/officeart/2005/8/layout/arrow5"/>
    <dgm:cxn modelId="{9BF25297-475D-48E3-BF71-18B7AE84D99F}" type="presParOf" srcId="{1C5538EC-5DF4-4681-AB85-17F808EF61FB}" destId="{D1A7DD3D-4041-4495-AD18-C7834C7CD8F1}" srcOrd="1" destOrd="0" presId="urn:microsoft.com/office/officeart/2005/8/layout/arrow5"/>
    <dgm:cxn modelId="{46A6C485-887D-4747-A485-30F55DFB9680}" type="presParOf" srcId="{1C5538EC-5DF4-4681-AB85-17F808EF61FB}" destId="{BCF20BCD-C7C3-4A4E-8C4E-4C4D88871E99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196818-4CF4-4258-AB6E-D073E6E36BD9}" type="doc">
      <dgm:prSet loTypeId="urn:microsoft.com/office/officeart/2005/8/layout/arrow5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2F595-CF6F-4111-9216-1E2C40C1F26B}">
      <dgm:prSet phldrT="[Text]"/>
      <dgm:spPr/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8A870CF5-5C25-43B7-A6F1-5CFB45B523ED}" type="parTrans" cxnId="{1B03225F-9E77-4DB7-9EED-9F01295C6FC0}">
      <dgm:prSet/>
      <dgm:spPr/>
      <dgm:t>
        <a:bodyPr/>
        <a:lstStyle/>
        <a:p>
          <a:endParaRPr lang="en-US"/>
        </a:p>
      </dgm:t>
    </dgm:pt>
    <dgm:pt modelId="{EEB9E8AC-031E-44DA-8E23-6A2B5EEE9468}" type="sibTrans" cxnId="{1B03225F-9E77-4DB7-9EED-9F01295C6FC0}">
      <dgm:prSet/>
      <dgm:spPr/>
      <dgm:t>
        <a:bodyPr/>
        <a:lstStyle/>
        <a:p>
          <a:endParaRPr lang="en-US"/>
        </a:p>
      </dgm:t>
    </dgm:pt>
    <dgm:pt modelId="{8FC2B14C-8381-4111-8382-2197591AD705}">
      <dgm:prSet phldrT="[Text]"/>
      <dgm:spPr/>
      <dgm:t>
        <a:bodyPr/>
        <a:lstStyle/>
        <a:p>
          <a:r>
            <a:rPr lang="en-US" dirty="0" smtClean="0"/>
            <a:t>Attitudes</a:t>
          </a:r>
          <a:endParaRPr lang="en-US" dirty="0"/>
        </a:p>
      </dgm:t>
    </dgm:pt>
    <dgm:pt modelId="{8C4873C8-5B60-40B0-9D88-8B15434FC9D4}" type="parTrans" cxnId="{B67DD04D-0B66-47C9-A732-E0004F22F351}">
      <dgm:prSet/>
      <dgm:spPr/>
      <dgm:t>
        <a:bodyPr/>
        <a:lstStyle/>
        <a:p>
          <a:endParaRPr lang="en-US"/>
        </a:p>
      </dgm:t>
    </dgm:pt>
    <dgm:pt modelId="{14BB6DC5-2AC4-4380-B119-5725A8AC08A7}" type="sibTrans" cxnId="{B67DD04D-0B66-47C9-A732-E0004F22F351}">
      <dgm:prSet/>
      <dgm:spPr/>
      <dgm:t>
        <a:bodyPr/>
        <a:lstStyle/>
        <a:p>
          <a:endParaRPr lang="en-US"/>
        </a:p>
      </dgm:t>
    </dgm:pt>
    <dgm:pt modelId="{90CD4CD0-AFCB-4D02-851B-DDF9EB3A99B7}">
      <dgm:prSet/>
      <dgm:spPr/>
      <dgm:t>
        <a:bodyPr/>
        <a:lstStyle/>
        <a:p>
          <a:r>
            <a:rPr lang="en-US" dirty="0" smtClean="0"/>
            <a:t>General </a:t>
          </a:r>
          <a:r>
            <a:rPr lang="en-US" dirty="0" err="1" smtClean="0"/>
            <a:t>Bahavoiur</a:t>
          </a:r>
          <a:endParaRPr lang="en-US" dirty="0"/>
        </a:p>
      </dgm:t>
    </dgm:pt>
    <dgm:pt modelId="{9BC98B81-5B48-473F-A886-5507F39C9CA9}" type="parTrans" cxnId="{4F52542F-4FCF-455B-8E04-1F7B733BADD2}">
      <dgm:prSet/>
      <dgm:spPr/>
      <dgm:t>
        <a:bodyPr/>
        <a:lstStyle/>
        <a:p>
          <a:endParaRPr lang="en-US"/>
        </a:p>
      </dgm:t>
    </dgm:pt>
    <dgm:pt modelId="{A0455CF7-B6BE-4DDF-8A4F-8821BA82EAAF}" type="sibTrans" cxnId="{4F52542F-4FCF-455B-8E04-1F7B733BADD2}">
      <dgm:prSet/>
      <dgm:spPr/>
      <dgm:t>
        <a:bodyPr/>
        <a:lstStyle/>
        <a:p>
          <a:endParaRPr lang="en-US"/>
        </a:p>
      </dgm:t>
    </dgm:pt>
    <dgm:pt modelId="{5F61567B-9865-417D-A251-F795D0145695}" type="pres">
      <dgm:prSet presAssocID="{E8196818-4CF4-4258-AB6E-D073E6E36BD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0A086-9715-4A27-9909-55853E27BC43}" type="pres">
      <dgm:prSet presAssocID="{5582F595-CF6F-4111-9216-1E2C40C1F26B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419E2-F1AB-4B44-A600-E6C01D4140EF}" type="pres">
      <dgm:prSet presAssocID="{8FC2B14C-8381-4111-8382-2197591AD705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7F387-7868-4BC9-86C6-FCE6E388FF3E}" type="pres">
      <dgm:prSet presAssocID="{90CD4CD0-AFCB-4D02-851B-DDF9EB3A99B7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60A85A-A8DA-4E9A-BC73-459E470B780B}" type="presOf" srcId="{8FC2B14C-8381-4111-8382-2197591AD705}" destId="{FDE419E2-F1AB-4B44-A600-E6C01D4140EF}" srcOrd="0" destOrd="0" presId="urn:microsoft.com/office/officeart/2005/8/layout/arrow5"/>
    <dgm:cxn modelId="{DE411877-E2A3-4F55-8CD1-0F1543B55123}" type="presOf" srcId="{5582F595-CF6F-4111-9216-1E2C40C1F26B}" destId="{24D0A086-9715-4A27-9909-55853E27BC43}" srcOrd="0" destOrd="0" presId="urn:microsoft.com/office/officeart/2005/8/layout/arrow5"/>
    <dgm:cxn modelId="{4F52542F-4FCF-455B-8E04-1F7B733BADD2}" srcId="{E8196818-4CF4-4258-AB6E-D073E6E36BD9}" destId="{90CD4CD0-AFCB-4D02-851B-DDF9EB3A99B7}" srcOrd="2" destOrd="0" parTransId="{9BC98B81-5B48-473F-A886-5507F39C9CA9}" sibTransId="{A0455CF7-B6BE-4DDF-8A4F-8821BA82EAAF}"/>
    <dgm:cxn modelId="{B67DD04D-0B66-47C9-A732-E0004F22F351}" srcId="{E8196818-4CF4-4258-AB6E-D073E6E36BD9}" destId="{8FC2B14C-8381-4111-8382-2197591AD705}" srcOrd="1" destOrd="0" parTransId="{8C4873C8-5B60-40B0-9D88-8B15434FC9D4}" sibTransId="{14BB6DC5-2AC4-4380-B119-5725A8AC08A7}"/>
    <dgm:cxn modelId="{1B03225F-9E77-4DB7-9EED-9F01295C6FC0}" srcId="{E8196818-4CF4-4258-AB6E-D073E6E36BD9}" destId="{5582F595-CF6F-4111-9216-1E2C40C1F26B}" srcOrd="0" destOrd="0" parTransId="{8A870CF5-5C25-43B7-A6F1-5CFB45B523ED}" sibTransId="{EEB9E8AC-031E-44DA-8E23-6A2B5EEE9468}"/>
    <dgm:cxn modelId="{C0F57899-DB16-4C4D-8256-35798FB093DD}" type="presOf" srcId="{E8196818-4CF4-4258-AB6E-D073E6E36BD9}" destId="{5F61567B-9865-417D-A251-F795D0145695}" srcOrd="0" destOrd="0" presId="urn:microsoft.com/office/officeart/2005/8/layout/arrow5"/>
    <dgm:cxn modelId="{15C4CB29-785D-4F66-AEF6-AFC2B188FCE5}" type="presOf" srcId="{90CD4CD0-AFCB-4D02-851B-DDF9EB3A99B7}" destId="{5AA7F387-7868-4BC9-86C6-FCE6E388FF3E}" srcOrd="0" destOrd="0" presId="urn:microsoft.com/office/officeart/2005/8/layout/arrow5"/>
    <dgm:cxn modelId="{DE574FF2-7994-491B-B97F-361A61C987F6}" type="presParOf" srcId="{5F61567B-9865-417D-A251-F795D0145695}" destId="{24D0A086-9715-4A27-9909-55853E27BC43}" srcOrd="0" destOrd="0" presId="urn:microsoft.com/office/officeart/2005/8/layout/arrow5"/>
    <dgm:cxn modelId="{47E27854-14EA-46FA-92FC-0060587B896E}" type="presParOf" srcId="{5F61567B-9865-417D-A251-F795D0145695}" destId="{FDE419E2-F1AB-4B44-A600-E6C01D4140EF}" srcOrd="1" destOrd="0" presId="urn:microsoft.com/office/officeart/2005/8/layout/arrow5"/>
    <dgm:cxn modelId="{3ADE52DF-0C5A-4CB9-A603-8C489F5C0F5A}" type="presParOf" srcId="{5F61567B-9865-417D-A251-F795D0145695}" destId="{5AA7F387-7868-4BC9-86C6-FCE6E388FF3E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B322AC-B79A-434A-911C-2C9FF914CA35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A9C42-DC0D-40CA-B4C7-517457905EE7}">
      <dgm:prSet phldrT="[Text]"/>
      <dgm:spPr/>
      <dgm:t>
        <a:bodyPr/>
        <a:lstStyle/>
        <a:p>
          <a:r>
            <a:rPr lang="en-US" dirty="0" smtClean="0"/>
            <a:t>Better Life style</a:t>
          </a:r>
          <a:endParaRPr lang="en-US" dirty="0"/>
        </a:p>
      </dgm:t>
    </dgm:pt>
    <dgm:pt modelId="{1C5546EA-BD63-4EA1-8C95-482B90A379B0}" type="parTrans" cxnId="{545C15F2-6959-4313-83A6-06F0BF1DDC71}">
      <dgm:prSet/>
      <dgm:spPr/>
      <dgm:t>
        <a:bodyPr/>
        <a:lstStyle/>
        <a:p>
          <a:endParaRPr lang="en-US"/>
        </a:p>
      </dgm:t>
    </dgm:pt>
    <dgm:pt modelId="{C9293D92-AE7F-4F62-944A-2BC53E61F78F}" type="sibTrans" cxnId="{545C15F2-6959-4313-83A6-06F0BF1DDC71}">
      <dgm:prSet/>
      <dgm:spPr/>
      <dgm:t>
        <a:bodyPr/>
        <a:lstStyle/>
        <a:p>
          <a:endParaRPr lang="en-US"/>
        </a:p>
      </dgm:t>
    </dgm:pt>
    <dgm:pt modelId="{CBFD165B-0939-4633-9016-2ED7DADE8CA5}">
      <dgm:prSet phldrT="[Text]"/>
      <dgm:spPr/>
      <dgm:t>
        <a:bodyPr/>
        <a:lstStyle/>
        <a:p>
          <a:r>
            <a:rPr lang="en-US" dirty="0" smtClean="0"/>
            <a:t>Low fat foods</a:t>
          </a:r>
          <a:endParaRPr lang="en-US" dirty="0"/>
        </a:p>
      </dgm:t>
    </dgm:pt>
    <dgm:pt modelId="{8BA4DE59-EB2A-4D5B-B4F5-0953D6659D1A}" type="parTrans" cxnId="{7C620D19-1A0E-4FAB-9651-F72C2DE84BB3}">
      <dgm:prSet/>
      <dgm:spPr/>
      <dgm:t>
        <a:bodyPr/>
        <a:lstStyle/>
        <a:p>
          <a:endParaRPr lang="en-US"/>
        </a:p>
      </dgm:t>
    </dgm:pt>
    <dgm:pt modelId="{0F9B8AAA-EB75-4B4A-918E-50D43F8A2B8A}" type="sibTrans" cxnId="{7C620D19-1A0E-4FAB-9651-F72C2DE84BB3}">
      <dgm:prSet/>
      <dgm:spPr/>
      <dgm:t>
        <a:bodyPr/>
        <a:lstStyle/>
        <a:p>
          <a:endParaRPr lang="en-US"/>
        </a:p>
      </dgm:t>
    </dgm:pt>
    <dgm:pt modelId="{2BFEBD84-AB58-42DE-981A-77DF1E903D25}">
      <dgm:prSet phldrT="[Text]"/>
      <dgm:spPr/>
      <dgm:t>
        <a:bodyPr/>
        <a:lstStyle/>
        <a:p>
          <a:r>
            <a:rPr lang="en-US" dirty="0" smtClean="0"/>
            <a:t>Exercise</a:t>
          </a:r>
          <a:endParaRPr lang="en-US" dirty="0"/>
        </a:p>
      </dgm:t>
    </dgm:pt>
    <dgm:pt modelId="{29D34380-348D-4409-B63D-8F5F8B01CE82}" type="parTrans" cxnId="{F24250AC-C7E2-48AF-9CF2-ED0BAD7886B3}">
      <dgm:prSet/>
      <dgm:spPr/>
      <dgm:t>
        <a:bodyPr/>
        <a:lstStyle/>
        <a:p>
          <a:endParaRPr lang="en-US"/>
        </a:p>
      </dgm:t>
    </dgm:pt>
    <dgm:pt modelId="{315B32C5-15F2-429C-AC67-C97C66671D6C}" type="sibTrans" cxnId="{F24250AC-C7E2-48AF-9CF2-ED0BAD7886B3}">
      <dgm:prSet/>
      <dgm:spPr/>
      <dgm:t>
        <a:bodyPr/>
        <a:lstStyle/>
        <a:p>
          <a:endParaRPr lang="en-US"/>
        </a:p>
      </dgm:t>
    </dgm:pt>
    <dgm:pt modelId="{F6649E61-6BDB-4E83-BB91-8F2DB32495A3}">
      <dgm:prSet phldrT="[Text]"/>
      <dgm:spPr/>
      <dgm:t>
        <a:bodyPr/>
        <a:lstStyle/>
        <a:p>
          <a:r>
            <a:rPr lang="en-US" dirty="0" smtClean="0"/>
            <a:t>Natural foods</a:t>
          </a:r>
          <a:endParaRPr lang="en-US" dirty="0"/>
        </a:p>
      </dgm:t>
    </dgm:pt>
    <dgm:pt modelId="{B57F6F17-A24F-4CBC-9239-E9AAAAB42BCB}" type="parTrans" cxnId="{E99077EC-2858-4F71-8BB1-F13961DAECD1}">
      <dgm:prSet/>
      <dgm:spPr/>
      <dgm:t>
        <a:bodyPr/>
        <a:lstStyle/>
        <a:p>
          <a:endParaRPr lang="en-US"/>
        </a:p>
      </dgm:t>
    </dgm:pt>
    <dgm:pt modelId="{72A54200-BD1D-4AE5-94AA-3E8DAC143803}" type="sibTrans" cxnId="{E99077EC-2858-4F71-8BB1-F13961DAECD1}">
      <dgm:prSet/>
      <dgm:spPr/>
      <dgm:t>
        <a:bodyPr/>
        <a:lstStyle/>
        <a:p>
          <a:endParaRPr lang="en-US"/>
        </a:p>
      </dgm:t>
    </dgm:pt>
    <dgm:pt modelId="{80206896-7179-42C9-B7EC-33669AEC83EF}" type="pres">
      <dgm:prSet presAssocID="{C9B322AC-B79A-434A-911C-2C9FF914CA3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53E59D-A3C4-4702-B000-8DAEA3306426}" type="pres">
      <dgm:prSet presAssocID="{051A9C42-DC0D-40CA-B4C7-517457905EE7}" presName="centerShape" presStyleLbl="node0" presStyleIdx="0" presStyleCnt="1"/>
      <dgm:spPr/>
      <dgm:t>
        <a:bodyPr/>
        <a:lstStyle/>
        <a:p>
          <a:endParaRPr lang="en-US"/>
        </a:p>
      </dgm:t>
    </dgm:pt>
    <dgm:pt modelId="{BB572E81-52D9-4C5E-9AA1-6AFA99C69E17}" type="pres">
      <dgm:prSet presAssocID="{8BA4DE59-EB2A-4D5B-B4F5-0953D6659D1A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35FC6422-B14A-450B-832B-F9914FD03C04}" type="pres">
      <dgm:prSet presAssocID="{CBFD165B-0939-4633-9016-2ED7DADE8C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041BD-313C-4AD1-B945-0861E43AA521}" type="pres">
      <dgm:prSet presAssocID="{29D34380-348D-4409-B63D-8F5F8B01CE82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059EC25-2F2A-404A-AE0C-280B8A4982D1}" type="pres">
      <dgm:prSet presAssocID="{2BFEBD84-AB58-42DE-981A-77DF1E903D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11AD9-7F7F-43BB-A3FD-FB85F58A1934}" type="pres">
      <dgm:prSet presAssocID="{B57F6F17-A24F-4CBC-9239-E9AAAAB42BC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91953D0-E896-463D-9031-E8006255A93B}" type="pres">
      <dgm:prSet presAssocID="{F6649E61-6BDB-4E83-BB91-8F2DB32495A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02B0C-0B52-401B-9655-0BA67D10FF9B}" type="presOf" srcId="{F6649E61-6BDB-4E83-BB91-8F2DB32495A3}" destId="{491953D0-E896-463D-9031-E8006255A93B}" srcOrd="0" destOrd="0" presId="urn:microsoft.com/office/officeart/2005/8/layout/radial4"/>
    <dgm:cxn modelId="{FD0902F7-6179-4F87-A531-99D328D443BF}" type="presOf" srcId="{2BFEBD84-AB58-42DE-981A-77DF1E903D25}" destId="{0059EC25-2F2A-404A-AE0C-280B8A4982D1}" srcOrd="0" destOrd="0" presId="urn:microsoft.com/office/officeart/2005/8/layout/radial4"/>
    <dgm:cxn modelId="{E99077EC-2858-4F71-8BB1-F13961DAECD1}" srcId="{051A9C42-DC0D-40CA-B4C7-517457905EE7}" destId="{F6649E61-6BDB-4E83-BB91-8F2DB32495A3}" srcOrd="2" destOrd="0" parTransId="{B57F6F17-A24F-4CBC-9239-E9AAAAB42BCB}" sibTransId="{72A54200-BD1D-4AE5-94AA-3E8DAC143803}"/>
    <dgm:cxn modelId="{7C620D19-1A0E-4FAB-9651-F72C2DE84BB3}" srcId="{051A9C42-DC0D-40CA-B4C7-517457905EE7}" destId="{CBFD165B-0939-4633-9016-2ED7DADE8CA5}" srcOrd="0" destOrd="0" parTransId="{8BA4DE59-EB2A-4D5B-B4F5-0953D6659D1A}" sibTransId="{0F9B8AAA-EB75-4B4A-918E-50D43F8A2B8A}"/>
    <dgm:cxn modelId="{9563E0ED-4BCF-404F-A39B-2266E53125DA}" type="presOf" srcId="{C9B322AC-B79A-434A-911C-2C9FF914CA35}" destId="{80206896-7179-42C9-B7EC-33669AEC83EF}" srcOrd="0" destOrd="0" presId="urn:microsoft.com/office/officeart/2005/8/layout/radial4"/>
    <dgm:cxn modelId="{E2EB7BF5-480F-4E37-9CBA-231D55EA1F8B}" type="presOf" srcId="{8BA4DE59-EB2A-4D5B-B4F5-0953D6659D1A}" destId="{BB572E81-52D9-4C5E-9AA1-6AFA99C69E17}" srcOrd="0" destOrd="0" presId="urn:microsoft.com/office/officeart/2005/8/layout/radial4"/>
    <dgm:cxn modelId="{7AD646D0-7CB7-4550-BA0E-C8C2F249A6B0}" type="presOf" srcId="{B57F6F17-A24F-4CBC-9239-E9AAAAB42BCB}" destId="{F2511AD9-7F7F-43BB-A3FD-FB85F58A1934}" srcOrd="0" destOrd="0" presId="urn:microsoft.com/office/officeart/2005/8/layout/radial4"/>
    <dgm:cxn modelId="{63E432DB-13A2-4A56-93DA-B0A83C61A17B}" type="presOf" srcId="{CBFD165B-0939-4633-9016-2ED7DADE8CA5}" destId="{35FC6422-B14A-450B-832B-F9914FD03C04}" srcOrd="0" destOrd="0" presId="urn:microsoft.com/office/officeart/2005/8/layout/radial4"/>
    <dgm:cxn modelId="{D2787C55-DFA3-4645-9276-F6BC60FA148F}" type="presOf" srcId="{051A9C42-DC0D-40CA-B4C7-517457905EE7}" destId="{4A53E59D-A3C4-4702-B000-8DAEA3306426}" srcOrd="0" destOrd="0" presId="urn:microsoft.com/office/officeart/2005/8/layout/radial4"/>
    <dgm:cxn modelId="{D9E08B3D-1DC7-4021-8C38-41EE32D7F3D1}" type="presOf" srcId="{29D34380-348D-4409-B63D-8F5F8B01CE82}" destId="{E49041BD-313C-4AD1-B945-0861E43AA521}" srcOrd="0" destOrd="0" presId="urn:microsoft.com/office/officeart/2005/8/layout/radial4"/>
    <dgm:cxn modelId="{F24250AC-C7E2-48AF-9CF2-ED0BAD7886B3}" srcId="{051A9C42-DC0D-40CA-B4C7-517457905EE7}" destId="{2BFEBD84-AB58-42DE-981A-77DF1E903D25}" srcOrd="1" destOrd="0" parTransId="{29D34380-348D-4409-B63D-8F5F8B01CE82}" sibTransId="{315B32C5-15F2-429C-AC67-C97C66671D6C}"/>
    <dgm:cxn modelId="{545C15F2-6959-4313-83A6-06F0BF1DDC71}" srcId="{C9B322AC-B79A-434A-911C-2C9FF914CA35}" destId="{051A9C42-DC0D-40CA-B4C7-517457905EE7}" srcOrd="0" destOrd="0" parTransId="{1C5546EA-BD63-4EA1-8C95-482B90A379B0}" sibTransId="{C9293D92-AE7F-4F62-944A-2BC53E61F78F}"/>
    <dgm:cxn modelId="{EF0DA551-E1D6-4B09-9C2F-D12191A5DD78}" type="presParOf" srcId="{80206896-7179-42C9-B7EC-33669AEC83EF}" destId="{4A53E59D-A3C4-4702-B000-8DAEA3306426}" srcOrd="0" destOrd="0" presId="urn:microsoft.com/office/officeart/2005/8/layout/radial4"/>
    <dgm:cxn modelId="{747795F3-937E-4C25-AA74-8CE34D697EAD}" type="presParOf" srcId="{80206896-7179-42C9-B7EC-33669AEC83EF}" destId="{BB572E81-52D9-4C5E-9AA1-6AFA99C69E17}" srcOrd="1" destOrd="0" presId="urn:microsoft.com/office/officeart/2005/8/layout/radial4"/>
    <dgm:cxn modelId="{A1BBE978-5B80-4469-AF61-2B6C51009483}" type="presParOf" srcId="{80206896-7179-42C9-B7EC-33669AEC83EF}" destId="{35FC6422-B14A-450B-832B-F9914FD03C04}" srcOrd="2" destOrd="0" presId="urn:microsoft.com/office/officeart/2005/8/layout/radial4"/>
    <dgm:cxn modelId="{CF364890-4D2F-4FDF-B154-D84F18C8A1B0}" type="presParOf" srcId="{80206896-7179-42C9-B7EC-33669AEC83EF}" destId="{E49041BD-313C-4AD1-B945-0861E43AA521}" srcOrd="3" destOrd="0" presId="urn:microsoft.com/office/officeart/2005/8/layout/radial4"/>
    <dgm:cxn modelId="{059414F2-B065-4AD2-9FDF-772EC94DDDDB}" type="presParOf" srcId="{80206896-7179-42C9-B7EC-33669AEC83EF}" destId="{0059EC25-2F2A-404A-AE0C-280B8A4982D1}" srcOrd="4" destOrd="0" presId="urn:microsoft.com/office/officeart/2005/8/layout/radial4"/>
    <dgm:cxn modelId="{26CCB04B-7FB4-4B07-8318-852F720F6108}" type="presParOf" srcId="{80206896-7179-42C9-B7EC-33669AEC83EF}" destId="{F2511AD9-7F7F-43BB-A3FD-FB85F58A1934}" srcOrd="5" destOrd="0" presId="urn:microsoft.com/office/officeart/2005/8/layout/radial4"/>
    <dgm:cxn modelId="{E43C160A-CCEC-46ED-A53A-CCA4CF900FFF}" type="presParOf" srcId="{80206896-7179-42C9-B7EC-33669AEC83EF}" destId="{491953D0-E896-463D-9031-E8006255A93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EDEDC-D132-46F9-9E7B-C6B27C9EFEE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F857C-DBCE-4A5E-B04D-FF35D9430854}">
      <dgm:prSet phldrT="[Text]"/>
      <dgm:spPr/>
      <dgm:t>
        <a:bodyPr/>
        <a:lstStyle/>
        <a:p>
          <a:r>
            <a:rPr lang="en-US" dirty="0" smtClean="0"/>
            <a:t>GDP</a:t>
          </a:r>
          <a:endParaRPr lang="en-US" dirty="0"/>
        </a:p>
      </dgm:t>
    </dgm:pt>
    <dgm:pt modelId="{97495636-AE02-42CE-B263-E8BFC6CF7C42}" type="parTrans" cxnId="{F8CD6B2D-17B4-41A0-9457-F47508306296}">
      <dgm:prSet/>
      <dgm:spPr/>
      <dgm:t>
        <a:bodyPr/>
        <a:lstStyle/>
        <a:p>
          <a:endParaRPr lang="en-US"/>
        </a:p>
      </dgm:t>
    </dgm:pt>
    <dgm:pt modelId="{0F53B201-7638-43F9-ADF3-32D1276F0C11}" type="sibTrans" cxnId="{F8CD6B2D-17B4-41A0-9457-F47508306296}">
      <dgm:prSet/>
      <dgm:spPr/>
      <dgm:t>
        <a:bodyPr/>
        <a:lstStyle/>
        <a:p>
          <a:endParaRPr lang="en-US"/>
        </a:p>
      </dgm:t>
    </dgm:pt>
    <dgm:pt modelId="{48C6F12A-C00D-4DE6-8AE0-10FFE925831D}">
      <dgm:prSet phldrT="[Text]"/>
      <dgm:spPr/>
      <dgm:t>
        <a:bodyPr/>
        <a:lstStyle/>
        <a:p>
          <a:r>
            <a:rPr lang="en-US" dirty="0" smtClean="0"/>
            <a:t>Per Capita (per person)</a:t>
          </a:r>
          <a:endParaRPr lang="en-US" dirty="0"/>
        </a:p>
      </dgm:t>
    </dgm:pt>
    <dgm:pt modelId="{DB98ED7B-0E3D-46A4-8768-5C102ECE5121}" type="parTrans" cxnId="{1A4739EC-2D12-4479-9FDF-6B84183DAE25}">
      <dgm:prSet/>
      <dgm:spPr/>
      <dgm:t>
        <a:bodyPr/>
        <a:lstStyle/>
        <a:p>
          <a:endParaRPr lang="en-US"/>
        </a:p>
      </dgm:t>
    </dgm:pt>
    <dgm:pt modelId="{D599B394-DCD7-4EDB-A4A3-FAAB7BEAA13E}" type="sibTrans" cxnId="{1A4739EC-2D12-4479-9FDF-6B84183DAE25}">
      <dgm:prSet/>
      <dgm:spPr/>
      <dgm:t>
        <a:bodyPr/>
        <a:lstStyle/>
        <a:p>
          <a:endParaRPr lang="en-US"/>
        </a:p>
      </dgm:t>
    </dgm:pt>
    <dgm:pt modelId="{6A2BB43C-A4AC-4D53-8746-4A630B1AFCF1}">
      <dgm:prSet phldrT="[Text]"/>
      <dgm:spPr/>
      <dgm:t>
        <a:bodyPr/>
        <a:lstStyle/>
        <a:p>
          <a:r>
            <a:rPr lang="en-US" dirty="0" smtClean="0"/>
            <a:t>Calculated After inflation so PPP is necessary to be used</a:t>
          </a:r>
          <a:endParaRPr lang="en-US" dirty="0"/>
        </a:p>
      </dgm:t>
    </dgm:pt>
    <dgm:pt modelId="{D202C00C-8331-421F-96CD-8A6769CD1586}" type="parTrans" cxnId="{7AB47FDF-E278-4E75-A251-5E7073E68573}">
      <dgm:prSet/>
      <dgm:spPr/>
      <dgm:t>
        <a:bodyPr/>
        <a:lstStyle/>
        <a:p>
          <a:endParaRPr lang="en-US"/>
        </a:p>
      </dgm:t>
    </dgm:pt>
    <dgm:pt modelId="{17C7A7FC-A437-4197-9727-331FF01BB691}" type="sibTrans" cxnId="{7AB47FDF-E278-4E75-A251-5E7073E68573}">
      <dgm:prSet/>
      <dgm:spPr/>
      <dgm:t>
        <a:bodyPr/>
        <a:lstStyle/>
        <a:p>
          <a:endParaRPr lang="en-US"/>
        </a:p>
      </dgm:t>
    </dgm:pt>
    <dgm:pt modelId="{C177E81F-8ABC-49D5-BBE2-7EB62513754F}">
      <dgm:prSet phldrT="[Text]"/>
      <dgm:spPr/>
      <dgm:t>
        <a:bodyPr/>
        <a:lstStyle/>
        <a:p>
          <a:r>
            <a:rPr lang="en-US" dirty="0" smtClean="0"/>
            <a:t>PPP</a:t>
          </a:r>
          <a:endParaRPr lang="en-US" dirty="0"/>
        </a:p>
      </dgm:t>
    </dgm:pt>
    <dgm:pt modelId="{B83C72EA-CAE3-4A00-B86A-483BA19E3C22}" type="parTrans" cxnId="{20338C2B-A48B-4E56-921D-B64073CE2CED}">
      <dgm:prSet/>
      <dgm:spPr/>
      <dgm:t>
        <a:bodyPr/>
        <a:lstStyle/>
        <a:p>
          <a:endParaRPr lang="en-US"/>
        </a:p>
      </dgm:t>
    </dgm:pt>
    <dgm:pt modelId="{F2CB98BC-52BC-49B7-86AD-ACF788900AA7}" type="sibTrans" cxnId="{20338C2B-A48B-4E56-921D-B64073CE2CED}">
      <dgm:prSet/>
      <dgm:spPr/>
      <dgm:t>
        <a:bodyPr/>
        <a:lstStyle/>
        <a:p>
          <a:endParaRPr lang="en-US"/>
        </a:p>
      </dgm:t>
    </dgm:pt>
    <dgm:pt modelId="{5658BD72-6F74-419F-8B2D-AA97147D491A}">
      <dgm:prSet phldrT="[Text]"/>
      <dgm:spPr/>
      <dgm:t>
        <a:bodyPr/>
        <a:lstStyle/>
        <a:p>
          <a:r>
            <a:rPr lang="en-US" dirty="0" smtClean="0"/>
            <a:t>Basic basket of goods with $</a:t>
          </a:r>
          <a:endParaRPr lang="en-US" dirty="0"/>
        </a:p>
      </dgm:t>
    </dgm:pt>
    <dgm:pt modelId="{90E0B749-3187-4BCF-BC4D-3DC40C086CF6}" type="parTrans" cxnId="{4DFF9271-55E5-49BC-8286-15B11A316057}">
      <dgm:prSet/>
      <dgm:spPr/>
      <dgm:t>
        <a:bodyPr/>
        <a:lstStyle/>
        <a:p>
          <a:endParaRPr lang="en-US"/>
        </a:p>
      </dgm:t>
    </dgm:pt>
    <dgm:pt modelId="{106C79FB-E1CD-46FE-B696-52222C82971A}" type="sibTrans" cxnId="{4DFF9271-55E5-49BC-8286-15B11A316057}">
      <dgm:prSet/>
      <dgm:spPr/>
      <dgm:t>
        <a:bodyPr/>
        <a:lstStyle/>
        <a:p>
          <a:endParaRPr lang="en-US"/>
        </a:p>
      </dgm:t>
    </dgm:pt>
    <dgm:pt modelId="{5D4D2206-A61C-4E60-AEDC-F10E4B0CF01C}">
      <dgm:prSet phldrT="[Text]"/>
      <dgm:spPr/>
      <dgm:t>
        <a:bodyPr/>
        <a:lstStyle/>
        <a:p>
          <a:r>
            <a:rPr lang="en-US" dirty="0" smtClean="0"/>
            <a:t>Even it level-up the GDP of poor, but gap still big</a:t>
          </a:r>
          <a:endParaRPr lang="en-US" dirty="0"/>
        </a:p>
      </dgm:t>
    </dgm:pt>
    <dgm:pt modelId="{4FC7EEA5-D511-4111-AD39-521823F93EFD}" type="parTrans" cxnId="{081FB6DD-0281-42C7-9977-7F6BD2D250A8}">
      <dgm:prSet/>
      <dgm:spPr/>
      <dgm:t>
        <a:bodyPr/>
        <a:lstStyle/>
        <a:p>
          <a:endParaRPr lang="en-US"/>
        </a:p>
      </dgm:t>
    </dgm:pt>
    <dgm:pt modelId="{C1F03968-4366-400E-89C8-287AC5E02F5A}" type="sibTrans" cxnId="{081FB6DD-0281-42C7-9977-7F6BD2D250A8}">
      <dgm:prSet/>
      <dgm:spPr/>
      <dgm:t>
        <a:bodyPr/>
        <a:lstStyle/>
        <a:p>
          <a:endParaRPr lang="en-US"/>
        </a:p>
      </dgm:t>
    </dgm:pt>
    <dgm:pt modelId="{B0062D3E-CC7C-47B2-A35B-04C81B7E5BA0}">
      <dgm:prSet phldrT="[Text]"/>
      <dgm:spPr/>
      <dgm:t>
        <a:bodyPr/>
        <a:lstStyle/>
        <a:p>
          <a:r>
            <a:rPr lang="en-US" dirty="0" smtClean="0"/>
            <a:t>Global Domestic Production</a:t>
          </a:r>
          <a:endParaRPr lang="en-US" dirty="0"/>
        </a:p>
      </dgm:t>
    </dgm:pt>
    <dgm:pt modelId="{6F1519B0-A1FC-49AA-B53F-1C01683095A9}" type="parTrans" cxnId="{A0998A7E-B417-4147-BD6E-EAD7A8D806BE}">
      <dgm:prSet/>
      <dgm:spPr/>
    </dgm:pt>
    <dgm:pt modelId="{F8BD5405-6DAD-41A8-AD2F-968ADB34A6E2}" type="sibTrans" cxnId="{A0998A7E-B417-4147-BD6E-EAD7A8D806BE}">
      <dgm:prSet/>
      <dgm:spPr/>
    </dgm:pt>
    <dgm:pt modelId="{DD5F837C-7767-4A02-85C5-B4512412E31B}">
      <dgm:prSet phldrT="[Text]"/>
      <dgm:spPr/>
      <dgm:t>
        <a:bodyPr/>
        <a:lstStyle/>
        <a:p>
          <a:r>
            <a:rPr lang="en-US" dirty="0" smtClean="0"/>
            <a:t>Purchase Power Parity, to compensate inflation effect</a:t>
          </a:r>
          <a:endParaRPr lang="en-US" dirty="0"/>
        </a:p>
      </dgm:t>
    </dgm:pt>
    <dgm:pt modelId="{8B5D3E14-AF15-4CCD-835E-715F45CAB157}" type="parTrans" cxnId="{C2994220-E942-4CD6-B1B6-3AA8A28BCCCE}">
      <dgm:prSet/>
      <dgm:spPr/>
    </dgm:pt>
    <dgm:pt modelId="{BB038576-97BB-4368-8107-3BEFC3D53FB6}" type="sibTrans" cxnId="{C2994220-E942-4CD6-B1B6-3AA8A28BCCCE}">
      <dgm:prSet/>
      <dgm:spPr/>
    </dgm:pt>
    <dgm:pt modelId="{04488EA2-00CC-471B-8E6B-A8EEE0D0812D}" type="pres">
      <dgm:prSet presAssocID="{90FEDEDC-D132-46F9-9E7B-C6B27C9EFE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5303E0-1837-44B1-B605-E1A515D50B65}" type="pres">
      <dgm:prSet presAssocID="{418F857C-DBCE-4A5E-B04D-FF35D9430854}" presName="composite" presStyleCnt="0"/>
      <dgm:spPr/>
    </dgm:pt>
    <dgm:pt modelId="{3544E2B0-71EF-4EBF-B8AF-9A392A677835}" type="pres">
      <dgm:prSet presAssocID="{418F857C-DBCE-4A5E-B04D-FF35D943085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3FA71-0C37-4B4B-B2FF-CD8B415DBBD2}" type="pres">
      <dgm:prSet presAssocID="{418F857C-DBCE-4A5E-B04D-FF35D943085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48317-5F1F-4943-8BFD-619B6F739EF3}" type="pres">
      <dgm:prSet presAssocID="{0F53B201-7638-43F9-ADF3-32D1276F0C11}" presName="space" presStyleCnt="0"/>
      <dgm:spPr/>
    </dgm:pt>
    <dgm:pt modelId="{8D39F313-245E-4F31-954F-FF70FF8088A3}" type="pres">
      <dgm:prSet presAssocID="{C177E81F-8ABC-49D5-BBE2-7EB62513754F}" presName="composite" presStyleCnt="0"/>
      <dgm:spPr/>
    </dgm:pt>
    <dgm:pt modelId="{98A911F6-911B-4875-ABCC-026EBE0D8A1B}" type="pres">
      <dgm:prSet presAssocID="{C177E81F-8ABC-49D5-BBE2-7EB6251375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5ADBC-761C-49E8-A121-0366E7A60FE2}" type="pres">
      <dgm:prSet presAssocID="{C177E81F-8ABC-49D5-BBE2-7EB62513754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CD6B2D-17B4-41A0-9457-F47508306296}" srcId="{90FEDEDC-D132-46F9-9E7B-C6B27C9EFEE6}" destId="{418F857C-DBCE-4A5E-B04D-FF35D9430854}" srcOrd="0" destOrd="0" parTransId="{97495636-AE02-42CE-B263-E8BFC6CF7C42}" sibTransId="{0F53B201-7638-43F9-ADF3-32D1276F0C11}"/>
    <dgm:cxn modelId="{7A39D9C2-4532-4931-9E95-90AF91779D23}" type="presOf" srcId="{B0062D3E-CC7C-47B2-A35B-04C81B7E5BA0}" destId="{A323FA71-0C37-4B4B-B2FF-CD8B415DBBD2}" srcOrd="0" destOrd="0" presId="urn:microsoft.com/office/officeart/2005/8/layout/hList1"/>
    <dgm:cxn modelId="{081FB6DD-0281-42C7-9977-7F6BD2D250A8}" srcId="{C177E81F-8ABC-49D5-BBE2-7EB62513754F}" destId="{5D4D2206-A61C-4E60-AEDC-F10E4B0CF01C}" srcOrd="2" destOrd="0" parTransId="{4FC7EEA5-D511-4111-AD39-521823F93EFD}" sibTransId="{C1F03968-4366-400E-89C8-287AC5E02F5A}"/>
    <dgm:cxn modelId="{4DFF9271-55E5-49BC-8286-15B11A316057}" srcId="{C177E81F-8ABC-49D5-BBE2-7EB62513754F}" destId="{5658BD72-6F74-419F-8B2D-AA97147D491A}" srcOrd="1" destOrd="0" parTransId="{90E0B749-3187-4BCF-BC4D-3DC40C086CF6}" sibTransId="{106C79FB-E1CD-46FE-B696-52222C82971A}"/>
    <dgm:cxn modelId="{4EC14E3D-0613-4433-9FAD-2687FCF554DB}" type="presOf" srcId="{C177E81F-8ABC-49D5-BBE2-7EB62513754F}" destId="{98A911F6-911B-4875-ABCC-026EBE0D8A1B}" srcOrd="0" destOrd="0" presId="urn:microsoft.com/office/officeart/2005/8/layout/hList1"/>
    <dgm:cxn modelId="{20338C2B-A48B-4E56-921D-B64073CE2CED}" srcId="{90FEDEDC-D132-46F9-9E7B-C6B27C9EFEE6}" destId="{C177E81F-8ABC-49D5-BBE2-7EB62513754F}" srcOrd="1" destOrd="0" parTransId="{B83C72EA-CAE3-4A00-B86A-483BA19E3C22}" sibTransId="{F2CB98BC-52BC-49B7-86AD-ACF788900AA7}"/>
    <dgm:cxn modelId="{B009AB5C-10BB-4076-BF94-E74597CE1D9D}" type="presOf" srcId="{5D4D2206-A61C-4E60-AEDC-F10E4B0CF01C}" destId="{EBB5ADBC-761C-49E8-A121-0366E7A60FE2}" srcOrd="0" destOrd="2" presId="urn:microsoft.com/office/officeart/2005/8/layout/hList1"/>
    <dgm:cxn modelId="{7AB47FDF-E278-4E75-A251-5E7073E68573}" srcId="{418F857C-DBCE-4A5E-B04D-FF35D9430854}" destId="{6A2BB43C-A4AC-4D53-8746-4A630B1AFCF1}" srcOrd="2" destOrd="0" parTransId="{D202C00C-8331-421F-96CD-8A6769CD1586}" sibTransId="{17C7A7FC-A437-4197-9727-331FF01BB691}"/>
    <dgm:cxn modelId="{809DD848-11D5-4418-BA5F-D37C4924EAE5}" type="presOf" srcId="{48C6F12A-C00D-4DE6-8AE0-10FFE925831D}" destId="{A323FA71-0C37-4B4B-B2FF-CD8B415DBBD2}" srcOrd="0" destOrd="1" presId="urn:microsoft.com/office/officeart/2005/8/layout/hList1"/>
    <dgm:cxn modelId="{7C897A94-E70C-46FA-9937-EB8500B841F9}" type="presOf" srcId="{6A2BB43C-A4AC-4D53-8746-4A630B1AFCF1}" destId="{A323FA71-0C37-4B4B-B2FF-CD8B415DBBD2}" srcOrd="0" destOrd="2" presId="urn:microsoft.com/office/officeart/2005/8/layout/hList1"/>
    <dgm:cxn modelId="{65E279D4-B3C1-4895-9B0D-67CB7989C993}" type="presOf" srcId="{90FEDEDC-D132-46F9-9E7B-C6B27C9EFEE6}" destId="{04488EA2-00CC-471B-8E6B-A8EEE0D0812D}" srcOrd="0" destOrd="0" presId="urn:microsoft.com/office/officeart/2005/8/layout/hList1"/>
    <dgm:cxn modelId="{1A4739EC-2D12-4479-9FDF-6B84183DAE25}" srcId="{418F857C-DBCE-4A5E-B04D-FF35D9430854}" destId="{48C6F12A-C00D-4DE6-8AE0-10FFE925831D}" srcOrd="1" destOrd="0" parTransId="{DB98ED7B-0E3D-46A4-8768-5C102ECE5121}" sibTransId="{D599B394-DCD7-4EDB-A4A3-FAAB7BEAA13E}"/>
    <dgm:cxn modelId="{4F0BC646-E55C-4ABC-AB6B-571D5948BDBF}" type="presOf" srcId="{DD5F837C-7767-4A02-85C5-B4512412E31B}" destId="{EBB5ADBC-761C-49E8-A121-0366E7A60FE2}" srcOrd="0" destOrd="0" presId="urn:microsoft.com/office/officeart/2005/8/layout/hList1"/>
    <dgm:cxn modelId="{EDE1705C-27EB-4E5E-A315-3C0341626FA7}" type="presOf" srcId="{5658BD72-6F74-419F-8B2D-AA97147D491A}" destId="{EBB5ADBC-761C-49E8-A121-0366E7A60FE2}" srcOrd="0" destOrd="1" presId="urn:microsoft.com/office/officeart/2005/8/layout/hList1"/>
    <dgm:cxn modelId="{C2994220-E942-4CD6-B1B6-3AA8A28BCCCE}" srcId="{C177E81F-8ABC-49D5-BBE2-7EB62513754F}" destId="{DD5F837C-7767-4A02-85C5-B4512412E31B}" srcOrd="0" destOrd="0" parTransId="{8B5D3E14-AF15-4CCD-835E-715F45CAB157}" sibTransId="{BB038576-97BB-4368-8107-3BEFC3D53FB6}"/>
    <dgm:cxn modelId="{4B75DE39-1CF5-402A-8FA9-88EE6A43B646}" type="presOf" srcId="{418F857C-DBCE-4A5E-B04D-FF35D9430854}" destId="{3544E2B0-71EF-4EBF-B8AF-9A392A677835}" srcOrd="0" destOrd="0" presId="urn:microsoft.com/office/officeart/2005/8/layout/hList1"/>
    <dgm:cxn modelId="{A0998A7E-B417-4147-BD6E-EAD7A8D806BE}" srcId="{418F857C-DBCE-4A5E-B04D-FF35D9430854}" destId="{B0062D3E-CC7C-47B2-A35B-04C81B7E5BA0}" srcOrd="0" destOrd="0" parTransId="{6F1519B0-A1FC-49AA-B53F-1C01683095A9}" sibTransId="{F8BD5405-6DAD-41A8-AD2F-968ADB34A6E2}"/>
    <dgm:cxn modelId="{852B8033-8B16-4877-9175-A3962FF315FD}" type="presParOf" srcId="{04488EA2-00CC-471B-8E6B-A8EEE0D0812D}" destId="{545303E0-1837-44B1-B605-E1A515D50B65}" srcOrd="0" destOrd="0" presId="urn:microsoft.com/office/officeart/2005/8/layout/hList1"/>
    <dgm:cxn modelId="{F717B37C-AF95-4952-B32F-F1CC51E56CDF}" type="presParOf" srcId="{545303E0-1837-44B1-B605-E1A515D50B65}" destId="{3544E2B0-71EF-4EBF-B8AF-9A392A677835}" srcOrd="0" destOrd="0" presId="urn:microsoft.com/office/officeart/2005/8/layout/hList1"/>
    <dgm:cxn modelId="{DA3D3859-CEDB-4657-8F7E-76D131A00144}" type="presParOf" srcId="{545303E0-1837-44B1-B605-E1A515D50B65}" destId="{A323FA71-0C37-4B4B-B2FF-CD8B415DBBD2}" srcOrd="1" destOrd="0" presId="urn:microsoft.com/office/officeart/2005/8/layout/hList1"/>
    <dgm:cxn modelId="{6D4A3704-B79E-4F5B-B084-221A0B3BE8D6}" type="presParOf" srcId="{04488EA2-00CC-471B-8E6B-A8EEE0D0812D}" destId="{35148317-5F1F-4943-8BFD-619B6F739EF3}" srcOrd="1" destOrd="0" presId="urn:microsoft.com/office/officeart/2005/8/layout/hList1"/>
    <dgm:cxn modelId="{9313973B-4624-4138-8E20-43F756219C35}" type="presParOf" srcId="{04488EA2-00CC-471B-8E6B-A8EEE0D0812D}" destId="{8D39F313-245E-4F31-954F-FF70FF8088A3}" srcOrd="2" destOrd="0" presId="urn:microsoft.com/office/officeart/2005/8/layout/hList1"/>
    <dgm:cxn modelId="{4FA4D944-12E1-4DA4-940B-CFEC9216621E}" type="presParOf" srcId="{8D39F313-245E-4F31-954F-FF70FF8088A3}" destId="{98A911F6-911B-4875-ABCC-026EBE0D8A1B}" srcOrd="0" destOrd="0" presId="urn:microsoft.com/office/officeart/2005/8/layout/hList1"/>
    <dgm:cxn modelId="{FCF7DFC2-D9D8-4D4D-AFE4-505C7DE2485E}" type="presParOf" srcId="{8D39F313-245E-4F31-954F-FF70FF8088A3}" destId="{EBB5ADBC-761C-49E8-A121-0366E7A60F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6E5A92-57C9-4F5E-80EC-864F6F0F496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0C726-9A09-4E43-8FBC-EF5284645F1B}">
      <dgm:prSet phldrT="[Text]" custT="1"/>
      <dgm:spPr/>
      <dgm:t>
        <a:bodyPr/>
        <a:lstStyle/>
        <a:p>
          <a:r>
            <a:rPr lang="en-US" sz="1800" dirty="0" smtClean="0"/>
            <a:t>Reducing import/export tariffs</a:t>
          </a:r>
          <a:endParaRPr lang="en-US" sz="1800" dirty="0"/>
        </a:p>
      </dgm:t>
    </dgm:pt>
    <dgm:pt modelId="{F8A14668-C35B-4DCE-B38F-34F557E76BD0}" type="parTrans" cxnId="{D2C33019-0FC4-415C-824A-C830E1EAEE9A}">
      <dgm:prSet/>
      <dgm:spPr/>
      <dgm:t>
        <a:bodyPr/>
        <a:lstStyle/>
        <a:p>
          <a:endParaRPr lang="en-US" sz="1800"/>
        </a:p>
      </dgm:t>
    </dgm:pt>
    <dgm:pt modelId="{6EFD0CC4-2A78-43CC-95D3-9CBEFB1AF97E}" type="sibTrans" cxnId="{D2C33019-0FC4-415C-824A-C830E1EAEE9A}">
      <dgm:prSet/>
      <dgm:spPr/>
      <dgm:t>
        <a:bodyPr/>
        <a:lstStyle/>
        <a:p>
          <a:endParaRPr lang="en-US" sz="1800"/>
        </a:p>
      </dgm:t>
    </dgm:pt>
    <dgm:pt modelId="{7CE0FDE7-0F07-4B85-AF48-61D746EE9EA1}">
      <dgm:prSet phldrT="[Text]" custT="1"/>
      <dgm:spPr/>
      <dgm:t>
        <a:bodyPr/>
        <a:lstStyle/>
        <a:p>
          <a:r>
            <a:rPr lang="en-US" sz="1800" dirty="0" smtClean="0"/>
            <a:t>Instant marketing as a result</a:t>
          </a:r>
          <a:endParaRPr lang="en-US" sz="1800" dirty="0"/>
        </a:p>
      </dgm:t>
    </dgm:pt>
    <dgm:pt modelId="{6FAEF10E-A06C-4A2E-9153-87EB1B56867B}" type="parTrans" cxnId="{057A7992-94AE-4F45-9EAC-5560329FBA0E}">
      <dgm:prSet/>
      <dgm:spPr/>
      <dgm:t>
        <a:bodyPr/>
        <a:lstStyle/>
        <a:p>
          <a:endParaRPr lang="en-US" sz="1800"/>
        </a:p>
      </dgm:t>
    </dgm:pt>
    <dgm:pt modelId="{6363E2F3-2263-436D-A2B3-CE0337733286}" type="sibTrans" cxnId="{057A7992-94AE-4F45-9EAC-5560329FBA0E}">
      <dgm:prSet/>
      <dgm:spPr/>
      <dgm:t>
        <a:bodyPr/>
        <a:lstStyle/>
        <a:p>
          <a:endParaRPr lang="en-US" sz="1800"/>
        </a:p>
      </dgm:t>
    </dgm:pt>
    <dgm:pt modelId="{0D490F18-D0D9-447B-AC07-EFE3EFF12417}">
      <dgm:prSet phldrT="[Text]" custT="1"/>
      <dgm:spPr/>
      <dgm:t>
        <a:bodyPr/>
        <a:lstStyle/>
        <a:p>
          <a:r>
            <a:rPr lang="en-US" sz="1800" dirty="0" smtClean="0"/>
            <a:t>Setting common production standards</a:t>
          </a:r>
          <a:endParaRPr lang="en-US" sz="1800" dirty="0"/>
        </a:p>
      </dgm:t>
    </dgm:pt>
    <dgm:pt modelId="{35D16D2F-EE29-4276-858B-87CB6C31C7BA}" type="parTrans" cxnId="{D2441E6C-69FC-403E-BD5E-CBE3C71775A3}">
      <dgm:prSet/>
      <dgm:spPr/>
      <dgm:t>
        <a:bodyPr/>
        <a:lstStyle/>
        <a:p>
          <a:endParaRPr lang="en-US" sz="1800"/>
        </a:p>
      </dgm:t>
    </dgm:pt>
    <dgm:pt modelId="{63BB7A1A-4A89-460B-8704-FAB5E91AA654}" type="sibTrans" cxnId="{D2441E6C-69FC-403E-BD5E-CBE3C71775A3}">
      <dgm:prSet/>
      <dgm:spPr/>
      <dgm:t>
        <a:bodyPr/>
        <a:lstStyle/>
        <a:p>
          <a:endParaRPr lang="en-US" sz="1800"/>
        </a:p>
      </dgm:t>
    </dgm:pt>
    <dgm:pt modelId="{03009E79-89C9-4958-AFF8-A5EBE23BBADA}">
      <dgm:prSet custT="1"/>
      <dgm:spPr/>
      <dgm:t>
        <a:bodyPr/>
        <a:lstStyle/>
        <a:p>
          <a:r>
            <a:rPr lang="en-US" sz="1800" dirty="0" smtClean="0"/>
            <a:t>Currency value play a role here</a:t>
          </a:r>
          <a:endParaRPr lang="en-US" sz="1800" dirty="0"/>
        </a:p>
      </dgm:t>
    </dgm:pt>
    <dgm:pt modelId="{D3A02636-5214-4BFA-B285-E2AAF7AA70A1}" type="parTrans" cxnId="{07716426-F4E5-4BC5-AFCD-78A0241B3C36}">
      <dgm:prSet/>
      <dgm:spPr/>
      <dgm:t>
        <a:bodyPr/>
        <a:lstStyle/>
        <a:p>
          <a:endParaRPr lang="en-US" sz="1800"/>
        </a:p>
      </dgm:t>
    </dgm:pt>
    <dgm:pt modelId="{25300E8E-D0FA-4CC4-B2F9-B5B8624CBAE1}" type="sibTrans" cxnId="{07716426-F4E5-4BC5-AFCD-78A0241B3C36}">
      <dgm:prSet/>
      <dgm:spPr/>
      <dgm:t>
        <a:bodyPr/>
        <a:lstStyle/>
        <a:p>
          <a:endParaRPr lang="en-US" sz="1800"/>
        </a:p>
      </dgm:t>
    </dgm:pt>
    <dgm:pt modelId="{F5F3F55A-D42C-457B-BFE2-A5285DC8550D}" type="pres">
      <dgm:prSet presAssocID="{3D6E5A92-57C9-4F5E-80EC-864F6F0F496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D28CC-0A74-4910-9D9C-EB750F0BEB0A}" type="pres">
      <dgm:prSet presAssocID="{1BF0C726-9A09-4E43-8FBC-EF5284645F1B}" presName="circ1" presStyleLbl="vennNode1" presStyleIdx="0" presStyleCnt="4"/>
      <dgm:spPr/>
      <dgm:t>
        <a:bodyPr/>
        <a:lstStyle/>
        <a:p>
          <a:endParaRPr lang="en-US"/>
        </a:p>
      </dgm:t>
    </dgm:pt>
    <dgm:pt modelId="{585B2329-55F3-43DB-9209-231986C023F7}" type="pres">
      <dgm:prSet presAssocID="{1BF0C726-9A09-4E43-8FBC-EF5284645F1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DA5F0-4325-49DC-B5A4-77F523E7E88A}" type="pres">
      <dgm:prSet presAssocID="{7CE0FDE7-0F07-4B85-AF48-61D746EE9EA1}" presName="circ2" presStyleLbl="vennNode1" presStyleIdx="1" presStyleCnt="4"/>
      <dgm:spPr/>
      <dgm:t>
        <a:bodyPr/>
        <a:lstStyle/>
        <a:p>
          <a:endParaRPr lang="en-US"/>
        </a:p>
      </dgm:t>
    </dgm:pt>
    <dgm:pt modelId="{29712AC9-C72F-44EC-A3FD-6D48637933CD}" type="pres">
      <dgm:prSet presAssocID="{7CE0FDE7-0F07-4B85-AF48-61D746EE9E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A7891-AD09-4231-BADF-0FFE9E92C779}" type="pres">
      <dgm:prSet presAssocID="{0D490F18-D0D9-447B-AC07-EFE3EFF12417}" presName="circ3" presStyleLbl="vennNode1" presStyleIdx="2" presStyleCnt="4"/>
      <dgm:spPr/>
      <dgm:t>
        <a:bodyPr/>
        <a:lstStyle/>
        <a:p>
          <a:endParaRPr lang="en-US"/>
        </a:p>
      </dgm:t>
    </dgm:pt>
    <dgm:pt modelId="{6EE6FC77-7AC4-4BBA-AF64-1E219C9184F9}" type="pres">
      <dgm:prSet presAssocID="{0D490F18-D0D9-447B-AC07-EFE3EFF1241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8A792-AC7E-4714-AEDD-0938F0B36B38}" type="pres">
      <dgm:prSet presAssocID="{03009E79-89C9-4958-AFF8-A5EBE23BBADA}" presName="circ4" presStyleLbl="vennNode1" presStyleIdx="3" presStyleCnt="4"/>
      <dgm:spPr/>
      <dgm:t>
        <a:bodyPr/>
        <a:lstStyle/>
        <a:p>
          <a:endParaRPr lang="en-US"/>
        </a:p>
      </dgm:t>
    </dgm:pt>
    <dgm:pt modelId="{77DF46D9-48AA-41BC-8D0D-DF42E74D0345}" type="pres">
      <dgm:prSet presAssocID="{03009E79-89C9-4958-AFF8-A5EBE23BBAD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29140-FA01-41CB-84C0-477EF6CD41C1}" type="presOf" srcId="{0D490F18-D0D9-447B-AC07-EFE3EFF12417}" destId="{6EE6FC77-7AC4-4BBA-AF64-1E219C9184F9}" srcOrd="1" destOrd="0" presId="urn:microsoft.com/office/officeart/2005/8/layout/venn1"/>
    <dgm:cxn modelId="{057A7992-94AE-4F45-9EAC-5560329FBA0E}" srcId="{3D6E5A92-57C9-4F5E-80EC-864F6F0F4960}" destId="{7CE0FDE7-0F07-4B85-AF48-61D746EE9EA1}" srcOrd="1" destOrd="0" parTransId="{6FAEF10E-A06C-4A2E-9153-87EB1B56867B}" sibTransId="{6363E2F3-2263-436D-A2B3-CE0337733286}"/>
    <dgm:cxn modelId="{D2441E6C-69FC-403E-BD5E-CBE3C71775A3}" srcId="{3D6E5A92-57C9-4F5E-80EC-864F6F0F4960}" destId="{0D490F18-D0D9-447B-AC07-EFE3EFF12417}" srcOrd="2" destOrd="0" parTransId="{35D16D2F-EE29-4276-858B-87CB6C31C7BA}" sibTransId="{63BB7A1A-4A89-460B-8704-FAB5E91AA654}"/>
    <dgm:cxn modelId="{2E5FCC44-7B78-40CD-9A14-6F59F911E100}" type="presOf" srcId="{03009E79-89C9-4958-AFF8-A5EBE23BBADA}" destId="{AE28A792-AC7E-4714-AEDD-0938F0B36B38}" srcOrd="0" destOrd="0" presId="urn:microsoft.com/office/officeart/2005/8/layout/venn1"/>
    <dgm:cxn modelId="{F3A732BC-2D66-4F67-850F-07504A6C4FB2}" type="presOf" srcId="{7CE0FDE7-0F07-4B85-AF48-61D746EE9EA1}" destId="{29712AC9-C72F-44EC-A3FD-6D48637933CD}" srcOrd="1" destOrd="0" presId="urn:microsoft.com/office/officeart/2005/8/layout/venn1"/>
    <dgm:cxn modelId="{D2C33019-0FC4-415C-824A-C830E1EAEE9A}" srcId="{3D6E5A92-57C9-4F5E-80EC-864F6F0F4960}" destId="{1BF0C726-9A09-4E43-8FBC-EF5284645F1B}" srcOrd="0" destOrd="0" parTransId="{F8A14668-C35B-4DCE-B38F-34F557E76BD0}" sibTransId="{6EFD0CC4-2A78-43CC-95D3-9CBEFB1AF97E}"/>
    <dgm:cxn modelId="{07716426-F4E5-4BC5-AFCD-78A0241B3C36}" srcId="{3D6E5A92-57C9-4F5E-80EC-864F6F0F4960}" destId="{03009E79-89C9-4958-AFF8-A5EBE23BBADA}" srcOrd="3" destOrd="0" parTransId="{D3A02636-5214-4BFA-B285-E2AAF7AA70A1}" sibTransId="{25300E8E-D0FA-4CC4-B2F9-B5B8624CBAE1}"/>
    <dgm:cxn modelId="{B06223CE-3924-42D4-9F0E-FE1B4864363A}" type="presOf" srcId="{3D6E5A92-57C9-4F5E-80EC-864F6F0F4960}" destId="{F5F3F55A-D42C-457B-BFE2-A5285DC8550D}" srcOrd="0" destOrd="0" presId="urn:microsoft.com/office/officeart/2005/8/layout/venn1"/>
    <dgm:cxn modelId="{E8D7735B-33B8-48D6-861D-55F8562209D8}" type="presOf" srcId="{03009E79-89C9-4958-AFF8-A5EBE23BBADA}" destId="{77DF46D9-48AA-41BC-8D0D-DF42E74D0345}" srcOrd="1" destOrd="0" presId="urn:microsoft.com/office/officeart/2005/8/layout/venn1"/>
    <dgm:cxn modelId="{74C22E63-3648-4FCE-AC16-D551709692A2}" type="presOf" srcId="{1BF0C726-9A09-4E43-8FBC-EF5284645F1B}" destId="{DB2D28CC-0A74-4910-9D9C-EB750F0BEB0A}" srcOrd="0" destOrd="0" presId="urn:microsoft.com/office/officeart/2005/8/layout/venn1"/>
    <dgm:cxn modelId="{FBF281FE-7D9B-457F-A8C3-CF5F4542FC1E}" type="presOf" srcId="{1BF0C726-9A09-4E43-8FBC-EF5284645F1B}" destId="{585B2329-55F3-43DB-9209-231986C023F7}" srcOrd="1" destOrd="0" presId="urn:microsoft.com/office/officeart/2005/8/layout/venn1"/>
    <dgm:cxn modelId="{91B3D733-A193-41A5-BCF8-DA23CD31AF4F}" type="presOf" srcId="{7CE0FDE7-0F07-4B85-AF48-61D746EE9EA1}" destId="{92FDA5F0-4325-49DC-B5A4-77F523E7E88A}" srcOrd="0" destOrd="0" presId="urn:microsoft.com/office/officeart/2005/8/layout/venn1"/>
    <dgm:cxn modelId="{0E8306C8-22CA-4000-A2E4-FA23A8DCBDE8}" type="presOf" srcId="{0D490F18-D0D9-447B-AC07-EFE3EFF12417}" destId="{23AA7891-AD09-4231-BADF-0FFE9E92C779}" srcOrd="0" destOrd="0" presId="urn:microsoft.com/office/officeart/2005/8/layout/venn1"/>
    <dgm:cxn modelId="{16B42437-3594-400B-BE3F-97B0CD3A29B0}" type="presParOf" srcId="{F5F3F55A-D42C-457B-BFE2-A5285DC8550D}" destId="{DB2D28CC-0A74-4910-9D9C-EB750F0BEB0A}" srcOrd="0" destOrd="0" presId="urn:microsoft.com/office/officeart/2005/8/layout/venn1"/>
    <dgm:cxn modelId="{3ECDD5EA-3F82-49C6-AA94-D2E5CA0D27B4}" type="presParOf" srcId="{F5F3F55A-D42C-457B-BFE2-A5285DC8550D}" destId="{585B2329-55F3-43DB-9209-231986C023F7}" srcOrd="1" destOrd="0" presId="urn:microsoft.com/office/officeart/2005/8/layout/venn1"/>
    <dgm:cxn modelId="{DEB3CCB4-6009-4BAB-8063-27A162846316}" type="presParOf" srcId="{F5F3F55A-D42C-457B-BFE2-A5285DC8550D}" destId="{92FDA5F0-4325-49DC-B5A4-77F523E7E88A}" srcOrd="2" destOrd="0" presId="urn:microsoft.com/office/officeart/2005/8/layout/venn1"/>
    <dgm:cxn modelId="{17990850-D2EB-41D4-BB61-58775BF69493}" type="presParOf" srcId="{F5F3F55A-D42C-457B-BFE2-A5285DC8550D}" destId="{29712AC9-C72F-44EC-A3FD-6D48637933CD}" srcOrd="3" destOrd="0" presId="urn:microsoft.com/office/officeart/2005/8/layout/venn1"/>
    <dgm:cxn modelId="{817762F9-ED88-4527-88C1-1FE42ECC9CBF}" type="presParOf" srcId="{F5F3F55A-D42C-457B-BFE2-A5285DC8550D}" destId="{23AA7891-AD09-4231-BADF-0FFE9E92C779}" srcOrd="4" destOrd="0" presId="urn:microsoft.com/office/officeart/2005/8/layout/venn1"/>
    <dgm:cxn modelId="{1BD41F4C-51E5-4780-BD96-CCDD90757C4A}" type="presParOf" srcId="{F5F3F55A-D42C-457B-BFE2-A5285DC8550D}" destId="{6EE6FC77-7AC4-4BBA-AF64-1E219C9184F9}" srcOrd="5" destOrd="0" presId="urn:microsoft.com/office/officeart/2005/8/layout/venn1"/>
    <dgm:cxn modelId="{A1BBC85E-0006-4E5D-B2A9-37689DC8A201}" type="presParOf" srcId="{F5F3F55A-D42C-457B-BFE2-A5285DC8550D}" destId="{AE28A792-AC7E-4714-AEDD-0938F0B36B38}" srcOrd="6" destOrd="0" presId="urn:microsoft.com/office/officeart/2005/8/layout/venn1"/>
    <dgm:cxn modelId="{4FF4CB5E-E90C-4D91-A1C2-208F5B6A5E37}" type="presParOf" srcId="{F5F3F55A-D42C-457B-BFE2-A5285DC8550D}" destId="{77DF46D9-48AA-41BC-8D0D-DF42E74D0345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5729DE-7331-43BA-93A1-8C8768762E07}" type="doc">
      <dgm:prSet loTypeId="urn:microsoft.com/office/officeart/2005/8/layout/arrow5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5BA3E7-773B-4442-940E-BC2B17CE8AB0}">
      <dgm:prSet phldrT="[Text]"/>
      <dgm:spPr/>
      <dgm:t>
        <a:bodyPr/>
        <a:lstStyle/>
        <a:p>
          <a:r>
            <a:rPr lang="en-US" dirty="0" smtClean="0"/>
            <a:t>Demand</a:t>
          </a:r>
          <a:endParaRPr lang="en-US" dirty="0"/>
        </a:p>
      </dgm:t>
    </dgm:pt>
    <dgm:pt modelId="{1459850C-9EFF-4D55-8D92-9319D4847077}" type="parTrans" cxnId="{1D6D698B-BD44-4F1D-94E1-2A89F3A402A2}">
      <dgm:prSet/>
      <dgm:spPr/>
      <dgm:t>
        <a:bodyPr/>
        <a:lstStyle/>
        <a:p>
          <a:endParaRPr lang="en-US"/>
        </a:p>
      </dgm:t>
    </dgm:pt>
    <dgm:pt modelId="{54B70361-A139-44A8-AF2A-4F88CEE05C50}" type="sibTrans" cxnId="{1D6D698B-BD44-4F1D-94E1-2A89F3A402A2}">
      <dgm:prSet/>
      <dgm:spPr/>
      <dgm:t>
        <a:bodyPr/>
        <a:lstStyle/>
        <a:p>
          <a:endParaRPr lang="en-US"/>
        </a:p>
      </dgm:t>
    </dgm:pt>
    <dgm:pt modelId="{2612D400-35E2-4271-8D54-FB20BBB6B25D}">
      <dgm:prSet phldrT="[Text]"/>
      <dgm:spPr/>
      <dgm:t>
        <a:bodyPr/>
        <a:lstStyle/>
        <a:p>
          <a:r>
            <a:rPr lang="en-US" dirty="0" smtClean="0"/>
            <a:t>Capital Goods</a:t>
          </a:r>
        </a:p>
        <a:p>
          <a:r>
            <a:rPr lang="en-US" i="1" dirty="0" smtClean="0"/>
            <a:t>Rate sensitive</a:t>
          </a:r>
          <a:endParaRPr lang="en-US" i="1" dirty="0"/>
        </a:p>
      </dgm:t>
    </dgm:pt>
    <dgm:pt modelId="{16F1F0A8-CAD2-41C3-B503-76FAB5BD634E}" type="parTrans" cxnId="{5D346EBB-6363-484B-96B5-22539AD4F0FD}">
      <dgm:prSet/>
      <dgm:spPr/>
      <dgm:t>
        <a:bodyPr/>
        <a:lstStyle/>
        <a:p>
          <a:endParaRPr lang="en-US"/>
        </a:p>
      </dgm:t>
    </dgm:pt>
    <dgm:pt modelId="{BD4C1F2B-C3F1-4217-9C8D-641EBC8F62BB}" type="sibTrans" cxnId="{5D346EBB-6363-484B-96B5-22539AD4F0FD}">
      <dgm:prSet/>
      <dgm:spPr/>
      <dgm:t>
        <a:bodyPr/>
        <a:lstStyle/>
        <a:p>
          <a:endParaRPr lang="en-US"/>
        </a:p>
      </dgm:t>
    </dgm:pt>
    <dgm:pt modelId="{65FB2EFA-FC62-490A-ABD8-7695D7F3D309}">
      <dgm:prSet/>
      <dgm:spPr/>
      <dgm:t>
        <a:bodyPr/>
        <a:lstStyle/>
        <a:p>
          <a:r>
            <a:rPr lang="en-US" dirty="0" smtClean="0"/>
            <a:t>Real-estate</a:t>
          </a:r>
        </a:p>
        <a:p>
          <a:r>
            <a:rPr lang="en-US" i="1" dirty="0" smtClean="0"/>
            <a:t>Rate sensitive</a:t>
          </a:r>
          <a:endParaRPr lang="en-US" i="1" dirty="0"/>
        </a:p>
      </dgm:t>
    </dgm:pt>
    <dgm:pt modelId="{04DFEA9E-5109-405A-8986-CA40CB0B3365}" type="parTrans" cxnId="{C41C8693-1390-4381-BF96-784290962245}">
      <dgm:prSet/>
      <dgm:spPr/>
      <dgm:t>
        <a:bodyPr/>
        <a:lstStyle/>
        <a:p>
          <a:endParaRPr lang="en-US"/>
        </a:p>
      </dgm:t>
    </dgm:pt>
    <dgm:pt modelId="{02C9DEA0-8192-4A9D-BC15-038FC568B50C}" type="sibTrans" cxnId="{C41C8693-1390-4381-BF96-784290962245}">
      <dgm:prSet/>
      <dgm:spPr/>
      <dgm:t>
        <a:bodyPr/>
        <a:lstStyle/>
        <a:p>
          <a:endParaRPr lang="en-US"/>
        </a:p>
      </dgm:t>
    </dgm:pt>
    <dgm:pt modelId="{AB475C55-A38C-4C53-B0A8-652B454F0826}" type="pres">
      <dgm:prSet presAssocID="{525729DE-7331-43BA-93A1-8C8768762E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7C0439-A8BF-4B1B-8E57-9BE9C1F8476D}" type="pres">
      <dgm:prSet presAssocID="{905BA3E7-773B-4442-940E-BC2B17CE8AB0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E2110-9ADA-4BFA-A954-D42127B453AE}" type="pres">
      <dgm:prSet presAssocID="{2612D400-35E2-4271-8D54-FB20BBB6B25D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19B1A-F5C6-4351-B874-D91C0FEFF80A}" type="pres">
      <dgm:prSet presAssocID="{65FB2EFA-FC62-490A-ABD8-7695D7F3D309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AD1855-49BB-4202-8E27-FB2DBA000CD1}" type="presOf" srcId="{2612D400-35E2-4271-8D54-FB20BBB6B25D}" destId="{46EE2110-9ADA-4BFA-A954-D42127B453AE}" srcOrd="0" destOrd="0" presId="urn:microsoft.com/office/officeart/2005/8/layout/arrow5"/>
    <dgm:cxn modelId="{1D6D698B-BD44-4F1D-94E1-2A89F3A402A2}" srcId="{525729DE-7331-43BA-93A1-8C8768762E07}" destId="{905BA3E7-773B-4442-940E-BC2B17CE8AB0}" srcOrd="0" destOrd="0" parTransId="{1459850C-9EFF-4D55-8D92-9319D4847077}" sibTransId="{54B70361-A139-44A8-AF2A-4F88CEE05C50}"/>
    <dgm:cxn modelId="{7FC4680E-1CB7-4211-A568-1798440CA6B3}" type="presOf" srcId="{905BA3E7-773B-4442-940E-BC2B17CE8AB0}" destId="{E77C0439-A8BF-4B1B-8E57-9BE9C1F8476D}" srcOrd="0" destOrd="0" presId="urn:microsoft.com/office/officeart/2005/8/layout/arrow5"/>
    <dgm:cxn modelId="{C41C8693-1390-4381-BF96-784290962245}" srcId="{525729DE-7331-43BA-93A1-8C8768762E07}" destId="{65FB2EFA-FC62-490A-ABD8-7695D7F3D309}" srcOrd="2" destOrd="0" parTransId="{04DFEA9E-5109-405A-8986-CA40CB0B3365}" sibTransId="{02C9DEA0-8192-4A9D-BC15-038FC568B50C}"/>
    <dgm:cxn modelId="{5D346EBB-6363-484B-96B5-22539AD4F0FD}" srcId="{525729DE-7331-43BA-93A1-8C8768762E07}" destId="{2612D400-35E2-4271-8D54-FB20BBB6B25D}" srcOrd="1" destOrd="0" parTransId="{16F1F0A8-CAD2-41C3-B503-76FAB5BD634E}" sibTransId="{BD4C1F2B-C3F1-4217-9C8D-641EBC8F62BB}"/>
    <dgm:cxn modelId="{042A3BAB-777D-4402-AB30-1B4B9503C037}" type="presOf" srcId="{65FB2EFA-FC62-490A-ABD8-7695D7F3D309}" destId="{A8119B1A-F5C6-4351-B874-D91C0FEFF80A}" srcOrd="0" destOrd="0" presId="urn:microsoft.com/office/officeart/2005/8/layout/arrow5"/>
    <dgm:cxn modelId="{80270241-3893-422F-9725-6FDA73E1BFF3}" type="presOf" srcId="{525729DE-7331-43BA-93A1-8C8768762E07}" destId="{AB475C55-A38C-4C53-B0A8-652B454F0826}" srcOrd="0" destOrd="0" presId="urn:microsoft.com/office/officeart/2005/8/layout/arrow5"/>
    <dgm:cxn modelId="{F112E316-CAFF-4FA5-97E8-7E5EE08A5BE6}" type="presParOf" srcId="{AB475C55-A38C-4C53-B0A8-652B454F0826}" destId="{E77C0439-A8BF-4B1B-8E57-9BE9C1F8476D}" srcOrd="0" destOrd="0" presId="urn:microsoft.com/office/officeart/2005/8/layout/arrow5"/>
    <dgm:cxn modelId="{EB1E46F6-4829-4B9F-A660-B5D154ED7284}" type="presParOf" srcId="{AB475C55-A38C-4C53-B0A8-652B454F0826}" destId="{46EE2110-9ADA-4BFA-A954-D42127B453AE}" srcOrd="1" destOrd="0" presId="urn:microsoft.com/office/officeart/2005/8/layout/arrow5"/>
    <dgm:cxn modelId="{A76AED67-058E-443E-8169-78E2F3C3E129}" type="presParOf" srcId="{AB475C55-A38C-4C53-B0A8-652B454F0826}" destId="{A8119B1A-F5C6-4351-B874-D91C0FEFF80A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E52D2-671F-4991-A771-BDD5AB142EAC}">
      <dsp:nvSpPr>
        <dsp:cNvPr id="0" name=""/>
        <dsp:cNvSpPr/>
      </dsp:nvSpPr>
      <dsp:spPr>
        <a:xfrm rot="5400000">
          <a:off x="-183828" y="184197"/>
          <a:ext cx="1225525" cy="857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Business Casual</a:t>
          </a:r>
          <a:endParaRPr lang="en-US" sz="1300" kern="1200" dirty="0"/>
        </a:p>
      </dsp:txBody>
      <dsp:txXfrm rot="-5400000">
        <a:off x="2" y="429302"/>
        <a:ext cx="857867" cy="367658"/>
      </dsp:txXfrm>
    </dsp:sp>
    <dsp:sp modelId="{78FC814E-0A4C-49BF-9B49-2E52ED78AC69}">
      <dsp:nvSpPr>
        <dsp:cNvPr id="0" name=""/>
        <dsp:cNvSpPr/>
      </dsp:nvSpPr>
      <dsp:spPr>
        <a:xfrm rot="5400000">
          <a:off x="4145438" y="-3287201"/>
          <a:ext cx="796591" cy="7371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Casual wear even in business became fashion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Many manufacturers closed entirely</a:t>
          </a:r>
          <a:endParaRPr lang="en-US" sz="2300" kern="1200" dirty="0"/>
        </a:p>
      </dsp:txBody>
      <dsp:txXfrm rot="-5400000">
        <a:off x="857868" y="39255"/>
        <a:ext cx="7332846" cy="718819"/>
      </dsp:txXfrm>
    </dsp:sp>
    <dsp:sp modelId="{6491E906-E77A-48A8-A615-317811BE16DB}">
      <dsp:nvSpPr>
        <dsp:cNvPr id="0" name=""/>
        <dsp:cNvSpPr/>
      </dsp:nvSpPr>
      <dsp:spPr>
        <a:xfrm rot="5400000">
          <a:off x="-183828" y="1209366"/>
          <a:ext cx="1225525" cy="857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Casual conversion</a:t>
          </a:r>
          <a:endParaRPr lang="en-US" sz="1300" kern="1200" dirty="0"/>
        </a:p>
      </dsp:txBody>
      <dsp:txXfrm rot="-5400000">
        <a:off x="2" y="1454471"/>
        <a:ext cx="857867" cy="367658"/>
      </dsp:txXfrm>
    </dsp:sp>
    <dsp:sp modelId="{143106F4-D589-40D5-8E40-C1812871FC45}">
      <dsp:nvSpPr>
        <dsp:cNvPr id="0" name=""/>
        <dsp:cNvSpPr/>
      </dsp:nvSpPr>
      <dsp:spPr>
        <a:xfrm rot="5400000">
          <a:off x="4145438" y="-2262033"/>
          <a:ext cx="796591" cy="7371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Moss tailored cloths changed to casual wear</a:t>
          </a:r>
          <a:endParaRPr lang="en-US" sz="2300" kern="1200" dirty="0"/>
        </a:p>
      </dsp:txBody>
      <dsp:txXfrm rot="-5400000">
        <a:off x="857868" y="1064423"/>
        <a:ext cx="7332846" cy="718819"/>
      </dsp:txXfrm>
    </dsp:sp>
    <dsp:sp modelId="{C3357FF1-FC49-44B6-89CF-649FC48264AB}">
      <dsp:nvSpPr>
        <dsp:cNvPr id="0" name=""/>
        <dsp:cNvSpPr/>
      </dsp:nvSpPr>
      <dsp:spPr>
        <a:xfrm rot="5400000">
          <a:off x="-183828" y="2234534"/>
          <a:ext cx="1225525" cy="857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Back again</a:t>
          </a:r>
          <a:endParaRPr lang="en-US" sz="1300" kern="1200" dirty="0"/>
        </a:p>
      </dsp:txBody>
      <dsp:txXfrm rot="-5400000">
        <a:off x="2" y="2479639"/>
        <a:ext cx="857867" cy="367658"/>
      </dsp:txXfrm>
    </dsp:sp>
    <dsp:sp modelId="{863062C0-7496-42AE-866B-C1A00B70D06B}">
      <dsp:nvSpPr>
        <dsp:cNvPr id="0" name=""/>
        <dsp:cNvSpPr/>
      </dsp:nvSpPr>
      <dsp:spPr>
        <a:xfrm rot="5400000">
          <a:off x="4145438" y="-1236864"/>
          <a:ext cx="796591" cy="7371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Moss and others got back to formal after laying off acts</a:t>
          </a:r>
          <a:endParaRPr lang="en-US" sz="2300" kern="1200" dirty="0"/>
        </a:p>
      </dsp:txBody>
      <dsp:txXfrm rot="-5400000">
        <a:off x="857868" y="2089592"/>
        <a:ext cx="7332846" cy="7188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704725A-0FFA-4197-929E-D48AB9FFE86A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A709C0F-D117-40C9-9AD3-B84421D3A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9C0F-D117-40C9-9AD3-B84421D3AD9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57A0C6-6284-4232-86AB-B711170BCF4E}" type="datetimeFigureOut">
              <a:rPr lang="en-US" smtClean="0"/>
              <a:pPr/>
              <a:t>17-Jul-14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5410200" cy="687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 The Economic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4.2.3.1 International Trade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4.2.3.2 Implications of Economic Trends for Market Attractiveness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 The Political/Legal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4.2.4.1 Government Regulation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4.2.4.2 Government Deregulation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219200"/>
          <a:ext cx="8077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4.2.4.3 Implications of Regulation and Deregulation for Market Attractiveness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676400"/>
          <a:ext cx="79248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4.2.5 The Technological Environment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3716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4.2.5.1 Trends in Electronics/ Telecommunications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4.2.5.2 Implications of Technological Trends for Market Attractiveness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Opportunity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 Environmental Analysis: Tools to Identify Attractive Markets</a:t>
            </a:r>
          </a:p>
          <a:p>
            <a:r>
              <a:rPr lang="en-US" dirty="0" smtClean="0"/>
              <a:t>Module 5 Industry Analysis and Competitive Advantage</a:t>
            </a:r>
          </a:p>
          <a:p>
            <a:r>
              <a:rPr lang="en-US" dirty="0" smtClean="0"/>
              <a:t>Module 6 Understanding Consumer Buying Behaviour</a:t>
            </a:r>
          </a:p>
          <a:p>
            <a:r>
              <a:rPr lang="en-US" dirty="0" smtClean="0"/>
              <a:t>Module 7 Understanding Organisational Markets and Buying Behaviour</a:t>
            </a:r>
          </a:p>
          <a:p>
            <a:r>
              <a:rPr lang="en-US" dirty="0" smtClean="0"/>
              <a:t>Module 8 Measuring Market Opportunities: Forecasting and Market Research</a:t>
            </a:r>
          </a:p>
          <a:p>
            <a:r>
              <a:rPr lang="en-US" dirty="0" smtClean="0"/>
              <a:t>Module 9 Market Segmentation and Target Marketing</a:t>
            </a:r>
          </a:p>
          <a:p>
            <a:r>
              <a:rPr lang="en-US" dirty="0" smtClean="0"/>
              <a:t>Module 10 Positioning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4.2.6 The Physical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4.2.6.1 Development of Green Products as a Response to Environmental Problems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4.2.6.2 Implications of Trends in the Physical Environment for Market Attractiveness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 Environmental Analysis Guides Marketing Decision Making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4.3.1 </a:t>
            </a:r>
            <a:r>
              <a:rPr lang="en-US" dirty="0" err="1" smtClean="0"/>
              <a:t>Prioritising</a:t>
            </a:r>
            <a:r>
              <a:rPr lang="en-US" dirty="0" smtClean="0"/>
              <a:t> Trend Categories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4.3.2 Information Sources and Outputs of Macro Trend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295400"/>
          <a:ext cx="845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638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Quantitative data provides evidence of the market’s size and growth rate</a:t>
            </a:r>
          </a:p>
          <a:p>
            <a:pPr algn="ctr"/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 data includes factors that influences these figures in the future</a:t>
            </a:r>
            <a:endParaRPr lang="en-US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4.3.3 Anticipating and Responding to Environmental Change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4.3.3.1 Impact and Timing of Event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763000" cy="476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Environmental Analysis: Tools to Identify Attractive Markets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1"/>
          <a:ext cx="8229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mos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200" y="2133600"/>
            <a:ext cx="778258" cy="78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953000"/>
            <a:ext cx="8534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it really matter whether we swim </a:t>
            </a:r>
            <a:r>
              <a:rPr lang="en-US" b="1" dirty="0" smtClean="0"/>
              <a:t>upstream or downstream</a:t>
            </a:r>
            <a:r>
              <a:rPr lang="en-US" dirty="0" smtClean="0"/>
              <a:t>? </a:t>
            </a:r>
          </a:p>
          <a:p>
            <a:r>
              <a:rPr lang="en-US" dirty="0" smtClean="0"/>
              <a:t>How can we be sure we’ve </a:t>
            </a:r>
            <a:r>
              <a:rPr lang="en-US" b="1" dirty="0" smtClean="0"/>
              <a:t>identified and understood </a:t>
            </a:r>
            <a:r>
              <a:rPr lang="en-US" dirty="0" smtClean="0"/>
              <a:t>the key trends? </a:t>
            </a:r>
          </a:p>
          <a:p>
            <a:r>
              <a:rPr lang="en-US" dirty="0" smtClean="0"/>
              <a:t>How does </a:t>
            </a:r>
            <a:r>
              <a:rPr lang="en-US" b="1" dirty="0" smtClean="0"/>
              <a:t>macro trend analysis </a:t>
            </a:r>
            <a:r>
              <a:rPr lang="en-US" dirty="0" smtClean="0"/>
              <a:t>help in </a:t>
            </a:r>
            <a:r>
              <a:rPr lang="en-US" b="1" dirty="0" smtClean="0"/>
              <a:t>assessing markets </a:t>
            </a:r>
            <a:r>
              <a:rPr lang="en-US" dirty="0" smtClean="0"/>
              <a:t>and in making marketing decisions?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4.1 Swimming Upstream or Downstream: An Important Strategic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Normally </a:t>
            </a:r>
            <a:r>
              <a:rPr lang="en-US" b="1" u="sng" dirty="0" smtClean="0"/>
              <a:t>downstream</a:t>
            </a:r>
            <a:r>
              <a:rPr lang="en-US" dirty="0" smtClean="0"/>
              <a:t>, you have to adapt</a:t>
            </a:r>
          </a:p>
          <a:p>
            <a:r>
              <a:rPr lang="en-US" dirty="0" smtClean="0"/>
              <a:t>Important to understand the trends of </a:t>
            </a:r>
            <a:r>
              <a:rPr lang="en-US" b="1" u="sng" dirty="0" smtClean="0"/>
              <a:t>socio-cultural</a:t>
            </a:r>
            <a:r>
              <a:rPr lang="en-US" dirty="0" smtClean="0"/>
              <a:t>, </a:t>
            </a:r>
            <a:r>
              <a:rPr lang="en-US" b="1" u="sng" dirty="0" smtClean="0"/>
              <a:t>demographic</a:t>
            </a:r>
            <a:r>
              <a:rPr lang="en-US" dirty="0" smtClean="0"/>
              <a:t>, and </a:t>
            </a:r>
            <a:r>
              <a:rPr lang="en-US" b="1" u="sng" dirty="0" smtClean="0"/>
              <a:t>physical</a:t>
            </a:r>
            <a:r>
              <a:rPr lang="en-US" dirty="0" smtClean="0"/>
              <a:t> environments</a:t>
            </a:r>
            <a:endParaRPr lang="en-US" b="1" dirty="0" smtClean="0"/>
          </a:p>
          <a:p>
            <a:r>
              <a:rPr lang="en-US" dirty="0" smtClean="0"/>
              <a:t>The other three are the </a:t>
            </a:r>
            <a:r>
              <a:rPr lang="en-US" b="1" u="sng" dirty="0" smtClean="0"/>
              <a:t>political/legal</a:t>
            </a:r>
            <a:r>
              <a:rPr lang="en-US" dirty="0" smtClean="0"/>
              <a:t>, </a:t>
            </a:r>
            <a:r>
              <a:rPr lang="en-US" b="1" u="sng" dirty="0" smtClean="0"/>
              <a:t>economic</a:t>
            </a:r>
            <a:r>
              <a:rPr lang="en-US" dirty="0" smtClean="0"/>
              <a:t>, and </a:t>
            </a:r>
            <a:r>
              <a:rPr lang="en-US" b="1" u="sng" dirty="0" smtClean="0"/>
              <a:t>technological</a:t>
            </a:r>
            <a:r>
              <a:rPr lang="en-US" dirty="0" smtClean="0"/>
              <a:t> components in Module 5.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 Macro Trend Analysis: A Framework for Assessing Market Attractiveness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4.2.1 The Demographic Environment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4.2.1.1 Implications of Demographic Trends for Market Attractiveness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4.2.2 The </a:t>
            </a:r>
            <a:r>
              <a:rPr lang="en-US" dirty="0" err="1" smtClean="0"/>
              <a:t>Sociocultural</a:t>
            </a:r>
            <a:r>
              <a:rPr lang="en-US" dirty="0" smtClean="0"/>
              <a:t>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295400"/>
          <a:ext cx="7010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029200"/>
            <a:ext cx="86106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Slow to change, slower than demographic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Changes from place to place, UK homes are persons-centered and in Japan they are family-centered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4.2.2.1 Implications of </a:t>
            </a:r>
            <a:r>
              <a:rPr lang="en-US" dirty="0" err="1" smtClean="0"/>
              <a:t>Sociocultural</a:t>
            </a:r>
            <a:r>
              <a:rPr lang="en-US" dirty="0" smtClean="0"/>
              <a:t> Trends for Market Attractiveness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371600"/>
          <a:ext cx="7467600" cy="379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719</Words>
  <Application>Microsoft Office PowerPoint</Application>
  <PresentationFormat>On-screen Show (4:3)</PresentationFormat>
  <Paragraphs>155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PowerPoint Presentation</vt:lpstr>
      <vt:lpstr>Part II: Opportunity Analysis</vt:lpstr>
      <vt:lpstr>4. Environmental Analysis: Tools to Identify Attractive Markets</vt:lpstr>
      <vt:lpstr>4.1 Swimming Upstream or Downstream: An Important Strategic Choice</vt:lpstr>
      <vt:lpstr>4.2 Macro Trend Analysis: A Framework for Assessing Market Attractiveness</vt:lpstr>
      <vt:lpstr>4.2.1 The Demographic Environment</vt:lpstr>
      <vt:lpstr>4.2.1.1 Implications of Demographic Trends for Market Attractiveness</vt:lpstr>
      <vt:lpstr>4.2.2 The Sociocultural Environment</vt:lpstr>
      <vt:lpstr>4.2.2.1 Implications of Sociocultural Trends for Market Attractiveness</vt:lpstr>
      <vt:lpstr>4.2.3 The Economic Environment</vt:lpstr>
      <vt:lpstr>4.2.3.1 International Trade</vt:lpstr>
      <vt:lpstr>4.2.3.2 Implications of Economic Trends for Market Attractiveness</vt:lpstr>
      <vt:lpstr>4.2.4 The Political/Legal Environment</vt:lpstr>
      <vt:lpstr>4.2.4.1 Government Regulation</vt:lpstr>
      <vt:lpstr>4.2.4.2 Government Deregulation</vt:lpstr>
      <vt:lpstr>4.2.4.3 Implications of Regulation and Deregulation for Market Attractiveness</vt:lpstr>
      <vt:lpstr>4.2.5 The Technological Environment</vt:lpstr>
      <vt:lpstr>4.2.5.1 Trends in Electronics/ Telecommunications</vt:lpstr>
      <vt:lpstr>4.2.5.2 Implications of Technological Trends for Market Attractiveness</vt:lpstr>
      <vt:lpstr>4.2.6 The Physical Environment</vt:lpstr>
      <vt:lpstr>4.2.6.1 Development of Green Products as a Response to Environmental Problems</vt:lpstr>
      <vt:lpstr>4.2.6.2 Implications of Trends in the Physical Environment for Market Attractiveness</vt:lpstr>
      <vt:lpstr>4.3 Environmental Analysis Guides Marketing Decision Making</vt:lpstr>
      <vt:lpstr>4.3.1 Prioritising Trend Categories</vt:lpstr>
      <vt:lpstr>4.3.2 Information Sources and Outputs of Macro Trend Analysis</vt:lpstr>
      <vt:lpstr>4.3.3 Anticipating and Responding to Environmental Change</vt:lpstr>
      <vt:lpstr>4.3.3.1 Impact and Timing of Event</vt:lpstr>
    </vt:vector>
  </TitlesOfParts>
  <Company>Etisalat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IT Dept.</dc:creator>
  <cp:lastModifiedBy>CSC</cp:lastModifiedBy>
  <cp:revision>435</cp:revision>
  <dcterms:created xsi:type="dcterms:W3CDTF">2010-07-01T09:03:47Z</dcterms:created>
  <dcterms:modified xsi:type="dcterms:W3CDTF">2014-07-17T08:21:44Z</dcterms:modified>
</cp:coreProperties>
</file>