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Default Extension="xlsx" ContentType="application/vnd.openxmlformats-officedocument.spreadsheetml.sheet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drawing3.xml" ContentType="application/vnd.ms-office.drawingml.diagramDrawing+xml"/>
  <Default Extension="png" ContentType="image/png"/>
  <Override PartName="/ppt/diagrams/colors12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charts/chart2.xml" ContentType="application/vnd.openxmlformats-officedocument.drawingml.char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charts/chart1.xml" ContentType="application/vnd.openxmlformats-officedocument.drawingml.chart+xml"/>
  <Override PartName="/ppt/diagrams/colors14.xml" ContentType="application/vnd.openxmlformats-officedocument.drawingml.diagramColors+xml"/>
  <Override PartName="/ppt/slides/slide28.xml" ContentType="application/vnd.openxmlformats-officedocument.presentationml.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2"/>
  </p:notesMasterIdLst>
  <p:sldIdLst>
    <p:sldId id="42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7281" autoAdjust="0"/>
    <p:restoredTop sz="94658" autoAdjust="0"/>
  </p:normalViewPr>
  <p:slideViewPr>
    <p:cSldViewPr>
      <p:cViewPr>
        <p:scale>
          <a:sx n="70" d="100"/>
          <a:sy n="70" d="100"/>
        </p:scale>
        <p:origin x="-89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1"/>
  <c:chart>
    <c:title>
      <c:layout/>
    </c:title>
    <c:plotArea>
      <c:layout/>
      <c:lineChart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Competition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Introduction</c:v>
                </c:pt>
                <c:pt idx="1">
                  <c:v>Growth</c:v>
                </c:pt>
                <c:pt idx="2">
                  <c:v>Shakeout</c:v>
                </c:pt>
                <c:pt idx="3">
                  <c:v>Maturity</c:v>
                </c:pt>
                <c:pt idx="4">
                  <c:v>Decline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90</c:v>
                </c:pt>
                <c:pt idx="3">
                  <c:v>40</c:v>
                </c:pt>
                <c:pt idx="4">
                  <c:v>60</c:v>
                </c:pt>
              </c:numCache>
            </c:numRef>
          </c:val>
        </c:ser>
        <c:marker val="1"/>
        <c:axId val="170795776"/>
        <c:axId val="170865408"/>
      </c:lineChart>
      <c:catAx>
        <c:axId val="170795776"/>
        <c:scaling>
          <c:orientation val="minMax"/>
        </c:scaling>
        <c:axPos val="b"/>
        <c:tickLblPos val="nextTo"/>
        <c:crossAx val="170865408"/>
        <c:crosses val="autoZero"/>
        <c:auto val="1"/>
        <c:lblAlgn val="ctr"/>
        <c:lblOffset val="100"/>
      </c:catAx>
      <c:valAx>
        <c:axId val="170865408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70795776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2"/>
  <c:chart>
    <c:title>
      <c:tx>
        <c:rich>
          <a:bodyPr/>
          <a:lstStyle/>
          <a:p>
            <a:pPr>
              <a:defRPr/>
            </a:pPr>
            <a:r>
              <a:rPr lang="en-US"/>
              <a:t>Acc. Adoption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Adoption</c:v>
                </c:pt>
              </c:strCache>
            </c:strRef>
          </c:tx>
          <c:marker>
            <c:symbol val="none"/>
          </c:marker>
          <c:cat>
            <c:strRef>
              <c:f>Sheet1!$A$2:$A$10</c:f>
              <c:strCache>
                <c:ptCount val="9"/>
                <c:pt idx="0">
                  <c:v>T1</c:v>
                </c:pt>
                <c:pt idx="1">
                  <c:v>T2</c:v>
                </c:pt>
                <c:pt idx="2">
                  <c:v>T3</c:v>
                </c:pt>
                <c:pt idx="3">
                  <c:v>T4</c:v>
                </c:pt>
                <c:pt idx="4">
                  <c:v>T5</c:v>
                </c:pt>
                <c:pt idx="5">
                  <c:v>T6</c:v>
                </c:pt>
                <c:pt idx="6">
                  <c:v>T7</c:v>
                </c:pt>
                <c:pt idx="7">
                  <c:v>T8</c:v>
                </c:pt>
                <c:pt idx="8">
                  <c:v>T9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55</c:v>
                </c:pt>
                <c:pt idx="6">
                  <c:v>70</c:v>
                </c:pt>
                <c:pt idx="7">
                  <c:v>75</c:v>
                </c:pt>
                <c:pt idx="8">
                  <c:v>90</c:v>
                </c:pt>
              </c:numCache>
            </c:numRef>
          </c:val>
        </c:ser>
        <c:marker val="1"/>
        <c:axId val="175577728"/>
        <c:axId val="175671552"/>
      </c:lineChart>
      <c:catAx>
        <c:axId val="175577728"/>
        <c:scaling>
          <c:orientation val="minMax"/>
        </c:scaling>
        <c:axPos val="b"/>
        <c:tickLblPos val="nextTo"/>
        <c:crossAx val="175671552"/>
        <c:crosses val="autoZero"/>
        <c:auto val="1"/>
        <c:lblAlgn val="ctr"/>
        <c:lblOffset val="100"/>
      </c:catAx>
      <c:valAx>
        <c:axId val="175671552"/>
        <c:scaling>
          <c:orientation val="minMax"/>
        </c:scaling>
        <c:delete val="1"/>
        <c:axPos val="l"/>
        <c:majorGridlines/>
        <c:numFmt formatCode="General" sourceLinked="1"/>
        <c:tickLblPos val="none"/>
        <c:crossAx val="1755777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4442C-F098-4E16-B646-839844FDC0F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24BE6B-3218-4769-AF24-35C1B7973E2E}">
      <dgm:prSet phldrT="[Text]"/>
      <dgm:spPr/>
      <dgm:t>
        <a:bodyPr/>
        <a:lstStyle/>
        <a:p>
          <a:r>
            <a:rPr lang="en-US" dirty="0" smtClean="0"/>
            <a:t>Vendors</a:t>
          </a:r>
          <a:endParaRPr lang="en-US" dirty="0"/>
        </a:p>
      </dgm:t>
    </dgm:pt>
    <dgm:pt modelId="{7D39CFF2-1680-4ABD-BFEB-3C803C397BD3}" type="parTrans" cxnId="{E9E7ED49-1AFD-4C04-A375-48397FB95B78}">
      <dgm:prSet/>
      <dgm:spPr/>
      <dgm:t>
        <a:bodyPr/>
        <a:lstStyle/>
        <a:p>
          <a:endParaRPr lang="en-US"/>
        </a:p>
      </dgm:t>
    </dgm:pt>
    <dgm:pt modelId="{55EA6D3F-EB6A-4B27-9DF4-C6DC554AD387}" type="sibTrans" cxnId="{E9E7ED49-1AFD-4C04-A375-48397FB95B78}">
      <dgm:prSet/>
      <dgm:spPr/>
      <dgm:t>
        <a:bodyPr/>
        <a:lstStyle/>
        <a:p>
          <a:endParaRPr lang="en-US"/>
        </a:p>
      </dgm:t>
    </dgm:pt>
    <dgm:pt modelId="{BC9B6FC9-6CCE-46B9-8B9B-A465B78A97BF}">
      <dgm:prSet phldrT="[Text]"/>
      <dgm:spPr/>
      <dgm:t>
        <a:bodyPr/>
        <a:lstStyle/>
        <a:p>
          <a:r>
            <a:rPr lang="en-US" dirty="0" smtClean="0"/>
            <a:t>Huge growth in equipment and applications</a:t>
          </a:r>
          <a:endParaRPr lang="en-US" dirty="0"/>
        </a:p>
      </dgm:t>
    </dgm:pt>
    <dgm:pt modelId="{B91A0E0F-2D6E-4730-9C8C-A251DA3C0EBC}" type="parTrans" cxnId="{4F4E7128-F257-47ED-84DB-E2A7900F0B11}">
      <dgm:prSet/>
      <dgm:spPr/>
      <dgm:t>
        <a:bodyPr/>
        <a:lstStyle/>
        <a:p>
          <a:endParaRPr lang="en-US"/>
        </a:p>
      </dgm:t>
    </dgm:pt>
    <dgm:pt modelId="{3D4C1926-B354-48FC-9076-AF74B1233A56}" type="sibTrans" cxnId="{4F4E7128-F257-47ED-84DB-E2A7900F0B11}">
      <dgm:prSet/>
      <dgm:spPr/>
      <dgm:t>
        <a:bodyPr/>
        <a:lstStyle/>
        <a:p>
          <a:endParaRPr lang="en-US"/>
        </a:p>
      </dgm:t>
    </dgm:pt>
    <dgm:pt modelId="{AFF77E6C-42A8-4455-ABE0-CEED6B6B7490}">
      <dgm:prSet phldrT="[Text]"/>
      <dgm:spPr/>
      <dgm:t>
        <a:bodyPr/>
        <a:lstStyle/>
        <a:p>
          <a:r>
            <a:rPr lang="en-US" dirty="0" smtClean="0"/>
            <a:t>1M to 1B in 2 years</a:t>
          </a:r>
          <a:endParaRPr lang="en-US" dirty="0"/>
        </a:p>
      </dgm:t>
    </dgm:pt>
    <dgm:pt modelId="{352F860B-2721-4951-A884-5CEE6998B641}" type="parTrans" cxnId="{E336F523-621E-4339-B028-13AEA49016A6}">
      <dgm:prSet/>
      <dgm:spPr/>
      <dgm:t>
        <a:bodyPr/>
        <a:lstStyle/>
        <a:p>
          <a:endParaRPr lang="en-US"/>
        </a:p>
      </dgm:t>
    </dgm:pt>
    <dgm:pt modelId="{1A30EFA9-5A76-4759-A15D-19E66CAD78AB}" type="sibTrans" cxnId="{E336F523-621E-4339-B028-13AEA49016A6}">
      <dgm:prSet/>
      <dgm:spPr/>
      <dgm:t>
        <a:bodyPr/>
        <a:lstStyle/>
        <a:p>
          <a:endParaRPr lang="en-US"/>
        </a:p>
      </dgm:t>
    </dgm:pt>
    <dgm:pt modelId="{853A35C3-F41C-4FB7-9BB5-71A7ABF478E9}">
      <dgm:prSet phldrT="[Text]"/>
      <dgm:spPr/>
      <dgm:t>
        <a:bodyPr/>
        <a:lstStyle/>
        <a:p>
          <a:r>
            <a:rPr lang="en-US" dirty="0" smtClean="0"/>
            <a:t>Operators</a:t>
          </a:r>
          <a:endParaRPr lang="en-US" dirty="0"/>
        </a:p>
      </dgm:t>
    </dgm:pt>
    <dgm:pt modelId="{8486AC29-64DD-42EA-85A0-78433AB06083}" type="parTrans" cxnId="{EE2C7DE0-EB5C-4C94-B0EE-786B392FDF2E}">
      <dgm:prSet/>
      <dgm:spPr/>
      <dgm:t>
        <a:bodyPr/>
        <a:lstStyle/>
        <a:p>
          <a:endParaRPr lang="en-US"/>
        </a:p>
      </dgm:t>
    </dgm:pt>
    <dgm:pt modelId="{10F6DC04-124B-4151-9CE4-CF11F5A2A3BA}" type="sibTrans" cxnId="{EE2C7DE0-EB5C-4C94-B0EE-786B392FDF2E}">
      <dgm:prSet/>
      <dgm:spPr/>
      <dgm:t>
        <a:bodyPr/>
        <a:lstStyle/>
        <a:p>
          <a:endParaRPr lang="en-US"/>
        </a:p>
      </dgm:t>
    </dgm:pt>
    <dgm:pt modelId="{4FDC6534-1D45-4093-B3FC-77D71E7F034B}">
      <dgm:prSet phldrT="[Text]"/>
      <dgm:spPr/>
      <dgm:t>
        <a:bodyPr/>
        <a:lstStyle/>
        <a:p>
          <a:r>
            <a:rPr lang="en-US" dirty="0" smtClean="0"/>
            <a:t>Market-by-market battles for market share are raging</a:t>
          </a:r>
          <a:endParaRPr lang="en-US" dirty="0"/>
        </a:p>
      </dgm:t>
    </dgm:pt>
    <dgm:pt modelId="{9A919E0F-52C8-46EF-A0DA-4BD2D6C1FCA8}" type="parTrans" cxnId="{C3B3FD23-DF14-4942-B856-A2E0AA7FFFEF}">
      <dgm:prSet/>
      <dgm:spPr/>
      <dgm:t>
        <a:bodyPr/>
        <a:lstStyle/>
        <a:p>
          <a:endParaRPr lang="en-US"/>
        </a:p>
      </dgm:t>
    </dgm:pt>
    <dgm:pt modelId="{053685F1-4377-4DF4-B707-D336EFED923A}" type="sibTrans" cxnId="{C3B3FD23-DF14-4942-B856-A2E0AA7FFFEF}">
      <dgm:prSet/>
      <dgm:spPr/>
      <dgm:t>
        <a:bodyPr/>
        <a:lstStyle/>
        <a:p>
          <a:endParaRPr lang="en-US"/>
        </a:p>
      </dgm:t>
    </dgm:pt>
    <dgm:pt modelId="{CCCA2DB7-CC54-4842-857F-F5BF6910D2BE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</a:t>
          </a:r>
          <a:endParaRPr lang="en-US" dirty="0"/>
        </a:p>
      </dgm:t>
    </dgm:pt>
    <dgm:pt modelId="{DB979FD6-7CF3-437E-81C4-D89654C97CD3}" type="parTrans" cxnId="{36BC10BC-D70B-448F-9C4B-0881FAB16E72}">
      <dgm:prSet/>
      <dgm:spPr/>
      <dgm:t>
        <a:bodyPr/>
        <a:lstStyle/>
        <a:p>
          <a:endParaRPr lang="en-US"/>
        </a:p>
      </dgm:t>
    </dgm:pt>
    <dgm:pt modelId="{C881674C-5FD5-4A21-92C8-AFB6556FC198}" type="sibTrans" cxnId="{36BC10BC-D70B-448F-9C4B-0881FAB16E72}">
      <dgm:prSet/>
      <dgm:spPr/>
      <dgm:t>
        <a:bodyPr/>
        <a:lstStyle/>
        <a:p>
          <a:endParaRPr lang="en-US"/>
        </a:p>
      </dgm:t>
    </dgm:pt>
    <dgm:pt modelId="{38B34645-2CF1-4241-BEA0-4EADCBA968A4}">
      <dgm:prSet phldrT="[Text]"/>
      <dgm:spPr/>
      <dgm:t>
        <a:bodyPr/>
        <a:lstStyle/>
        <a:p>
          <a:r>
            <a:rPr lang="en-US" dirty="0" smtClean="0"/>
            <a:t>How can we assess the attractiveness of an industry?</a:t>
          </a:r>
          <a:endParaRPr lang="en-US" dirty="0"/>
        </a:p>
      </dgm:t>
    </dgm:pt>
    <dgm:pt modelId="{59FB6953-51B5-436E-86BA-8F590FE1629C}" type="parTrans" cxnId="{C33DA659-1F36-49A1-83F3-0BD33B886C3F}">
      <dgm:prSet/>
      <dgm:spPr/>
      <dgm:t>
        <a:bodyPr/>
        <a:lstStyle/>
        <a:p>
          <a:endParaRPr lang="en-US"/>
        </a:p>
      </dgm:t>
    </dgm:pt>
    <dgm:pt modelId="{9F191929-9729-40BB-AB23-C90F5C56A6A0}" type="sibTrans" cxnId="{C33DA659-1F36-49A1-83F3-0BD33B886C3F}">
      <dgm:prSet/>
      <dgm:spPr/>
      <dgm:t>
        <a:bodyPr/>
        <a:lstStyle/>
        <a:p>
          <a:endParaRPr lang="en-US"/>
        </a:p>
      </dgm:t>
    </dgm:pt>
    <dgm:pt modelId="{AFD0A569-0CCA-4D35-AC00-0A06DDF0B57A}">
      <dgm:prSet/>
      <dgm:spPr/>
      <dgm:t>
        <a:bodyPr/>
        <a:lstStyle/>
        <a:p>
          <a:r>
            <a:rPr lang="en-US" dirty="0" smtClean="0"/>
            <a:t>2</a:t>
          </a:r>
          <a:r>
            <a:rPr lang="en-US" baseline="30000" dirty="0" smtClean="0"/>
            <a:t>nd</a:t>
          </a:r>
          <a:r>
            <a:rPr lang="en-US" dirty="0" smtClean="0"/>
            <a:t> </a:t>
          </a:r>
          <a:endParaRPr lang="en-US" dirty="0"/>
        </a:p>
      </dgm:t>
    </dgm:pt>
    <dgm:pt modelId="{609369FF-E1CD-4781-A43E-EE824E8989AC}" type="parTrans" cxnId="{A758F585-5711-4688-A471-02CBDC08D95E}">
      <dgm:prSet/>
      <dgm:spPr/>
      <dgm:t>
        <a:bodyPr/>
        <a:lstStyle/>
        <a:p>
          <a:endParaRPr lang="en-US"/>
        </a:p>
      </dgm:t>
    </dgm:pt>
    <dgm:pt modelId="{2F5E5095-BDCF-48A4-BD82-C39A67620D2A}" type="sibTrans" cxnId="{A758F585-5711-4688-A471-02CBDC08D95E}">
      <dgm:prSet/>
      <dgm:spPr/>
      <dgm:t>
        <a:bodyPr/>
        <a:lstStyle/>
        <a:p>
          <a:endParaRPr lang="en-US"/>
        </a:p>
      </dgm:t>
    </dgm:pt>
    <dgm:pt modelId="{E90B288E-49D0-426C-B518-BFD0EE8C4685}">
      <dgm:prSet/>
      <dgm:spPr/>
      <dgm:t>
        <a:bodyPr/>
        <a:lstStyle/>
        <a:p>
          <a:r>
            <a:rPr lang="en-US" dirty="0" smtClean="0"/>
            <a:t>3</a:t>
          </a:r>
          <a:r>
            <a:rPr lang="en-US" baseline="30000" dirty="0" smtClean="0"/>
            <a:t>rd</a:t>
          </a:r>
          <a:r>
            <a:rPr lang="en-US" dirty="0" smtClean="0"/>
            <a:t> </a:t>
          </a:r>
          <a:endParaRPr lang="en-US" dirty="0"/>
        </a:p>
      </dgm:t>
    </dgm:pt>
    <dgm:pt modelId="{329B0AFD-BB2D-45B1-9DEC-753381D1BBF0}" type="parTrans" cxnId="{7B9314D7-79BC-410C-AEB2-2AF4A59BE0B1}">
      <dgm:prSet/>
      <dgm:spPr/>
      <dgm:t>
        <a:bodyPr/>
        <a:lstStyle/>
        <a:p>
          <a:endParaRPr lang="en-US"/>
        </a:p>
      </dgm:t>
    </dgm:pt>
    <dgm:pt modelId="{B2E254FD-B8FF-4DA8-BA62-5F8982257659}" type="sibTrans" cxnId="{7B9314D7-79BC-410C-AEB2-2AF4A59BE0B1}">
      <dgm:prSet/>
      <dgm:spPr/>
      <dgm:t>
        <a:bodyPr/>
        <a:lstStyle/>
        <a:p>
          <a:endParaRPr lang="en-US"/>
        </a:p>
      </dgm:t>
    </dgm:pt>
    <dgm:pt modelId="{3E5738D2-96DF-4C79-997D-1FBD35589B52}">
      <dgm:prSet/>
      <dgm:spPr/>
      <dgm:t>
        <a:bodyPr/>
        <a:lstStyle/>
        <a:p>
          <a:r>
            <a:rPr lang="en-US" dirty="0" smtClean="0"/>
            <a:t>4</a:t>
          </a:r>
          <a:r>
            <a:rPr lang="en-US" baseline="30000" dirty="0" smtClean="0"/>
            <a:t>th</a:t>
          </a:r>
          <a:r>
            <a:rPr lang="en-US" dirty="0" smtClean="0"/>
            <a:t> </a:t>
          </a:r>
          <a:endParaRPr lang="en-US" dirty="0"/>
        </a:p>
      </dgm:t>
    </dgm:pt>
    <dgm:pt modelId="{732781A6-72CC-4252-9F96-4AE80B4323A5}" type="parTrans" cxnId="{3238A488-6E1C-4051-BF1A-BDFE3A38783E}">
      <dgm:prSet/>
      <dgm:spPr/>
      <dgm:t>
        <a:bodyPr/>
        <a:lstStyle/>
        <a:p>
          <a:endParaRPr lang="en-US"/>
        </a:p>
      </dgm:t>
    </dgm:pt>
    <dgm:pt modelId="{A71CCCD2-8E94-447E-8B01-B5166606596F}" type="sibTrans" cxnId="{3238A488-6E1C-4051-BF1A-BDFE3A38783E}">
      <dgm:prSet/>
      <dgm:spPr/>
      <dgm:t>
        <a:bodyPr/>
        <a:lstStyle/>
        <a:p>
          <a:endParaRPr lang="en-US"/>
        </a:p>
      </dgm:t>
    </dgm:pt>
    <dgm:pt modelId="{7B467FA9-6E20-4E4B-A9C4-1895565BF63E}">
      <dgm:prSet phldrT="[Text]"/>
      <dgm:spPr/>
      <dgm:t>
        <a:bodyPr/>
        <a:lstStyle/>
        <a:p>
          <a:r>
            <a:rPr lang="en-US" dirty="0" smtClean="0"/>
            <a:t>Britain’s auction in early 2000 of 3G licenses wound up raising some $35 billion in license fees, roughly 10 times what was expected</a:t>
          </a:r>
          <a:endParaRPr lang="en-US" dirty="0"/>
        </a:p>
      </dgm:t>
    </dgm:pt>
    <dgm:pt modelId="{9523B299-6329-44DF-ACED-B1CE8F71CF75}" type="parTrans" cxnId="{34E9A3F7-FA43-4232-91EE-DF7EFC2BD900}">
      <dgm:prSet/>
      <dgm:spPr/>
      <dgm:t>
        <a:bodyPr/>
        <a:lstStyle/>
        <a:p>
          <a:endParaRPr lang="en-US"/>
        </a:p>
      </dgm:t>
    </dgm:pt>
    <dgm:pt modelId="{02A33B78-B27A-4898-80F7-1D32375F7EE8}" type="sibTrans" cxnId="{34E9A3F7-FA43-4232-91EE-DF7EFC2BD900}">
      <dgm:prSet/>
      <dgm:spPr/>
      <dgm:t>
        <a:bodyPr/>
        <a:lstStyle/>
        <a:p>
          <a:endParaRPr lang="en-US"/>
        </a:p>
      </dgm:t>
    </dgm:pt>
    <dgm:pt modelId="{D3BBADA2-6CCB-4941-99E9-568151A29B77}">
      <dgm:prSet/>
      <dgm:spPr/>
      <dgm:t>
        <a:bodyPr/>
        <a:lstStyle/>
        <a:p>
          <a:r>
            <a:rPr lang="en-US" dirty="0" smtClean="0"/>
            <a:t>How can we determine how quickly our innovation is likely to win market acceptance?</a:t>
          </a:r>
          <a:endParaRPr lang="en-US" dirty="0"/>
        </a:p>
      </dgm:t>
    </dgm:pt>
    <dgm:pt modelId="{3F3FEA3B-20B3-4CE9-ACB2-0A90CD1D60AE}" type="parTrans" cxnId="{F0B714D7-4EE4-4190-96C8-EEA1B9D2678B}">
      <dgm:prSet/>
      <dgm:spPr/>
      <dgm:t>
        <a:bodyPr/>
        <a:lstStyle/>
        <a:p>
          <a:endParaRPr lang="en-US"/>
        </a:p>
      </dgm:t>
    </dgm:pt>
    <dgm:pt modelId="{31D29BA0-0264-4C1A-9678-55C602264778}" type="sibTrans" cxnId="{F0B714D7-4EE4-4190-96C8-EEA1B9D2678B}">
      <dgm:prSet/>
      <dgm:spPr/>
      <dgm:t>
        <a:bodyPr/>
        <a:lstStyle/>
        <a:p>
          <a:endParaRPr lang="en-US"/>
        </a:p>
      </dgm:t>
    </dgm:pt>
    <dgm:pt modelId="{15DBCF90-C622-46B4-97E9-9C2F3DBD2219}">
      <dgm:prSet/>
      <dgm:spPr/>
      <dgm:t>
        <a:bodyPr/>
        <a:lstStyle/>
        <a:p>
          <a:r>
            <a:rPr lang="en-US" dirty="0" smtClean="0"/>
            <a:t>What does the overall attractiveness of the market and industry context imply for chances for future success?</a:t>
          </a:r>
          <a:endParaRPr lang="en-US" dirty="0"/>
        </a:p>
      </dgm:t>
    </dgm:pt>
    <dgm:pt modelId="{E99E204B-B65D-42F0-9857-04D2BFA02697}" type="parTrans" cxnId="{ADA69AD3-CD5B-43B2-A933-692C6A3DA57F}">
      <dgm:prSet/>
      <dgm:spPr/>
      <dgm:t>
        <a:bodyPr/>
        <a:lstStyle/>
        <a:p>
          <a:endParaRPr lang="en-US"/>
        </a:p>
      </dgm:t>
    </dgm:pt>
    <dgm:pt modelId="{EF143C26-DA25-4FDA-8804-2B80245EFE7C}" type="sibTrans" cxnId="{ADA69AD3-CD5B-43B2-A933-692C6A3DA57F}">
      <dgm:prSet/>
      <dgm:spPr/>
      <dgm:t>
        <a:bodyPr/>
        <a:lstStyle/>
        <a:p>
          <a:endParaRPr lang="en-US"/>
        </a:p>
      </dgm:t>
    </dgm:pt>
    <dgm:pt modelId="{F901F051-D0A3-4C7C-AE80-58B73B794F14}">
      <dgm:prSet/>
      <dgm:spPr/>
      <dgm:t>
        <a:bodyPr/>
        <a:lstStyle/>
        <a:p>
          <a:r>
            <a:rPr lang="en-US" dirty="0" smtClean="0"/>
            <a:t>Finally, how can we establish and then sustain competitive advantage over the duration of our product’s life cycle?</a:t>
          </a:r>
          <a:endParaRPr lang="en-US" dirty="0"/>
        </a:p>
      </dgm:t>
    </dgm:pt>
    <dgm:pt modelId="{93E10E17-A1AB-4FB1-A113-58464B871B9E}" type="parTrans" cxnId="{7BBC56BF-EA98-4554-8B37-6F997082E9C9}">
      <dgm:prSet/>
      <dgm:spPr/>
      <dgm:t>
        <a:bodyPr/>
        <a:lstStyle/>
        <a:p>
          <a:endParaRPr lang="en-US"/>
        </a:p>
      </dgm:t>
    </dgm:pt>
    <dgm:pt modelId="{5B4FDD39-453D-471B-B4DD-EE6554043CA6}" type="sibTrans" cxnId="{7BBC56BF-EA98-4554-8B37-6F997082E9C9}">
      <dgm:prSet/>
      <dgm:spPr/>
      <dgm:t>
        <a:bodyPr/>
        <a:lstStyle/>
        <a:p>
          <a:endParaRPr lang="en-US"/>
        </a:p>
      </dgm:t>
    </dgm:pt>
    <dgm:pt modelId="{AD961AF1-AEE0-4954-B49F-6DC0389CC168}" type="pres">
      <dgm:prSet presAssocID="{CEC4442C-F098-4E16-B646-839844FDC0F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3F218CB-3C51-47EE-86C5-1AC960F564AB}" type="pres">
      <dgm:prSet presAssocID="{C124BE6B-3218-4769-AF24-35C1B7973E2E}" presName="composite" presStyleCnt="0"/>
      <dgm:spPr/>
    </dgm:pt>
    <dgm:pt modelId="{94F8B5A7-EFB8-4883-B7F0-5546817E0AF7}" type="pres">
      <dgm:prSet presAssocID="{C124BE6B-3218-4769-AF24-35C1B7973E2E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F1E7D-3400-40B4-8D22-BAEF5DA64E36}" type="pres">
      <dgm:prSet presAssocID="{C124BE6B-3218-4769-AF24-35C1B7973E2E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4F91B-B2B7-4C3E-A71A-A996C30EAF70}" type="pres">
      <dgm:prSet presAssocID="{55EA6D3F-EB6A-4B27-9DF4-C6DC554AD387}" presName="sp" presStyleCnt="0"/>
      <dgm:spPr/>
    </dgm:pt>
    <dgm:pt modelId="{6433D82D-8F9B-47B3-B7A1-6B268A22B755}" type="pres">
      <dgm:prSet presAssocID="{853A35C3-F41C-4FB7-9BB5-71A7ABF478E9}" presName="composite" presStyleCnt="0"/>
      <dgm:spPr/>
    </dgm:pt>
    <dgm:pt modelId="{D50FAA74-C9F6-423B-B609-CA14D66C319D}" type="pres">
      <dgm:prSet presAssocID="{853A35C3-F41C-4FB7-9BB5-71A7ABF478E9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914786F-5C23-40B0-BE21-D06EE2AC3632}" type="pres">
      <dgm:prSet presAssocID="{853A35C3-F41C-4FB7-9BB5-71A7ABF478E9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86893B-F3FC-47FF-81DE-C292970C10A1}" type="pres">
      <dgm:prSet presAssocID="{10F6DC04-124B-4151-9CE4-CF11F5A2A3BA}" presName="sp" presStyleCnt="0"/>
      <dgm:spPr/>
    </dgm:pt>
    <dgm:pt modelId="{76D6490A-3628-4ACB-8DBD-8B06D6795CEA}" type="pres">
      <dgm:prSet presAssocID="{CCCA2DB7-CC54-4842-857F-F5BF6910D2BE}" presName="composite" presStyleCnt="0"/>
      <dgm:spPr/>
    </dgm:pt>
    <dgm:pt modelId="{E56F7C9E-9A24-4048-A981-E4CA02B4F3A3}" type="pres">
      <dgm:prSet presAssocID="{CCCA2DB7-CC54-4842-857F-F5BF6910D2BE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5DD5667-BD3B-47E0-AA1B-DC61B42A105F}" type="pres">
      <dgm:prSet presAssocID="{CCCA2DB7-CC54-4842-857F-F5BF6910D2BE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E37D9-D41E-4453-982F-B31294C0F0CB}" type="pres">
      <dgm:prSet presAssocID="{C881674C-5FD5-4A21-92C8-AFB6556FC198}" presName="sp" presStyleCnt="0"/>
      <dgm:spPr/>
    </dgm:pt>
    <dgm:pt modelId="{EB0BD273-AB68-47FF-B9B3-6AE24305FA4E}" type="pres">
      <dgm:prSet presAssocID="{AFD0A569-0CCA-4D35-AC00-0A06DDF0B57A}" presName="composite" presStyleCnt="0"/>
      <dgm:spPr/>
    </dgm:pt>
    <dgm:pt modelId="{78106A6F-3468-47D0-B308-2D23B000AAE8}" type="pres">
      <dgm:prSet presAssocID="{AFD0A569-0CCA-4D35-AC00-0A06DDF0B57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E41CE25-3F82-4377-956B-EA4D8F76EA29}" type="pres">
      <dgm:prSet presAssocID="{AFD0A569-0CCA-4D35-AC00-0A06DDF0B57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A8E52E-BD2C-4A20-B203-7AAA98CA11E0}" type="pres">
      <dgm:prSet presAssocID="{2F5E5095-BDCF-48A4-BD82-C39A67620D2A}" presName="sp" presStyleCnt="0"/>
      <dgm:spPr/>
    </dgm:pt>
    <dgm:pt modelId="{DCBCF284-3864-47F4-A2F7-1D090E1ACB06}" type="pres">
      <dgm:prSet presAssocID="{E90B288E-49D0-426C-B518-BFD0EE8C4685}" presName="composite" presStyleCnt="0"/>
      <dgm:spPr/>
    </dgm:pt>
    <dgm:pt modelId="{872B5564-2696-405C-A9CD-7D6B6C669D7F}" type="pres">
      <dgm:prSet presAssocID="{E90B288E-49D0-426C-B518-BFD0EE8C4685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E06D8BC-A563-4657-8B09-9768E4A4F905}" type="pres">
      <dgm:prSet presAssocID="{E90B288E-49D0-426C-B518-BFD0EE8C4685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1B5CB4-9FB0-4685-9C80-FF89E651BFB6}" type="pres">
      <dgm:prSet presAssocID="{B2E254FD-B8FF-4DA8-BA62-5F8982257659}" presName="sp" presStyleCnt="0"/>
      <dgm:spPr/>
    </dgm:pt>
    <dgm:pt modelId="{A7D35A66-8B48-4778-ABB8-690E06F769C9}" type="pres">
      <dgm:prSet presAssocID="{3E5738D2-96DF-4C79-997D-1FBD35589B52}" presName="composite" presStyleCnt="0"/>
      <dgm:spPr/>
    </dgm:pt>
    <dgm:pt modelId="{E0F4E6D6-751A-427D-903F-880EE33DB5E8}" type="pres">
      <dgm:prSet presAssocID="{3E5738D2-96DF-4C79-997D-1FBD35589B52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966451-8EEA-4FD3-AF1F-40AC43CAEB93}" type="pres">
      <dgm:prSet presAssocID="{3E5738D2-96DF-4C79-997D-1FBD35589B52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B9314D7-79BC-410C-AEB2-2AF4A59BE0B1}" srcId="{CEC4442C-F098-4E16-B646-839844FDC0FF}" destId="{E90B288E-49D0-426C-B518-BFD0EE8C4685}" srcOrd="4" destOrd="0" parTransId="{329B0AFD-BB2D-45B1-9DEC-753381D1BBF0}" sibTransId="{B2E254FD-B8FF-4DA8-BA62-5F8982257659}"/>
    <dgm:cxn modelId="{C33DA659-1F36-49A1-83F3-0BD33B886C3F}" srcId="{CCCA2DB7-CC54-4842-857F-F5BF6910D2BE}" destId="{38B34645-2CF1-4241-BEA0-4EADCBA968A4}" srcOrd="0" destOrd="0" parTransId="{59FB6953-51B5-436E-86BA-8F590FE1629C}" sibTransId="{9F191929-9729-40BB-AB23-C90F5C56A6A0}"/>
    <dgm:cxn modelId="{CB643952-90CA-4BED-A946-8BD33EFC3D7B}" type="presOf" srcId="{F901F051-D0A3-4C7C-AE80-58B73B794F14}" destId="{A5966451-8EEA-4FD3-AF1F-40AC43CAEB93}" srcOrd="0" destOrd="0" presId="urn:microsoft.com/office/officeart/2005/8/layout/chevron2"/>
    <dgm:cxn modelId="{8C4BC095-C483-4682-B74B-DB0538F3A156}" type="presOf" srcId="{7B467FA9-6E20-4E4B-A9C4-1895565BF63E}" destId="{5914786F-5C23-40B0-BE21-D06EE2AC3632}" srcOrd="0" destOrd="1" presId="urn:microsoft.com/office/officeart/2005/8/layout/chevron2"/>
    <dgm:cxn modelId="{2A47C967-ED7B-4C23-90AE-C4E263B29F22}" type="presOf" srcId="{853A35C3-F41C-4FB7-9BB5-71A7ABF478E9}" destId="{D50FAA74-C9F6-423B-B609-CA14D66C319D}" srcOrd="0" destOrd="0" presId="urn:microsoft.com/office/officeart/2005/8/layout/chevron2"/>
    <dgm:cxn modelId="{1C8C7F17-0C5D-4AD5-A3FC-29EE1092E096}" type="presOf" srcId="{C124BE6B-3218-4769-AF24-35C1B7973E2E}" destId="{94F8B5A7-EFB8-4883-B7F0-5546817E0AF7}" srcOrd="0" destOrd="0" presId="urn:microsoft.com/office/officeart/2005/8/layout/chevron2"/>
    <dgm:cxn modelId="{36BC10BC-D70B-448F-9C4B-0881FAB16E72}" srcId="{CEC4442C-F098-4E16-B646-839844FDC0FF}" destId="{CCCA2DB7-CC54-4842-857F-F5BF6910D2BE}" srcOrd="2" destOrd="0" parTransId="{DB979FD6-7CF3-437E-81C4-D89654C97CD3}" sibTransId="{C881674C-5FD5-4A21-92C8-AFB6556FC198}"/>
    <dgm:cxn modelId="{3238A488-6E1C-4051-BF1A-BDFE3A38783E}" srcId="{CEC4442C-F098-4E16-B646-839844FDC0FF}" destId="{3E5738D2-96DF-4C79-997D-1FBD35589B52}" srcOrd="5" destOrd="0" parTransId="{732781A6-72CC-4252-9F96-4AE80B4323A5}" sibTransId="{A71CCCD2-8E94-447E-8B01-B5166606596F}"/>
    <dgm:cxn modelId="{BA37554A-E253-4DC3-830F-CF0D04757EAF}" type="presOf" srcId="{38B34645-2CF1-4241-BEA0-4EADCBA968A4}" destId="{15DD5667-BD3B-47E0-AA1B-DC61B42A105F}" srcOrd="0" destOrd="0" presId="urn:microsoft.com/office/officeart/2005/8/layout/chevron2"/>
    <dgm:cxn modelId="{8DB1AE63-51CE-453C-8C80-6221CDA14AC8}" type="presOf" srcId="{3E5738D2-96DF-4C79-997D-1FBD35589B52}" destId="{E0F4E6D6-751A-427D-903F-880EE33DB5E8}" srcOrd="0" destOrd="0" presId="urn:microsoft.com/office/officeart/2005/8/layout/chevron2"/>
    <dgm:cxn modelId="{D0519338-C06D-4030-95E8-33789FFCA4C4}" type="presOf" srcId="{4FDC6534-1D45-4093-B3FC-77D71E7F034B}" destId="{5914786F-5C23-40B0-BE21-D06EE2AC3632}" srcOrd="0" destOrd="0" presId="urn:microsoft.com/office/officeart/2005/8/layout/chevron2"/>
    <dgm:cxn modelId="{E336F523-621E-4339-B028-13AEA49016A6}" srcId="{C124BE6B-3218-4769-AF24-35C1B7973E2E}" destId="{AFF77E6C-42A8-4455-ABE0-CEED6B6B7490}" srcOrd="1" destOrd="0" parTransId="{352F860B-2721-4951-A884-5CEE6998B641}" sibTransId="{1A30EFA9-5A76-4759-A15D-19E66CAD78AB}"/>
    <dgm:cxn modelId="{F0B714D7-4EE4-4190-96C8-EEA1B9D2678B}" srcId="{AFD0A569-0CCA-4D35-AC00-0A06DDF0B57A}" destId="{D3BBADA2-6CCB-4941-99E9-568151A29B77}" srcOrd="0" destOrd="0" parTransId="{3F3FEA3B-20B3-4CE9-ACB2-0A90CD1D60AE}" sibTransId="{31D29BA0-0264-4C1A-9678-55C602264778}"/>
    <dgm:cxn modelId="{F7776715-B727-4B1F-A6A0-AF6DB84A28E1}" type="presOf" srcId="{AFD0A569-0CCA-4D35-AC00-0A06DDF0B57A}" destId="{78106A6F-3468-47D0-B308-2D23B000AAE8}" srcOrd="0" destOrd="0" presId="urn:microsoft.com/office/officeart/2005/8/layout/chevron2"/>
    <dgm:cxn modelId="{C3B3FD23-DF14-4942-B856-A2E0AA7FFFEF}" srcId="{853A35C3-F41C-4FB7-9BB5-71A7ABF478E9}" destId="{4FDC6534-1D45-4093-B3FC-77D71E7F034B}" srcOrd="0" destOrd="0" parTransId="{9A919E0F-52C8-46EF-A0DA-4BD2D6C1FCA8}" sibTransId="{053685F1-4377-4DF4-B707-D336EFED923A}"/>
    <dgm:cxn modelId="{E598E04F-1E8F-4FE8-AF09-A3753B5B261A}" type="presOf" srcId="{BC9B6FC9-6CCE-46B9-8B9B-A465B78A97BF}" destId="{6D1F1E7D-3400-40B4-8D22-BAEF5DA64E36}" srcOrd="0" destOrd="0" presId="urn:microsoft.com/office/officeart/2005/8/layout/chevron2"/>
    <dgm:cxn modelId="{57727081-78C8-4EB5-A01A-66AF59557D0A}" type="presOf" srcId="{D3BBADA2-6CCB-4941-99E9-568151A29B77}" destId="{BE41CE25-3F82-4377-956B-EA4D8F76EA29}" srcOrd="0" destOrd="0" presId="urn:microsoft.com/office/officeart/2005/8/layout/chevron2"/>
    <dgm:cxn modelId="{EE2C7DE0-EB5C-4C94-B0EE-786B392FDF2E}" srcId="{CEC4442C-F098-4E16-B646-839844FDC0FF}" destId="{853A35C3-F41C-4FB7-9BB5-71A7ABF478E9}" srcOrd="1" destOrd="0" parTransId="{8486AC29-64DD-42EA-85A0-78433AB06083}" sibTransId="{10F6DC04-124B-4151-9CE4-CF11F5A2A3BA}"/>
    <dgm:cxn modelId="{4F4E7128-F257-47ED-84DB-E2A7900F0B11}" srcId="{C124BE6B-3218-4769-AF24-35C1B7973E2E}" destId="{BC9B6FC9-6CCE-46B9-8B9B-A465B78A97BF}" srcOrd="0" destOrd="0" parTransId="{B91A0E0F-2D6E-4730-9C8C-A251DA3C0EBC}" sibTransId="{3D4C1926-B354-48FC-9076-AF74B1233A56}"/>
    <dgm:cxn modelId="{DA4C0A6A-B891-49BC-8550-D4E5CEAE0513}" type="presOf" srcId="{CCCA2DB7-CC54-4842-857F-F5BF6910D2BE}" destId="{E56F7C9E-9A24-4048-A981-E4CA02B4F3A3}" srcOrd="0" destOrd="0" presId="urn:microsoft.com/office/officeart/2005/8/layout/chevron2"/>
    <dgm:cxn modelId="{8DBC4494-56D6-4303-8BF1-67728B5FF551}" type="presOf" srcId="{E90B288E-49D0-426C-B518-BFD0EE8C4685}" destId="{872B5564-2696-405C-A9CD-7D6B6C669D7F}" srcOrd="0" destOrd="0" presId="urn:microsoft.com/office/officeart/2005/8/layout/chevron2"/>
    <dgm:cxn modelId="{ADA69AD3-CD5B-43B2-A933-692C6A3DA57F}" srcId="{E90B288E-49D0-426C-B518-BFD0EE8C4685}" destId="{15DBCF90-C622-46B4-97E9-9C2F3DBD2219}" srcOrd="0" destOrd="0" parTransId="{E99E204B-B65D-42F0-9857-04D2BFA02697}" sibTransId="{EF143C26-DA25-4FDA-8804-2B80245EFE7C}"/>
    <dgm:cxn modelId="{09B6EBEC-274F-4DB7-81A2-46D20AB2F1DB}" type="presOf" srcId="{15DBCF90-C622-46B4-97E9-9C2F3DBD2219}" destId="{DE06D8BC-A563-4657-8B09-9768E4A4F905}" srcOrd="0" destOrd="0" presId="urn:microsoft.com/office/officeart/2005/8/layout/chevron2"/>
    <dgm:cxn modelId="{E9E7ED49-1AFD-4C04-A375-48397FB95B78}" srcId="{CEC4442C-F098-4E16-B646-839844FDC0FF}" destId="{C124BE6B-3218-4769-AF24-35C1B7973E2E}" srcOrd="0" destOrd="0" parTransId="{7D39CFF2-1680-4ABD-BFEB-3C803C397BD3}" sibTransId="{55EA6D3F-EB6A-4B27-9DF4-C6DC554AD387}"/>
    <dgm:cxn modelId="{7BBC56BF-EA98-4554-8B37-6F997082E9C9}" srcId="{3E5738D2-96DF-4C79-997D-1FBD35589B52}" destId="{F901F051-D0A3-4C7C-AE80-58B73B794F14}" srcOrd="0" destOrd="0" parTransId="{93E10E17-A1AB-4FB1-A113-58464B871B9E}" sibTransId="{5B4FDD39-453D-471B-B4DD-EE6554043CA6}"/>
    <dgm:cxn modelId="{BCBE8BF6-8652-4F43-8653-4C2B351001A0}" type="presOf" srcId="{CEC4442C-F098-4E16-B646-839844FDC0FF}" destId="{AD961AF1-AEE0-4954-B49F-6DC0389CC168}" srcOrd="0" destOrd="0" presId="urn:microsoft.com/office/officeart/2005/8/layout/chevron2"/>
    <dgm:cxn modelId="{34E9A3F7-FA43-4232-91EE-DF7EFC2BD900}" srcId="{853A35C3-F41C-4FB7-9BB5-71A7ABF478E9}" destId="{7B467FA9-6E20-4E4B-A9C4-1895565BF63E}" srcOrd="1" destOrd="0" parTransId="{9523B299-6329-44DF-ACED-B1CE8F71CF75}" sibTransId="{02A33B78-B27A-4898-80F7-1D32375F7EE8}"/>
    <dgm:cxn modelId="{FFC8F403-6C06-42C5-8669-6AD2B7FA885A}" type="presOf" srcId="{AFF77E6C-42A8-4455-ABE0-CEED6B6B7490}" destId="{6D1F1E7D-3400-40B4-8D22-BAEF5DA64E36}" srcOrd="0" destOrd="1" presId="urn:microsoft.com/office/officeart/2005/8/layout/chevron2"/>
    <dgm:cxn modelId="{A758F585-5711-4688-A471-02CBDC08D95E}" srcId="{CEC4442C-F098-4E16-B646-839844FDC0FF}" destId="{AFD0A569-0CCA-4D35-AC00-0A06DDF0B57A}" srcOrd="3" destOrd="0" parTransId="{609369FF-E1CD-4781-A43E-EE824E8989AC}" sibTransId="{2F5E5095-BDCF-48A4-BD82-C39A67620D2A}"/>
    <dgm:cxn modelId="{04269276-BE18-4FE2-9807-42EAD3D9EC76}" type="presParOf" srcId="{AD961AF1-AEE0-4954-B49F-6DC0389CC168}" destId="{43F218CB-3C51-47EE-86C5-1AC960F564AB}" srcOrd="0" destOrd="0" presId="urn:microsoft.com/office/officeart/2005/8/layout/chevron2"/>
    <dgm:cxn modelId="{A16CF71E-2113-4D93-AEC5-BD4801D1CC29}" type="presParOf" srcId="{43F218CB-3C51-47EE-86C5-1AC960F564AB}" destId="{94F8B5A7-EFB8-4883-B7F0-5546817E0AF7}" srcOrd="0" destOrd="0" presId="urn:microsoft.com/office/officeart/2005/8/layout/chevron2"/>
    <dgm:cxn modelId="{8CD2982E-BCF9-4CAA-B99C-D61F238EFA75}" type="presParOf" srcId="{43F218CB-3C51-47EE-86C5-1AC960F564AB}" destId="{6D1F1E7D-3400-40B4-8D22-BAEF5DA64E36}" srcOrd="1" destOrd="0" presId="urn:microsoft.com/office/officeart/2005/8/layout/chevron2"/>
    <dgm:cxn modelId="{93609D10-CD27-4950-85B7-6062750C9CBD}" type="presParOf" srcId="{AD961AF1-AEE0-4954-B49F-6DC0389CC168}" destId="{B244F91B-B2B7-4C3E-A71A-A996C30EAF70}" srcOrd="1" destOrd="0" presId="urn:microsoft.com/office/officeart/2005/8/layout/chevron2"/>
    <dgm:cxn modelId="{017316F2-7206-42B7-9064-ECDBFB89F371}" type="presParOf" srcId="{AD961AF1-AEE0-4954-B49F-6DC0389CC168}" destId="{6433D82D-8F9B-47B3-B7A1-6B268A22B755}" srcOrd="2" destOrd="0" presId="urn:microsoft.com/office/officeart/2005/8/layout/chevron2"/>
    <dgm:cxn modelId="{DE9D7ECB-84D1-44F3-AEF6-7EA63D001E55}" type="presParOf" srcId="{6433D82D-8F9B-47B3-B7A1-6B268A22B755}" destId="{D50FAA74-C9F6-423B-B609-CA14D66C319D}" srcOrd="0" destOrd="0" presId="urn:microsoft.com/office/officeart/2005/8/layout/chevron2"/>
    <dgm:cxn modelId="{3335D9C0-28F1-4169-9C5A-5130EA587FFC}" type="presParOf" srcId="{6433D82D-8F9B-47B3-B7A1-6B268A22B755}" destId="{5914786F-5C23-40B0-BE21-D06EE2AC3632}" srcOrd="1" destOrd="0" presId="urn:microsoft.com/office/officeart/2005/8/layout/chevron2"/>
    <dgm:cxn modelId="{66992F4C-6D3C-4ECB-ADFA-1B2CA2F17F63}" type="presParOf" srcId="{AD961AF1-AEE0-4954-B49F-6DC0389CC168}" destId="{7086893B-F3FC-47FF-81DE-C292970C10A1}" srcOrd="3" destOrd="0" presId="urn:microsoft.com/office/officeart/2005/8/layout/chevron2"/>
    <dgm:cxn modelId="{B4E142AA-F13E-45E6-82D3-71F98D31FCBD}" type="presParOf" srcId="{AD961AF1-AEE0-4954-B49F-6DC0389CC168}" destId="{76D6490A-3628-4ACB-8DBD-8B06D6795CEA}" srcOrd="4" destOrd="0" presId="urn:microsoft.com/office/officeart/2005/8/layout/chevron2"/>
    <dgm:cxn modelId="{5895D0BD-BD3E-4C03-9DD9-4B1EE2068F1D}" type="presParOf" srcId="{76D6490A-3628-4ACB-8DBD-8B06D6795CEA}" destId="{E56F7C9E-9A24-4048-A981-E4CA02B4F3A3}" srcOrd="0" destOrd="0" presId="urn:microsoft.com/office/officeart/2005/8/layout/chevron2"/>
    <dgm:cxn modelId="{EB8923BE-7A85-4F7C-87A4-D998D9E97F80}" type="presParOf" srcId="{76D6490A-3628-4ACB-8DBD-8B06D6795CEA}" destId="{15DD5667-BD3B-47E0-AA1B-DC61B42A105F}" srcOrd="1" destOrd="0" presId="urn:microsoft.com/office/officeart/2005/8/layout/chevron2"/>
    <dgm:cxn modelId="{B451DB90-D52C-4516-9DE1-FE69C1F646D9}" type="presParOf" srcId="{AD961AF1-AEE0-4954-B49F-6DC0389CC168}" destId="{377E37D9-D41E-4453-982F-B31294C0F0CB}" srcOrd="5" destOrd="0" presId="urn:microsoft.com/office/officeart/2005/8/layout/chevron2"/>
    <dgm:cxn modelId="{42288929-730F-460B-B68C-F763DF2A8F62}" type="presParOf" srcId="{AD961AF1-AEE0-4954-B49F-6DC0389CC168}" destId="{EB0BD273-AB68-47FF-B9B3-6AE24305FA4E}" srcOrd="6" destOrd="0" presId="urn:microsoft.com/office/officeart/2005/8/layout/chevron2"/>
    <dgm:cxn modelId="{A32C785E-AB0C-4045-8FE8-0903F5F0183E}" type="presParOf" srcId="{EB0BD273-AB68-47FF-B9B3-6AE24305FA4E}" destId="{78106A6F-3468-47D0-B308-2D23B000AAE8}" srcOrd="0" destOrd="0" presId="urn:microsoft.com/office/officeart/2005/8/layout/chevron2"/>
    <dgm:cxn modelId="{92FBAF4E-F3FB-4C4B-B56B-3F1C4E8CEFAD}" type="presParOf" srcId="{EB0BD273-AB68-47FF-B9B3-6AE24305FA4E}" destId="{BE41CE25-3F82-4377-956B-EA4D8F76EA29}" srcOrd="1" destOrd="0" presId="urn:microsoft.com/office/officeart/2005/8/layout/chevron2"/>
    <dgm:cxn modelId="{E8FACD34-970F-4421-915A-79A853EEFDED}" type="presParOf" srcId="{AD961AF1-AEE0-4954-B49F-6DC0389CC168}" destId="{AFA8E52E-BD2C-4A20-B203-7AAA98CA11E0}" srcOrd="7" destOrd="0" presId="urn:microsoft.com/office/officeart/2005/8/layout/chevron2"/>
    <dgm:cxn modelId="{85A02907-7947-4B50-885E-9AD9659F5945}" type="presParOf" srcId="{AD961AF1-AEE0-4954-B49F-6DC0389CC168}" destId="{DCBCF284-3864-47F4-A2F7-1D090E1ACB06}" srcOrd="8" destOrd="0" presId="urn:microsoft.com/office/officeart/2005/8/layout/chevron2"/>
    <dgm:cxn modelId="{CDCFA3F4-5C65-4090-8385-C539D0FF4300}" type="presParOf" srcId="{DCBCF284-3864-47F4-A2F7-1D090E1ACB06}" destId="{872B5564-2696-405C-A9CD-7D6B6C669D7F}" srcOrd="0" destOrd="0" presId="urn:microsoft.com/office/officeart/2005/8/layout/chevron2"/>
    <dgm:cxn modelId="{A5954D71-FBAF-47CF-9E4D-58A5BDCB79CB}" type="presParOf" srcId="{DCBCF284-3864-47F4-A2F7-1D090E1ACB06}" destId="{DE06D8BC-A563-4657-8B09-9768E4A4F905}" srcOrd="1" destOrd="0" presId="urn:microsoft.com/office/officeart/2005/8/layout/chevron2"/>
    <dgm:cxn modelId="{CA139A3E-A219-427D-A780-23822FEA1775}" type="presParOf" srcId="{AD961AF1-AEE0-4954-B49F-6DC0389CC168}" destId="{231B5CB4-9FB0-4685-9C80-FF89E651BFB6}" srcOrd="9" destOrd="0" presId="urn:microsoft.com/office/officeart/2005/8/layout/chevron2"/>
    <dgm:cxn modelId="{5DB89196-8BF3-4958-A15D-14D659F6AEA7}" type="presParOf" srcId="{AD961AF1-AEE0-4954-B49F-6DC0389CC168}" destId="{A7D35A66-8B48-4778-ABB8-690E06F769C9}" srcOrd="10" destOrd="0" presId="urn:microsoft.com/office/officeart/2005/8/layout/chevron2"/>
    <dgm:cxn modelId="{0DAF9572-B592-49A7-B32A-E57D77070B04}" type="presParOf" srcId="{A7D35A66-8B48-4778-ABB8-690E06F769C9}" destId="{E0F4E6D6-751A-427D-903F-880EE33DB5E8}" srcOrd="0" destOrd="0" presId="urn:microsoft.com/office/officeart/2005/8/layout/chevron2"/>
    <dgm:cxn modelId="{3EE59D64-0CBA-47E0-88E6-FCDE9DF07A70}" type="presParOf" srcId="{A7D35A66-8B48-4778-ABB8-690E06F769C9}" destId="{A5966451-8EEA-4FD3-AF1F-40AC43CAEB9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Buyers’ Power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dirty="0" smtClean="0"/>
            <a:t>Buyer concentration</a:t>
          </a:r>
          <a:endParaRPr lang="en-US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dirty="0" smtClean="0"/>
            <a:t>Switching costs</a:t>
          </a:r>
        </a:p>
        <a:p>
          <a:r>
            <a:rPr lang="en-US" dirty="0" smtClean="0"/>
            <a:t>Buyer profitability (The lower the more aggressive)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dirty="0" smtClean="0"/>
            <a:t>The threat of backward integration</a:t>
          </a:r>
          <a:endParaRPr lang="en-US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dirty="0" smtClean="0"/>
            <a:t>The product’s importance to the performance of the buyer’s product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F59BA93-8A3A-414B-8A47-45C1E2663254}" type="presOf" srcId="{E8B915C2-9641-4CD7-B313-0BACA821BC4B}" destId="{3A0835C9-4914-4B10-A18E-DAD1DD72A1F3}" srcOrd="1" destOrd="0" presId="urn:microsoft.com/office/officeart/2005/8/layout/matrix1"/>
    <dgm:cxn modelId="{64160F74-6AAB-46C6-94A0-A187B226127E}" type="presOf" srcId="{D6BB551A-3AFD-474C-A5D1-81FFA2F70CAB}" destId="{F45A339B-6B23-45AD-98F4-0329BF43A685}" srcOrd="0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24017C7C-0683-4F0A-A7C1-C59AE88A1D95}" type="presOf" srcId="{E8B915C2-9641-4CD7-B313-0BACA821BC4B}" destId="{14294EA8-0697-487A-9DB6-2FBC921F5087}" srcOrd="0" destOrd="0" presId="urn:microsoft.com/office/officeart/2005/8/layout/matrix1"/>
    <dgm:cxn modelId="{13F0992F-4E69-4A16-B9AD-4BC9C24650C5}" type="presOf" srcId="{98A51BF4-49E1-4FBF-8157-C18DF2F30495}" destId="{DADD8A30-AF12-405C-B25F-A80FA69BC5C3}" srcOrd="1" destOrd="0" presId="urn:microsoft.com/office/officeart/2005/8/layout/matrix1"/>
    <dgm:cxn modelId="{0A77CA57-8BC7-4EA3-8B06-2DEBF42BED88}" type="presOf" srcId="{BFA3EE5D-6E50-4639-8B27-D1A3AE3B26F4}" destId="{F1F510FD-E7A5-48C4-98FB-28378BACCBF0}" srcOrd="1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6AC1B069-2EE6-47C9-A612-FE3B6090C1B4}" type="presOf" srcId="{7D714A50-D935-44D9-8D26-B567E065D2D8}" destId="{94C5D649-3C28-4BB8-9E74-121C87C45F4E}" srcOrd="0" destOrd="0" presId="urn:microsoft.com/office/officeart/2005/8/layout/matrix1"/>
    <dgm:cxn modelId="{1A8519C9-8C23-4637-BB73-3575D59E2647}" type="presOf" srcId="{7D714A50-D935-44D9-8D26-B567E065D2D8}" destId="{8015353F-73DF-42BC-9672-CEECF493E138}" srcOrd="1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D051ECA7-1E58-4F48-921F-AD5A014D5E34}" type="presOf" srcId="{98A51BF4-49E1-4FBF-8157-C18DF2F30495}" destId="{74F53EC7-74EF-4897-84AC-125EFAF3D5B6}" srcOrd="0" destOrd="0" presId="urn:microsoft.com/office/officeart/2005/8/layout/matrix1"/>
    <dgm:cxn modelId="{8BF546E0-DAC2-4134-AEF3-D95DF4C8F50E}" type="presOf" srcId="{C06FDC08-115A-43A3-B8E5-FEEFF80F103C}" destId="{8085D2F9-FB51-4327-B30D-2C32AFD9E2A2}" srcOrd="0" destOrd="0" presId="urn:microsoft.com/office/officeart/2005/8/layout/matrix1"/>
    <dgm:cxn modelId="{48942960-54A0-4839-81C5-0C581F2DFE63}" type="presOf" srcId="{BFA3EE5D-6E50-4639-8B27-D1A3AE3B26F4}" destId="{CE30925C-428F-47AF-83BA-0B4EDFB7FCE5}" srcOrd="0" destOrd="0" presId="urn:microsoft.com/office/officeart/2005/8/layout/matrix1"/>
    <dgm:cxn modelId="{88A7E55A-2192-4140-9BD7-EB0569BBB416}" type="presParOf" srcId="{8085D2F9-FB51-4327-B30D-2C32AFD9E2A2}" destId="{F4958742-334F-4309-BF8A-EB7AAD9D9B32}" srcOrd="0" destOrd="0" presId="urn:microsoft.com/office/officeart/2005/8/layout/matrix1"/>
    <dgm:cxn modelId="{9A321D17-6DA3-4288-8F70-5C9362A6C7E3}" type="presParOf" srcId="{F4958742-334F-4309-BF8A-EB7AAD9D9B32}" destId="{74F53EC7-74EF-4897-84AC-125EFAF3D5B6}" srcOrd="0" destOrd="0" presId="urn:microsoft.com/office/officeart/2005/8/layout/matrix1"/>
    <dgm:cxn modelId="{D17DFFF2-9008-4E2F-8B34-CB442193E98D}" type="presParOf" srcId="{F4958742-334F-4309-BF8A-EB7AAD9D9B32}" destId="{DADD8A30-AF12-405C-B25F-A80FA69BC5C3}" srcOrd="1" destOrd="0" presId="urn:microsoft.com/office/officeart/2005/8/layout/matrix1"/>
    <dgm:cxn modelId="{14E7C4BA-3830-494A-A3C4-79D70463BDD8}" type="presParOf" srcId="{F4958742-334F-4309-BF8A-EB7AAD9D9B32}" destId="{14294EA8-0697-487A-9DB6-2FBC921F5087}" srcOrd="2" destOrd="0" presId="urn:microsoft.com/office/officeart/2005/8/layout/matrix1"/>
    <dgm:cxn modelId="{A0D53FE1-E339-403F-A1EA-1F90EF2DCDAE}" type="presParOf" srcId="{F4958742-334F-4309-BF8A-EB7AAD9D9B32}" destId="{3A0835C9-4914-4B10-A18E-DAD1DD72A1F3}" srcOrd="3" destOrd="0" presId="urn:microsoft.com/office/officeart/2005/8/layout/matrix1"/>
    <dgm:cxn modelId="{F262CD9A-40BE-48D7-B016-095B8D342518}" type="presParOf" srcId="{F4958742-334F-4309-BF8A-EB7AAD9D9B32}" destId="{CE30925C-428F-47AF-83BA-0B4EDFB7FCE5}" srcOrd="4" destOrd="0" presId="urn:microsoft.com/office/officeart/2005/8/layout/matrix1"/>
    <dgm:cxn modelId="{BE0B6E53-0932-4502-A734-2A2C3AC471EA}" type="presParOf" srcId="{F4958742-334F-4309-BF8A-EB7AAD9D9B32}" destId="{F1F510FD-E7A5-48C4-98FB-28378BACCBF0}" srcOrd="5" destOrd="0" presId="urn:microsoft.com/office/officeart/2005/8/layout/matrix1"/>
    <dgm:cxn modelId="{C9A24E2B-D775-4E04-94F5-73F11EE13483}" type="presParOf" srcId="{F4958742-334F-4309-BF8A-EB7AAD9D9B32}" destId="{94C5D649-3C28-4BB8-9E74-121C87C45F4E}" srcOrd="6" destOrd="0" presId="urn:microsoft.com/office/officeart/2005/8/layout/matrix1"/>
    <dgm:cxn modelId="{7FB2E4EC-C04F-49D8-8315-CE3FE5CBA38F}" type="presParOf" srcId="{F4958742-334F-4309-BF8A-EB7AAD9D9B32}" destId="{8015353F-73DF-42BC-9672-CEECF493E138}" srcOrd="7" destOrd="0" presId="urn:microsoft.com/office/officeart/2005/8/layout/matrix1"/>
    <dgm:cxn modelId="{997ACFDB-88EC-426D-8CCC-30C3105AC004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FE87F4-2FC1-4AA7-B4E9-D54440410121}" type="doc">
      <dgm:prSet loTypeId="urn:microsoft.com/office/officeart/2005/8/layout/balance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3043B2-2D1E-4EDB-86E2-028B3218D52B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4A9847A9-4515-4F15-9B1E-F27763EB682C}" type="parTrans" cxnId="{BC1E7535-A729-4894-9CC7-C05BAD7F4023}">
      <dgm:prSet/>
      <dgm:spPr/>
      <dgm:t>
        <a:bodyPr/>
        <a:lstStyle/>
        <a:p>
          <a:endParaRPr lang="en-US"/>
        </a:p>
      </dgm:t>
    </dgm:pt>
    <dgm:pt modelId="{FA62A8AE-642A-4CD9-88E0-EA59620CC124}" type="sibTrans" cxnId="{BC1E7535-A729-4894-9CC7-C05BAD7F4023}">
      <dgm:prSet/>
      <dgm:spPr/>
      <dgm:t>
        <a:bodyPr/>
        <a:lstStyle/>
        <a:p>
          <a:endParaRPr lang="en-US"/>
        </a:p>
      </dgm:t>
    </dgm:pt>
    <dgm:pt modelId="{19A8A976-DC1C-4C3C-B2FF-2AB0527956B7}">
      <dgm:prSet phldrT="[Text]"/>
      <dgm:spPr/>
      <dgm:t>
        <a:bodyPr/>
        <a:lstStyle/>
        <a:p>
          <a:r>
            <a:rPr lang="en-US" dirty="0" smtClean="0"/>
            <a:t>Mobiles</a:t>
          </a:r>
          <a:endParaRPr lang="en-US" dirty="0"/>
        </a:p>
      </dgm:t>
    </dgm:pt>
    <dgm:pt modelId="{03468E21-D1EE-4D64-B67E-AC46C3F3D114}" type="parTrans" cxnId="{981A1FC1-F060-468E-A8E0-A716A5A05BFC}">
      <dgm:prSet/>
      <dgm:spPr/>
      <dgm:t>
        <a:bodyPr/>
        <a:lstStyle/>
        <a:p>
          <a:endParaRPr lang="en-US"/>
        </a:p>
      </dgm:t>
    </dgm:pt>
    <dgm:pt modelId="{BB995EA1-AD0E-439A-BED7-4DD068638F32}" type="sibTrans" cxnId="{981A1FC1-F060-468E-A8E0-A716A5A05BFC}">
      <dgm:prSet/>
      <dgm:spPr/>
      <dgm:t>
        <a:bodyPr/>
        <a:lstStyle/>
        <a:p>
          <a:endParaRPr lang="en-US"/>
        </a:p>
      </dgm:t>
    </dgm:pt>
    <dgm:pt modelId="{C18255D2-1D2F-411A-A433-B93FD45B1C1E}">
      <dgm:prSet phldrT="[Text]"/>
      <dgm:spPr/>
      <dgm:t>
        <a:bodyPr/>
        <a:lstStyle/>
        <a:p>
          <a:r>
            <a:rPr lang="en-US" dirty="0" smtClean="0"/>
            <a:t>Plastic Bottles</a:t>
          </a:r>
          <a:endParaRPr lang="en-US" dirty="0"/>
        </a:p>
      </dgm:t>
    </dgm:pt>
    <dgm:pt modelId="{04F766DD-E266-4C87-B0E9-2493FDDAEC96}" type="parTrans" cxnId="{C089EBB4-8EBD-4F76-82F6-1F1AE6A23FCB}">
      <dgm:prSet/>
      <dgm:spPr/>
      <dgm:t>
        <a:bodyPr/>
        <a:lstStyle/>
        <a:p>
          <a:endParaRPr lang="en-US"/>
        </a:p>
      </dgm:t>
    </dgm:pt>
    <dgm:pt modelId="{A8048B9B-2097-4162-8484-6CA004FC810C}" type="sibTrans" cxnId="{C089EBB4-8EBD-4F76-82F6-1F1AE6A23FCB}">
      <dgm:prSet/>
      <dgm:spPr/>
      <dgm:t>
        <a:bodyPr/>
        <a:lstStyle/>
        <a:p>
          <a:endParaRPr lang="en-US"/>
        </a:p>
      </dgm:t>
    </dgm:pt>
    <dgm:pt modelId="{B17C7C70-56DF-4E45-A610-5F9F3AB37366}">
      <dgm:prSet phldrT="[Text]"/>
      <dgm:spPr/>
      <dgm:t>
        <a:bodyPr/>
        <a:lstStyle/>
        <a:p>
          <a:r>
            <a:rPr lang="en-US" dirty="0" smtClean="0"/>
            <a:t>Substitute</a:t>
          </a:r>
          <a:endParaRPr lang="en-US" dirty="0"/>
        </a:p>
      </dgm:t>
    </dgm:pt>
    <dgm:pt modelId="{BB525061-589A-458B-BE45-290C12F46EBB}" type="parTrans" cxnId="{BA0C6375-4E13-4444-8103-A8CD08D77395}">
      <dgm:prSet/>
      <dgm:spPr/>
      <dgm:t>
        <a:bodyPr/>
        <a:lstStyle/>
        <a:p>
          <a:endParaRPr lang="en-US"/>
        </a:p>
      </dgm:t>
    </dgm:pt>
    <dgm:pt modelId="{F81BDCAB-515B-4668-A24F-8175B04BFEE1}" type="sibTrans" cxnId="{BA0C6375-4E13-4444-8103-A8CD08D77395}">
      <dgm:prSet/>
      <dgm:spPr/>
      <dgm:t>
        <a:bodyPr/>
        <a:lstStyle/>
        <a:p>
          <a:endParaRPr lang="en-US"/>
        </a:p>
      </dgm:t>
    </dgm:pt>
    <dgm:pt modelId="{0855B759-44CC-4042-BD85-84B534529A76}">
      <dgm:prSet phldrT="[Text]"/>
      <dgm:spPr/>
      <dgm:t>
        <a:bodyPr/>
        <a:lstStyle/>
        <a:p>
          <a:r>
            <a:rPr lang="en-US" dirty="0" smtClean="0"/>
            <a:t>I-Pad</a:t>
          </a:r>
          <a:endParaRPr lang="en-US" dirty="0"/>
        </a:p>
      </dgm:t>
    </dgm:pt>
    <dgm:pt modelId="{228DAE1F-A1E6-43F6-AF1C-71899F18BCC3}" type="parTrans" cxnId="{8ACF0F0E-10AA-421B-A3F4-582E09330F72}">
      <dgm:prSet/>
      <dgm:spPr/>
      <dgm:t>
        <a:bodyPr/>
        <a:lstStyle/>
        <a:p>
          <a:endParaRPr lang="en-US"/>
        </a:p>
      </dgm:t>
    </dgm:pt>
    <dgm:pt modelId="{D9A5CA71-C56E-4FEE-B8C2-F61920DF8C52}" type="sibTrans" cxnId="{8ACF0F0E-10AA-421B-A3F4-582E09330F72}">
      <dgm:prSet/>
      <dgm:spPr/>
      <dgm:t>
        <a:bodyPr/>
        <a:lstStyle/>
        <a:p>
          <a:endParaRPr lang="en-US"/>
        </a:p>
      </dgm:t>
    </dgm:pt>
    <dgm:pt modelId="{E5816EC6-B3D8-458A-BC3B-4D584491C4F1}">
      <dgm:prSet phldrT="[Text]"/>
      <dgm:spPr/>
      <dgm:t>
        <a:bodyPr/>
        <a:lstStyle/>
        <a:p>
          <a:r>
            <a:rPr lang="en-US" dirty="0" smtClean="0"/>
            <a:t>Butter</a:t>
          </a:r>
          <a:endParaRPr lang="en-US" dirty="0"/>
        </a:p>
      </dgm:t>
    </dgm:pt>
    <dgm:pt modelId="{24F2E780-524A-4141-A647-6FB123A44F8C}" type="parTrans" cxnId="{050AC661-A655-43AC-8A0D-7FDEA0AAE2AC}">
      <dgm:prSet/>
      <dgm:spPr/>
      <dgm:t>
        <a:bodyPr/>
        <a:lstStyle/>
        <a:p>
          <a:endParaRPr lang="en-US"/>
        </a:p>
      </dgm:t>
    </dgm:pt>
    <dgm:pt modelId="{8AE6B6D2-538D-4121-AA71-A2C58B233828}" type="sibTrans" cxnId="{050AC661-A655-43AC-8A0D-7FDEA0AAE2AC}">
      <dgm:prSet/>
      <dgm:spPr/>
      <dgm:t>
        <a:bodyPr/>
        <a:lstStyle/>
        <a:p>
          <a:endParaRPr lang="en-US"/>
        </a:p>
      </dgm:t>
    </dgm:pt>
    <dgm:pt modelId="{869D6CAF-F980-465F-9960-6039052E56EB}">
      <dgm:prSet phldrT="[Text]"/>
      <dgm:spPr/>
      <dgm:t>
        <a:bodyPr/>
        <a:lstStyle/>
        <a:p>
          <a:r>
            <a:rPr lang="en-US" dirty="0" smtClean="0"/>
            <a:t>Metal Cans</a:t>
          </a:r>
          <a:endParaRPr lang="en-US" dirty="0"/>
        </a:p>
      </dgm:t>
    </dgm:pt>
    <dgm:pt modelId="{2DAC13B6-E7D2-48A7-865F-51EEE160BDE3}" type="parTrans" cxnId="{68A9181C-C056-4278-9749-F51D4FE4257A}">
      <dgm:prSet/>
      <dgm:spPr/>
      <dgm:t>
        <a:bodyPr/>
        <a:lstStyle/>
        <a:p>
          <a:endParaRPr lang="en-US"/>
        </a:p>
      </dgm:t>
    </dgm:pt>
    <dgm:pt modelId="{E04E1686-FFD8-440F-805F-57A2434AF3ED}" type="sibTrans" cxnId="{68A9181C-C056-4278-9749-F51D4FE4257A}">
      <dgm:prSet/>
      <dgm:spPr/>
      <dgm:t>
        <a:bodyPr/>
        <a:lstStyle/>
        <a:p>
          <a:endParaRPr lang="en-US"/>
        </a:p>
      </dgm:t>
    </dgm:pt>
    <dgm:pt modelId="{3FAD935B-A47A-4829-9A20-86CA0EA3D1E7}">
      <dgm:prSet/>
      <dgm:spPr/>
      <dgm:t>
        <a:bodyPr/>
        <a:lstStyle/>
        <a:p>
          <a:r>
            <a:rPr lang="en-US" smtClean="0"/>
            <a:t>Margarine</a:t>
          </a:r>
          <a:endParaRPr lang="en-US"/>
        </a:p>
      </dgm:t>
    </dgm:pt>
    <dgm:pt modelId="{E0C3DDFA-441E-4FE6-96AF-2AFBBA6D87B1}" type="parTrans" cxnId="{44B2D4ED-734F-4101-BC5E-BB36C807AC1A}">
      <dgm:prSet/>
      <dgm:spPr/>
      <dgm:t>
        <a:bodyPr/>
        <a:lstStyle/>
        <a:p>
          <a:endParaRPr lang="en-US"/>
        </a:p>
      </dgm:t>
    </dgm:pt>
    <dgm:pt modelId="{80E6A1C8-9974-4EE0-AE97-BA848CD5E82B}" type="sibTrans" cxnId="{44B2D4ED-734F-4101-BC5E-BB36C807AC1A}">
      <dgm:prSet/>
      <dgm:spPr/>
      <dgm:t>
        <a:bodyPr/>
        <a:lstStyle/>
        <a:p>
          <a:endParaRPr lang="en-US"/>
        </a:p>
      </dgm:t>
    </dgm:pt>
    <dgm:pt modelId="{3E42E1CB-0BDA-478D-AF9C-12BB04644C9C}" type="pres">
      <dgm:prSet presAssocID="{54FE87F4-2FC1-4AA7-B4E9-D54440410121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EF3B488-4FFA-4CC3-93FD-9C7FBFD0FFBF}" type="pres">
      <dgm:prSet presAssocID="{54FE87F4-2FC1-4AA7-B4E9-D54440410121}" presName="dummyMaxCanvas" presStyleCnt="0"/>
      <dgm:spPr/>
    </dgm:pt>
    <dgm:pt modelId="{30131A15-77A7-4E5B-86A4-F36B1C02880E}" type="pres">
      <dgm:prSet presAssocID="{54FE87F4-2FC1-4AA7-B4E9-D54440410121}" presName="parentComposite" presStyleCnt="0"/>
      <dgm:spPr/>
    </dgm:pt>
    <dgm:pt modelId="{D8909ED2-DD10-4E1C-B3A3-7041D1687F6B}" type="pres">
      <dgm:prSet presAssocID="{54FE87F4-2FC1-4AA7-B4E9-D54440410121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CF246336-2D6E-4F31-8F0A-C7A6CD9EB9A6}" type="pres">
      <dgm:prSet presAssocID="{54FE87F4-2FC1-4AA7-B4E9-D54440410121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E38E9E60-168E-41F0-9955-80AEC5B16FD3}" type="pres">
      <dgm:prSet presAssocID="{54FE87F4-2FC1-4AA7-B4E9-D54440410121}" presName="childrenComposite" presStyleCnt="0"/>
      <dgm:spPr/>
    </dgm:pt>
    <dgm:pt modelId="{D64FE223-A4F2-4DFC-AF58-65F63E2A49D1}" type="pres">
      <dgm:prSet presAssocID="{54FE87F4-2FC1-4AA7-B4E9-D54440410121}" presName="dummyMaxCanvas_ChildArea" presStyleCnt="0"/>
      <dgm:spPr/>
    </dgm:pt>
    <dgm:pt modelId="{6A85ABA4-7E85-4F18-8077-D4BFC996BA16}" type="pres">
      <dgm:prSet presAssocID="{54FE87F4-2FC1-4AA7-B4E9-D54440410121}" presName="fulcrum" presStyleLbl="alignAccFollowNode1" presStyleIdx="2" presStyleCnt="4"/>
      <dgm:spPr/>
    </dgm:pt>
    <dgm:pt modelId="{8A59E923-5816-45B3-AD76-579CE7FD16FB}" type="pres">
      <dgm:prSet presAssocID="{54FE87F4-2FC1-4AA7-B4E9-D54440410121}" presName="balance_33" presStyleLbl="alignAccFollowNode1" presStyleIdx="3" presStyleCnt="4">
        <dgm:presLayoutVars>
          <dgm:bulletEnabled val="1"/>
        </dgm:presLayoutVars>
      </dgm:prSet>
      <dgm:spPr/>
    </dgm:pt>
    <dgm:pt modelId="{B86CA9E6-5532-49E9-B7B7-325385B95615}" type="pres">
      <dgm:prSet presAssocID="{54FE87F4-2FC1-4AA7-B4E9-D54440410121}" presName="right_33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FD0A26-8794-4510-BD93-09D774658C21}" type="pres">
      <dgm:prSet presAssocID="{54FE87F4-2FC1-4AA7-B4E9-D54440410121}" presName="right_33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27B30CE-224A-4849-9A7E-9DC223A3EE41}" type="pres">
      <dgm:prSet presAssocID="{54FE87F4-2FC1-4AA7-B4E9-D54440410121}" presName="right_33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4075EE-0AE2-4709-8058-D44980427FE8}" type="pres">
      <dgm:prSet presAssocID="{54FE87F4-2FC1-4AA7-B4E9-D54440410121}" presName="left_33_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36B84-D788-40E8-AB53-2A5A7A14A559}" type="pres">
      <dgm:prSet presAssocID="{54FE87F4-2FC1-4AA7-B4E9-D54440410121}" presName="left_33_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145E683-52AF-4C4B-9254-03DA05A6B29B}" type="pres">
      <dgm:prSet presAssocID="{54FE87F4-2FC1-4AA7-B4E9-D54440410121}" presName="left_33_3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81A1FC1-F060-468E-A8E0-A716A5A05BFC}" srcId="{543043B2-2D1E-4EDB-86E2-028B3218D52B}" destId="{19A8A976-DC1C-4C3C-B2FF-2AB0527956B7}" srcOrd="0" destOrd="0" parTransId="{03468E21-D1EE-4D64-B67E-AC46C3F3D114}" sibTransId="{BB995EA1-AD0E-439A-BED7-4DD068638F32}"/>
    <dgm:cxn modelId="{050AC661-A655-43AC-8A0D-7FDEA0AAE2AC}" srcId="{B17C7C70-56DF-4E45-A610-5F9F3AB37366}" destId="{E5816EC6-B3D8-458A-BC3B-4D584491C4F1}" srcOrd="1" destOrd="0" parTransId="{24F2E780-524A-4141-A647-6FB123A44F8C}" sibTransId="{8AE6B6D2-538D-4121-AA71-A2C58B233828}"/>
    <dgm:cxn modelId="{C996CA18-D95C-40C7-99E3-134E86CE6676}" type="presOf" srcId="{B17C7C70-56DF-4E45-A610-5F9F3AB37366}" destId="{CF246336-2D6E-4F31-8F0A-C7A6CD9EB9A6}" srcOrd="0" destOrd="0" presId="urn:microsoft.com/office/officeart/2005/8/layout/balance1"/>
    <dgm:cxn modelId="{2681E5F0-EE72-47F1-875C-0433DE8F4BF9}" type="presOf" srcId="{54FE87F4-2FC1-4AA7-B4E9-D54440410121}" destId="{3E42E1CB-0BDA-478D-AF9C-12BB04644C9C}" srcOrd="0" destOrd="0" presId="urn:microsoft.com/office/officeart/2005/8/layout/balance1"/>
    <dgm:cxn modelId="{44B2D4ED-734F-4101-BC5E-BB36C807AC1A}" srcId="{543043B2-2D1E-4EDB-86E2-028B3218D52B}" destId="{3FAD935B-A47A-4829-9A20-86CA0EA3D1E7}" srcOrd="1" destOrd="0" parTransId="{E0C3DDFA-441E-4FE6-96AF-2AFBBA6D87B1}" sibTransId="{80E6A1C8-9974-4EE0-AE97-BA848CD5E82B}"/>
    <dgm:cxn modelId="{C2C993B8-3242-4C67-8330-6906B759976B}" type="presOf" srcId="{E5816EC6-B3D8-458A-BC3B-4D584491C4F1}" destId="{0DFD0A26-8794-4510-BD93-09D774658C21}" srcOrd="0" destOrd="0" presId="urn:microsoft.com/office/officeart/2005/8/layout/balance1"/>
    <dgm:cxn modelId="{68A9181C-C056-4278-9749-F51D4FE4257A}" srcId="{B17C7C70-56DF-4E45-A610-5F9F3AB37366}" destId="{869D6CAF-F980-465F-9960-6039052E56EB}" srcOrd="2" destOrd="0" parTransId="{2DAC13B6-E7D2-48A7-865F-51EEE160BDE3}" sibTransId="{E04E1686-FFD8-440F-805F-57A2434AF3ED}"/>
    <dgm:cxn modelId="{BC1E7535-A729-4894-9CC7-C05BAD7F4023}" srcId="{54FE87F4-2FC1-4AA7-B4E9-D54440410121}" destId="{543043B2-2D1E-4EDB-86E2-028B3218D52B}" srcOrd="0" destOrd="0" parTransId="{4A9847A9-4515-4F15-9B1E-F27763EB682C}" sibTransId="{FA62A8AE-642A-4CD9-88E0-EA59620CC124}"/>
    <dgm:cxn modelId="{1942910B-2716-416D-8958-56C656FED77E}" type="presOf" srcId="{C18255D2-1D2F-411A-A433-B93FD45B1C1E}" destId="{4145E683-52AF-4C4B-9254-03DA05A6B29B}" srcOrd="0" destOrd="0" presId="urn:microsoft.com/office/officeart/2005/8/layout/balance1"/>
    <dgm:cxn modelId="{7ED5AF7F-00A9-431B-AE95-664B2369449D}" type="presOf" srcId="{869D6CAF-F980-465F-9960-6039052E56EB}" destId="{327B30CE-224A-4849-9A7E-9DC223A3EE41}" srcOrd="0" destOrd="0" presId="urn:microsoft.com/office/officeart/2005/8/layout/balance1"/>
    <dgm:cxn modelId="{9BFED96A-E5F7-49AD-AABB-E056A3BE4077}" type="presOf" srcId="{543043B2-2D1E-4EDB-86E2-028B3218D52B}" destId="{D8909ED2-DD10-4E1C-B3A3-7041D1687F6B}" srcOrd="0" destOrd="0" presId="urn:microsoft.com/office/officeart/2005/8/layout/balance1"/>
    <dgm:cxn modelId="{8ACF0F0E-10AA-421B-A3F4-582E09330F72}" srcId="{B17C7C70-56DF-4E45-A610-5F9F3AB37366}" destId="{0855B759-44CC-4042-BD85-84B534529A76}" srcOrd="0" destOrd="0" parTransId="{228DAE1F-A1E6-43F6-AF1C-71899F18BCC3}" sibTransId="{D9A5CA71-C56E-4FEE-B8C2-F61920DF8C52}"/>
    <dgm:cxn modelId="{C089EBB4-8EBD-4F76-82F6-1F1AE6A23FCB}" srcId="{543043B2-2D1E-4EDB-86E2-028B3218D52B}" destId="{C18255D2-1D2F-411A-A433-B93FD45B1C1E}" srcOrd="2" destOrd="0" parTransId="{04F766DD-E266-4C87-B0E9-2493FDDAEC96}" sibTransId="{A8048B9B-2097-4162-8484-6CA004FC810C}"/>
    <dgm:cxn modelId="{BA0C6375-4E13-4444-8103-A8CD08D77395}" srcId="{54FE87F4-2FC1-4AA7-B4E9-D54440410121}" destId="{B17C7C70-56DF-4E45-A610-5F9F3AB37366}" srcOrd="1" destOrd="0" parTransId="{BB525061-589A-458B-BE45-290C12F46EBB}" sibTransId="{F81BDCAB-515B-4668-A24F-8175B04BFEE1}"/>
    <dgm:cxn modelId="{7B7545C1-E501-42AF-A514-0933EB15DDFF}" type="presOf" srcId="{0855B759-44CC-4042-BD85-84B534529A76}" destId="{B86CA9E6-5532-49E9-B7B7-325385B95615}" srcOrd="0" destOrd="0" presId="urn:microsoft.com/office/officeart/2005/8/layout/balance1"/>
    <dgm:cxn modelId="{9D2FFF23-897A-450F-A1CD-35C30F58B527}" type="presOf" srcId="{19A8A976-DC1C-4C3C-B2FF-2AB0527956B7}" destId="{A64075EE-0AE2-4709-8058-D44980427FE8}" srcOrd="0" destOrd="0" presId="urn:microsoft.com/office/officeart/2005/8/layout/balance1"/>
    <dgm:cxn modelId="{12E4B0F3-C942-4349-BCC4-E246BCE1C235}" type="presOf" srcId="{3FAD935B-A47A-4829-9A20-86CA0EA3D1E7}" destId="{D4D36B84-D788-40E8-AB53-2A5A7A14A559}" srcOrd="0" destOrd="0" presId="urn:microsoft.com/office/officeart/2005/8/layout/balance1"/>
    <dgm:cxn modelId="{82A3226A-3481-46A1-A8B1-E8BADA0E83FA}" type="presParOf" srcId="{3E42E1CB-0BDA-478D-AF9C-12BB04644C9C}" destId="{5EF3B488-4FFA-4CC3-93FD-9C7FBFD0FFBF}" srcOrd="0" destOrd="0" presId="urn:microsoft.com/office/officeart/2005/8/layout/balance1"/>
    <dgm:cxn modelId="{5C563E35-EBE0-41D8-9FF4-1DDF3D220D73}" type="presParOf" srcId="{3E42E1CB-0BDA-478D-AF9C-12BB04644C9C}" destId="{30131A15-77A7-4E5B-86A4-F36B1C02880E}" srcOrd="1" destOrd="0" presId="urn:microsoft.com/office/officeart/2005/8/layout/balance1"/>
    <dgm:cxn modelId="{1F7EC3FA-BB0E-4714-954B-5A360CDBFC6F}" type="presParOf" srcId="{30131A15-77A7-4E5B-86A4-F36B1C02880E}" destId="{D8909ED2-DD10-4E1C-B3A3-7041D1687F6B}" srcOrd="0" destOrd="0" presId="urn:microsoft.com/office/officeart/2005/8/layout/balance1"/>
    <dgm:cxn modelId="{6D7BB2B7-E2E3-4EE6-87CF-957ACAF3C273}" type="presParOf" srcId="{30131A15-77A7-4E5B-86A4-F36B1C02880E}" destId="{CF246336-2D6E-4F31-8F0A-C7A6CD9EB9A6}" srcOrd="1" destOrd="0" presId="urn:microsoft.com/office/officeart/2005/8/layout/balance1"/>
    <dgm:cxn modelId="{641BCBFE-66DB-485C-B6B4-EB26206B44BF}" type="presParOf" srcId="{3E42E1CB-0BDA-478D-AF9C-12BB04644C9C}" destId="{E38E9E60-168E-41F0-9955-80AEC5B16FD3}" srcOrd="2" destOrd="0" presId="urn:microsoft.com/office/officeart/2005/8/layout/balance1"/>
    <dgm:cxn modelId="{1949DC77-56C5-4038-9710-15CC8C99A128}" type="presParOf" srcId="{E38E9E60-168E-41F0-9955-80AEC5B16FD3}" destId="{D64FE223-A4F2-4DFC-AF58-65F63E2A49D1}" srcOrd="0" destOrd="0" presId="urn:microsoft.com/office/officeart/2005/8/layout/balance1"/>
    <dgm:cxn modelId="{BD48C43E-548C-42B6-ABB2-C63827B9EFF6}" type="presParOf" srcId="{E38E9E60-168E-41F0-9955-80AEC5B16FD3}" destId="{6A85ABA4-7E85-4F18-8077-D4BFC996BA16}" srcOrd="1" destOrd="0" presId="urn:microsoft.com/office/officeart/2005/8/layout/balance1"/>
    <dgm:cxn modelId="{4527D536-1AF9-40F4-9711-5990C05E51AC}" type="presParOf" srcId="{E38E9E60-168E-41F0-9955-80AEC5B16FD3}" destId="{8A59E923-5816-45B3-AD76-579CE7FD16FB}" srcOrd="2" destOrd="0" presId="urn:microsoft.com/office/officeart/2005/8/layout/balance1"/>
    <dgm:cxn modelId="{F97F088D-4AB9-4B75-82E1-B618244AACB9}" type="presParOf" srcId="{E38E9E60-168E-41F0-9955-80AEC5B16FD3}" destId="{B86CA9E6-5532-49E9-B7B7-325385B95615}" srcOrd="3" destOrd="0" presId="urn:microsoft.com/office/officeart/2005/8/layout/balance1"/>
    <dgm:cxn modelId="{F3786139-A94E-481A-8B1E-DF5E08970C9A}" type="presParOf" srcId="{E38E9E60-168E-41F0-9955-80AEC5B16FD3}" destId="{0DFD0A26-8794-4510-BD93-09D774658C21}" srcOrd="4" destOrd="0" presId="urn:microsoft.com/office/officeart/2005/8/layout/balance1"/>
    <dgm:cxn modelId="{61B9B049-FDC1-4C25-88A9-4833DB4198EE}" type="presParOf" srcId="{E38E9E60-168E-41F0-9955-80AEC5B16FD3}" destId="{327B30CE-224A-4849-9A7E-9DC223A3EE41}" srcOrd="5" destOrd="0" presId="urn:microsoft.com/office/officeart/2005/8/layout/balance1"/>
    <dgm:cxn modelId="{3D9B433E-8402-4C3B-8621-AF310F9C7F20}" type="presParOf" srcId="{E38E9E60-168E-41F0-9955-80AEC5B16FD3}" destId="{A64075EE-0AE2-4709-8058-D44980427FE8}" srcOrd="6" destOrd="0" presId="urn:microsoft.com/office/officeart/2005/8/layout/balance1"/>
    <dgm:cxn modelId="{0733744D-68F7-46CC-B5F4-4E09EDDDDE6E}" type="presParOf" srcId="{E38E9E60-168E-41F0-9955-80AEC5B16FD3}" destId="{D4D36B84-D788-40E8-AB53-2A5A7A14A559}" srcOrd="7" destOrd="0" presId="urn:microsoft.com/office/officeart/2005/8/layout/balance1"/>
    <dgm:cxn modelId="{1E13C342-19AC-4631-9FB2-8ED1936DEB99}" type="presParOf" srcId="{E38E9E60-168E-41F0-9955-80AEC5B16FD3}" destId="{4145E683-52AF-4C4B-9254-03DA05A6B29B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BC26F8-2FD7-47DB-B2F5-42E9FB2BE296}" type="doc">
      <dgm:prSet loTypeId="urn:microsoft.com/office/officeart/2005/8/layout/chevron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2D6D35-BFC6-4BCB-91B5-9C0FBF595043}">
      <dgm:prSet phldrT="[Text]"/>
      <dgm:spPr/>
      <dgm:t>
        <a:bodyPr/>
        <a:lstStyle/>
        <a:p>
          <a:r>
            <a:rPr lang="en-US" dirty="0" smtClean="0"/>
            <a:t>Product</a:t>
          </a:r>
          <a:endParaRPr lang="en-US" dirty="0"/>
        </a:p>
      </dgm:t>
    </dgm:pt>
    <dgm:pt modelId="{2C463B0F-02E4-47DF-A596-C3F2C8194163}" type="parTrans" cxnId="{DC541CD6-1DB8-49DF-BA9E-99DCA561566A}">
      <dgm:prSet/>
      <dgm:spPr/>
      <dgm:t>
        <a:bodyPr/>
        <a:lstStyle/>
        <a:p>
          <a:endParaRPr lang="en-US"/>
        </a:p>
      </dgm:t>
    </dgm:pt>
    <dgm:pt modelId="{69342907-4F01-4A4C-9C0B-4DA7BBA13939}" type="sibTrans" cxnId="{DC541CD6-1DB8-49DF-BA9E-99DCA561566A}">
      <dgm:prSet/>
      <dgm:spPr/>
      <dgm:t>
        <a:bodyPr/>
        <a:lstStyle/>
        <a:p>
          <a:endParaRPr lang="en-US"/>
        </a:p>
      </dgm:t>
    </dgm:pt>
    <dgm:pt modelId="{59081C1C-83A9-4EE0-A1D4-2A4946AA5E08}">
      <dgm:prSet phldrT="[Text]"/>
      <dgm:spPr/>
      <dgm:t>
        <a:bodyPr/>
        <a:lstStyle/>
        <a:p>
          <a:r>
            <a:rPr lang="en-US" dirty="0" smtClean="0"/>
            <a:t>What is the product and its features</a:t>
          </a:r>
          <a:endParaRPr lang="en-US" dirty="0"/>
        </a:p>
      </dgm:t>
    </dgm:pt>
    <dgm:pt modelId="{B859B1D8-A0B5-47CC-BA48-A88E2C10C9ED}" type="parTrans" cxnId="{9949BCA6-0053-457D-8339-6911FE5FC1FC}">
      <dgm:prSet/>
      <dgm:spPr/>
      <dgm:t>
        <a:bodyPr/>
        <a:lstStyle/>
        <a:p>
          <a:endParaRPr lang="en-US"/>
        </a:p>
      </dgm:t>
    </dgm:pt>
    <dgm:pt modelId="{0F030CBB-2099-485E-9236-9B6882F99A00}" type="sibTrans" cxnId="{9949BCA6-0053-457D-8339-6911FE5FC1FC}">
      <dgm:prSet/>
      <dgm:spPr/>
      <dgm:t>
        <a:bodyPr/>
        <a:lstStyle/>
        <a:p>
          <a:endParaRPr lang="en-US"/>
        </a:p>
      </dgm:t>
    </dgm:pt>
    <dgm:pt modelId="{FA39546F-A0F4-4A67-82C6-2940CB6C9259}">
      <dgm:prSet phldrT="[Text]"/>
      <dgm:spPr/>
      <dgm:t>
        <a:bodyPr/>
        <a:lstStyle/>
        <a:p>
          <a:r>
            <a:rPr lang="en-US" dirty="0" smtClean="0"/>
            <a:t>Place</a:t>
          </a:r>
          <a:endParaRPr lang="en-US" dirty="0"/>
        </a:p>
      </dgm:t>
    </dgm:pt>
    <dgm:pt modelId="{E4F2D245-3EE4-423C-809D-4CB35954E163}" type="parTrans" cxnId="{A66E99FB-D891-4668-ADC9-FAD39EE21FAE}">
      <dgm:prSet/>
      <dgm:spPr/>
      <dgm:t>
        <a:bodyPr/>
        <a:lstStyle/>
        <a:p>
          <a:endParaRPr lang="en-US"/>
        </a:p>
      </dgm:t>
    </dgm:pt>
    <dgm:pt modelId="{793B0D34-F44C-4151-93E9-C09A68DFE4A6}" type="sibTrans" cxnId="{A66E99FB-D891-4668-ADC9-FAD39EE21FAE}">
      <dgm:prSet/>
      <dgm:spPr/>
      <dgm:t>
        <a:bodyPr/>
        <a:lstStyle/>
        <a:p>
          <a:endParaRPr lang="en-US"/>
        </a:p>
      </dgm:t>
    </dgm:pt>
    <dgm:pt modelId="{0A2D016B-CB26-4E10-9160-4C9E83085680}">
      <dgm:prSet phldrT="[Text]"/>
      <dgm:spPr/>
      <dgm:t>
        <a:bodyPr/>
        <a:lstStyle/>
        <a:p>
          <a:r>
            <a:rPr lang="en-US" dirty="0" smtClean="0"/>
            <a:t>Location, it is the most important factor</a:t>
          </a:r>
          <a:endParaRPr lang="en-US" dirty="0"/>
        </a:p>
      </dgm:t>
    </dgm:pt>
    <dgm:pt modelId="{8F84465A-6853-48EB-BC72-CAA961B9A08C}" type="parTrans" cxnId="{0E8C93F0-38D7-4A3B-97CE-E967B7170A01}">
      <dgm:prSet/>
      <dgm:spPr/>
      <dgm:t>
        <a:bodyPr/>
        <a:lstStyle/>
        <a:p>
          <a:endParaRPr lang="en-US"/>
        </a:p>
      </dgm:t>
    </dgm:pt>
    <dgm:pt modelId="{4DEE2904-433B-441B-9272-22C4A47FD7CC}" type="sibTrans" cxnId="{0E8C93F0-38D7-4A3B-97CE-E967B7170A01}">
      <dgm:prSet/>
      <dgm:spPr/>
      <dgm:t>
        <a:bodyPr/>
        <a:lstStyle/>
        <a:p>
          <a:endParaRPr lang="en-US"/>
        </a:p>
      </dgm:t>
    </dgm:pt>
    <dgm:pt modelId="{A3D7937B-38D1-434E-8FBD-01DC579D16E3}">
      <dgm:prSet phldrT="[Text]"/>
      <dgm:spPr/>
      <dgm:t>
        <a:bodyPr/>
        <a:lstStyle/>
        <a:p>
          <a:r>
            <a:rPr lang="en-US" dirty="0" smtClean="0"/>
            <a:t>Price</a:t>
          </a:r>
          <a:endParaRPr lang="en-US" dirty="0"/>
        </a:p>
      </dgm:t>
    </dgm:pt>
    <dgm:pt modelId="{2600E09F-6E44-4836-B33A-FB0BF696202B}" type="parTrans" cxnId="{49AF4F86-0509-4C2A-AE55-4C4688A99D09}">
      <dgm:prSet/>
      <dgm:spPr/>
      <dgm:t>
        <a:bodyPr/>
        <a:lstStyle/>
        <a:p>
          <a:endParaRPr lang="en-US"/>
        </a:p>
      </dgm:t>
    </dgm:pt>
    <dgm:pt modelId="{6B7CD683-F4E9-419D-8D6F-6EED3B21EB73}" type="sibTrans" cxnId="{49AF4F86-0509-4C2A-AE55-4C4688A99D09}">
      <dgm:prSet/>
      <dgm:spPr/>
      <dgm:t>
        <a:bodyPr/>
        <a:lstStyle/>
        <a:p>
          <a:endParaRPr lang="en-US"/>
        </a:p>
      </dgm:t>
    </dgm:pt>
    <dgm:pt modelId="{02D1E7A3-992E-4DBD-A868-DEFAFEDEA2FC}">
      <dgm:prSet phldrT="[Text]"/>
      <dgm:spPr/>
      <dgm:t>
        <a:bodyPr/>
        <a:lstStyle/>
        <a:p>
          <a:r>
            <a:rPr lang="en-US" dirty="0" smtClean="0"/>
            <a:t>Depends on the demand, costs, competition … etc.</a:t>
          </a:r>
          <a:endParaRPr lang="en-US" dirty="0"/>
        </a:p>
      </dgm:t>
    </dgm:pt>
    <dgm:pt modelId="{18FE808B-92EB-46A0-9E87-5E17BB03C6C1}" type="parTrans" cxnId="{923F47FF-8AD2-4620-AFED-6EB6E453487E}">
      <dgm:prSet/>
      <dgm:spPr/>
      <dgm:t>
        <a:bodyPr/>
        <a:lstStyle/>
        <a:p>
          <a:endParaRPr lang="en-US"/>
        </a:p>
      </dgm:t>
    </dgm:pt>
    <dgm:pt modelId="{D2FC5B97-9DE2-45ED-B8A1-0C77C63C9BA3}" type="sibTrans" cxnId="{923F47FF-8AD2-4620-AFED-6EB6E453487E}">
      <dgm:prSet/>
      <dgm:spPr/>
      <dgm:t>
        <a:bodyPr/>
        <a:lstStyle/>
        <a:p>
          <a:endParaRPr lang="en-US"/>
        </a:p>
      </dgm:t>
    </dgm:pt>
    <dgm:pt modelId="{FD05ABF6-B303-4CC4-A27B-84F846CC2B80}">
      <dgm:prSet/>
      <dgm:spPr/>
      <dgm:t>
        <a:bodyPr/>
        <a:lstStyle/>
        <a:p>
          <a:r>
            <a:rPr lang="en-US" dirty="0" smtClean="0"/>
            <a:t>Promotion</a:t>
          </a:r>
          <a:endParaRPr lang="en-US" dirty="0"/>
        </a:p>
      </dgm:t>
    </dgm:pt>
    <dgm:pt modelId="{4D7137E0-2787-4F76-B230-D9D57C74D1F7}" type="parTrans" cxnId="{E9CEA90A-1ECB-47A5-9E87-B83DF777D15A}">
      <dgm:prSet/>
      <dgm:spPr/>
      <dgm:t>
        <a:bodyPr/>
        <a:lstStyle/>
        <a:p>
          <a:endParaRPr lang="en-US"/>
        </a:p>
      </dgm:t>
    </dgm:pt>
    <dgm:pt modelId="{13212FC2-62FF-4F0E-8055-C9AF2B073545}" type="sibTrans" cxnId="{E9CEA90A-1ECB-47A5-9E87-B83DF777D15A}">
      <dgm:prSet/>
      <dgm:spPr/>
      <dgm:t>
        <a:bodyPr/>
        <a:lstStyle/>
        <a:p>
          <a:endParaRPr lang="en-US"/>
        </a:p>
      </dgm:t>
    </dgm:pt>
    <dgm:pt modelId="{A6466DDC-8CAC-40F7-A7D9-824C0CEE1818}">
      <dgm:prSet/>
      <dgm:spPr/>
      <dgm:t>
        <a:bodyPr/>
        <a:lstStyle/>
        <a:p>
          <a:r>
            <a:rPr lang="en-US" dirty="0" smtClean="0"/>
            <a:t>How to attract customers</a:t>
          </a:r>
          <a:endParaRPr lang="en-US" dirty="0"/>
        </a:p>
      </dgm:t>
    </dgm:pt>
    <dgm:pt modelId="{3820EE48-AD8F-4224-9122-60D1F791663A}" type="parTrans" cxnId="{8138EC91-ECD7-4C22-BBA1-416654FC0A7E}">
      <dgm:prSet/>
      <dgm:spPr/>
      <dgm:t>
        <a:bodyPr/>
        <a:lstStyle/>
        <a:p>
          <a:endParaRPr lang="en-US"/>
        </a:p>
      </dgm:t>
    </dgm:pt>
    <dgm:pt modelId="{C27C806A-9830-400D-B665-4E616CC3047D}" type="sibTrans" cxnId="{8138EC91-ECD7-4C22-BBA1-416654FC0A7E}">
      <dgm:prSet/>
      <dgm:spPr/>
      <dgm:t>
        <a:bodyPr/>
        <a:lstStyle/>
        <a:p>
          <a:endParaRPr lang="en-US"/>
        </a:p>
      </dgm:t>
    </dgm:pt>
    <dgm:pt modelId="{F78D33D1-B64F-4A25-8813-BB5AE9A1B33A}" type="pres">
      <dgm:prSet presAssocID="{E2BC26F8-2FD7-47DB-B2F5-42E9FB2BE29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8E2C4FB-0CC8-422D-958D-9F6FE3D5F739}" type="pres">
      <dgm:prSet presAssocID="{FE2D6D35-BFC6-4BCB-91B5-9C0FBF595043}" presName="composite" presStyleCnt="0"/>
      <dgm:spPr/>
    </dgm:pt>
    <dgm:pt modelId="{D73B2FEB-8336-4D49-93D2-14BF736A3149}" type="pres">
      <dgm:prSet presAssocID="{FE2D6D35-BFC6-4BCB-91B5-9C0FBF595043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24CE63-D097-4D7B-9136-A102541276BC}" type="pres">
      <dgm:prSet presAssocID="{FE2D6D35-BFC6-4BCB-91B5-9C0FBF595043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9433F5-FC9E-48FB-94D0-AAA104657F0E}" type="pres">
      <dgm:prSet presAssocID="{69342907-4F01-4A4C-9C0B-4DA7BBA13939}" presName="sp" presStyleCnt="0"/>
      <dgm:spPr/>
    </dgm:pt>
    <dgm:pt modelId="{9F9FB280-516E-43B6-9E7E-9DA3FA769E24}" type="pres">
      <dgm:prSet presAssocID="{FA39546F-A0F4-4A67-82C6-2940CB6C9259}" presName="composite" presStyleCnt="0"/>
      <dgm:spPr/>
    </dgm:pt>
    <dgm:pt modelId="{35BAEEC2-2AB1-45B8-ABED-F18B9A2596DA}" type="pres">
      <dgm:prSet presAssocID="{FA39546F-A0F4-4A67-82C6-2940CB6C925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49B68E3-0B5B-4C0F-AAC7-95E8061F76CE}" type="pres">
      <dgm:prSet presAssocID="{FA39546F-A0F4-4A67-82C6-2940CB6C925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78C71-9BFA-4BD7-9BB4-EBE84EE09706}" type="pres">
      <dgm:prSet presAssocID="{793B0D34-F44C-4151-93E9-C09A68DFE4A6}" presName="sp" presStyleCnt="0"/>
      <dgm:spPr/>
    </dgm:pt>
    <dgm:pt modelId="{279FCD61-5602-4F90-A34A-5D83D7750DEA}" type="pres">
      <dgm:prSet presAssocID="{A3D7937B-38D1-434E-8FBD-01DC579D16E3}" presName="composite" presStyleCnt="0"/>
      <dgm:spPr/>
    </dgm:pt>
    <dgm:pt modelId="{E761DBC4-A7A4-4F78-8967-F90D79F7641B}" type="pres">
      <dgm:prSet presAssocID="{A3D7937B-38D1-434E-8FBD-01DC579D16E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84E3AE0-76A1-460B-A3E0-9AE9F0ABFBCA}" type="pres">
      <dgm:prSet presAssocID="{A3D7937B-38D1-434E-8FBD-01DC579D16E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682A3-6104-4F1A-99D6-79B5BF875448}" type="pres">
      <dgm:prSet presAssocID="{6B7CD683-F4E9-419D-8D6F-6EED3B21EB73}" presName="sp" presStyleCnt="0"/>
      <dgm:spPr/>
    </dgm:pt>
    <dgm:pt modelId="{69B1DB2B-25BF-40FA-AFB1-75669C740A5A}" type="pres">
      <dgm:prSet presAssocID="{FD05ABF6-B303-4CC4-A27B-84F846CC2B80}" presName="composite" presStyleCnt="0"/>
      <dgm:spPr/>
    </dgm:pt>
    <dgm:pt modelId="{185A5BBD-CF11-4328-98D5-41A72EEB971D}" type="pres">
      <dgm:prSet presAssocID="{FD05ABF6-B303-4CC4-A27B-84F846CC2B8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F7053C0-3031-4131-BC25-0D33B240CA47}" type="pres">
      <dgm:prSet presAssocID="{FD05ABF6-B303-4CC4-A27B-84F846CC2B8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8EC91-ECD7-4C22-BBA1-416654FC0A7E}" srcId="{FD05ABF6-B303-4CC4-A27B-84F846CC2B80}" destId="{A6466DDC-8CAC-40F7-A7D9-824C0CEE1818}" srcOrd="0" destOrd="0" parTransId="{3820EE48-AD8F-4224-9122-60D1F791663A}" sibTransId="{C27C806A-9830-400D-B665-4E616CC3047D}"/>
    <dgm:cxn modelId="{DF791616-3AC2-42E8-A8DB-018AAAB81918}" type="presOf" srcId="{FD05ABF6-B303-4CC4-A27B-84F846CC2B80}" destId="{185A5BBD-CF11-4328-98D5-41A72EEB971D}" srcOrd="0" destOrd="0" presId="urn:microsoft.com/office/officeart/2005/8/layout/chevron2"/>
    <dgm:cxn modelId="{D4A43A85-2328-4C8F-8F60-E60D8D84CF23}" type="presOf" srcId="{0A2D016B-CB26-4E10-9160-4C9E83085680}" destId="{049B68E3-0B5B-4C0F-AAC7-95E8061F76CE}" srcOrd="0" destOrd="0" presId="urn:microsoft.com/office/officeart/2005/8/layout/chevron2"/>
    <dgm:cxn modelId="{923F47FF-8AD2-4620-AFED-6EB6E453487E}" srcId="{A3D7937B-38D1-434E-8FBD-01DC579D16E3}" destId="{02D1E7A3-992E-4DBD-A868-DEFAFEDEA2FC}" srcOrd="0" destOrd="0" parTransId="{18FE808B-92EB-46A0-9E87-5E17BB03C6C1}" sibTransId="{D2FC5B97-9DE2-45ED-B8A1-0C77C63C9BA3}"/>
    <dgm:cxn modelId="{9DBC11AD-EE8F-42CD-87D7-E536D7BC7E04}" type="presOf" srcId="{E2BC26F8-2FD7-47DB-B2F5-42E9FB2BE296}" destId="{F78D33D1-B64F-4A25-8813-BB5AE9A1B33A}" srcOrd="0" destOrd="0" presId="urn:microsoft.com/office/officeart/2005/8/layout/chevron2"/>
    <dgm:cxn modelId="{3BF72709-0E5E-4BD0-B61F-1D2C518E831D}" type="presOf" srcId="{FE2D6D35-BFC6-4BCB-91B5-9C0FBF595043}" destId="{D73B2FEB-8336-4D49-93D2-14BF736A3149}" srcOrd="0" destOrd="0" presId="urn:microsoft.com/office/officeart/2005/8/layout/chevron2"/>
    <dgm:cxn modelId="{F79F8FD8-603D-4998-8D3D-CF2A033D9ECD}" type="presOf" srcId="{59081C1C-83A9-4EE0-A1D4-2A4946AA5E08}" destId="{4224CE63-D097-4D7B-9136-A102541276BC}" srcOrd="0" destOrd="0" presId="urn:microsoft.com/office/officeart/2005/8/layout/chevron2"/>
    <dgm:cxn modelId="{8D75FD0F-D865-4E1A-8CEC-E5A5D24F6007}" type="presOf" srcId="{A3D7937B-38D1-434E-8FBD-01DC579D16E3}" destId="{E761DBC4-A7A4-4F78-8967-F90D79F7641B}" srcOrd="0" destOrd="0" presId="urn:microsoft.com/office/officeart/2005/8/layout/chevron2"/>
    <dgm:cxn modelId="{A66E99FB-D891-4668-ADC9-FAD39EE21FAE}" srcId="{E2BC26F8-2FD7-47DB-B2F5-42E9FB2BE296}" destId="{FA39546F-A0F4-4A67-82C6-2940CB6C9259}" srcOrd="1" destOrd="0" parTransId="{E4F2D245-3EE4-423C-809D-4CB35954E163}" sibTransId="{793B0D34-F44C-4151-93E9-C09A68DFE4A6}"/>
    <dgm:cxn modelId="{0E8C93F0-38D7-4A3B-97CE-E967B7170A01}" srcId="{FA39546F-A0F4-4A67-82C6-2940CB6C9259}" destId="{0A2D016B-CB26-4E10-9160-4C9E83085680}" srcOrd="0" destOrd="0" parTransId="{8F84465A-6853-48EB-BC72-CAA961B9A08C}" sibTransId="{4DEE2904-433B-441B-9272-22C4A47FD7CC}"/>
    <dgm:cxn modelId="{9949BCA6-0053-457D-8339-6911FE5FC1FC}" srcId="{FE2D6D35-BFC6-4BCB-91B5-9C0FBF595043}" destId="{59081C1C-83A9-4EE0-A1D4-2A4946AA5E08}" srcOrd="0" destOrd="0" parTransId="{B859B1D8-A0B5-47CC-BA48-A88E2C10C9ED}" sibTransId="{0F030CBB-2099-485E-9236-9B6882F99A00}"/>
    <dgm:cxn modelId="{B70DFE96-6517-4CE4-8ABB-8119639AAA73}" type="presOf" srcId="{02D1E7A3-992E-4DBD-A868-DEFAFEDEA2FC}" destId="{484E3AE0-76A1-460B-A3E0-9AE9F0ABFBCA}" srcOrd="0" destOrd="0" presId="urn:microsoft.com/office/officeart/2005/8/layout/chevron2"/>
    <dgm:cxn modelId="{DC541CD6-1DB8-49DF-BA9E-99DCA561566A}" srcId="{E2BC26F8-2FD7-47DB-B2F5-42E9FB2BE296}" destId="{FE2D6D35-BFC6-4BCB-91B5-9C0FBF595043}" srcOrd="0" destOrd="0" parTransId="{2C463B0F-02E4-47DF-A596-C3F2C8194163}" sibTransId="{69342907-4F01-4A4C-9C0B-4DA7BBA13939}"/>
    <dgm:cxn modelId="{1153A9B9-AB50-42C7-855D-4E7CD0658F39}" type="presOf" srcId="{A6466DDC-8CAC-40F7-A7D9-824C0CEE1818}" destId="{5F7053C0-3031-4131-BC25-0D33B240CA47}" srcOrd="0" destOrd="0" presId="urn:microsoft.com/office/officeart/2005/8/layout/chevron2"/>
    <dgm:cxn modelId="{E9CEA90A-1ECB-47A5-9E87-B83DF777D15A}" srcId="{E2BC26F8-2FD7-47DB-B2F5-42E9FB2BE296}" destId="{FD05ABF6-B303-4CC4-A27B-84F846CC2B80}" srcOrd="3" destOrd="0" parTransId="{4D7137E0-2787-4F76-B230-D9D57C74D1F7}" sibTransId="{13212FC2-62FF-4F0E-8055-C9AF2B073545}"/>
    <dgm:cxn modelId="{49AF4F86-0509-4C2A-AE55-4C4688A99D09}" srcId="{E2BC26F8-2FD7-47DB-B2F5-42E9FB2BE296}" destId="{A3D7937B-38D1-434E-8FBD-01DC579D16E3}" srcOrd="2" destOrd="0" parTransId="{2600E09F-6E44-4836-B33A-FB0BF696202B}" sibTransId="{6B7CD683-F4E9-419D-8D6F-6EED3B21EB73}"/>
    <dgm:cxn modelId="{2EF1A1A2-343D-4854-A1DB-6512A106F596}" type="presOf" srcId="{FA39546F-A0F4-4A67-82C6-2940CB6C9259}" destId="{35BAEEC2-2AB1-45B8-ABED-F18B9A2596DA}" srcOrd="0" destOrd="0" presId="urn:microsoft.com/office/officeart/2005/8/layout/chevron2"/>
    <dgm:cxn modelId="{BC0B3964-FED2-42F0-9319-4C1D28CB8700}" type="presParOf" srcId="{F78D33D1-B64F-4A25-8813-BB5AE9A1B33A}" destId="{E8E2C4FB-0CC8-422D-958D-9F6FE3D5F739}" srcOrd="0" destOrd="0" presId="urn:microsoft.com/office/officeart/2005/8/layout/chevron2"/>
    <dgm:cxn modelId="{C89002A5-DDB8-4B14-B5CE-EA87DEB6DE68}" type="presParOf" srcId="{E8E2C4FB-0CC8-422D-958D-9F6FE3D5F739}" destId="{D73B2FEB-8336-4D49-93D2-14BF736A3149}" srcOrd="0" destOrd="0" presId="urn:microsoft.com/office/officeart/2005/8/layout/chevron2"/>
    <dgm:cxn modelId="{8CBDB297-2C81-442D-A060-61FCA91DC6AC}" type="presParOf" srcId="{E8E2C4FB-0CC8-422D-958D-9F6FE3D5F739}" destId="{4224CE63-D097-4D7B-9136-A102541276BC}" srcOrd="1" destOrd="0" presId="urn:microsoft.com/office/officeart/2005/8/layout/chevron2"/>
    <dgm:cxn modelId="{68935D98-915B-446A-B6ED-C0DE041C9DFD}" type="presParOf" srcId="{F78D33D1-B64F-4A25-8813-BB5AE9A1B33A}" destId="{009433F5-FC9E-48FB-94D0-AAA104657F0E}" srcOrd="1" destOrd="0" presId="urn:microsoft.com/office/officeart/2005/8/layout/chevron2"/>
    <dgm:cxn modelId="{5C86CC24-68B5-4269-B30A-D409276BF239}" type="presParOf" srcId="{F78D33D1-B64F-4A25-8813-BB5AE9A1B33A}" destId="{9F9FB280-516E-43B6-9E7E-9DA3FA769E24}" srcOrd="2" destOrd="0" presId="urn:microsoft.com/office/officeart/2005/8/layout/chevron2"/>
    <dgm:cxn modelId="{9ACBBC23-AC81-498B-8A16-028F758D00B0}" type="presParOf" srcId="{9F9FB280-516E-43B6-9E7E-9DA3FA769E24}" destId="{35BAEEC2-2AB1-45B8-ABED-F18B9A2596DA}" srcOrd="0" destOrd="0" presId="urn:microsoft.com/office/officeart/2005/8/layout/chevron2"/>
    <dgm:cxn modelId="{32EB99CD-DA82-4658-AAFE-1DE10DABFD8B}" type="presParOf" srcId="{9F9FB280-516E-43B6-9E7E-9DA3FA769E24}" destId="{049B68E3-0B5B-4C0F-AAC7-95E8061F76CE}" srcOrd="1" destOrd="0" presId="urn:microsoft.com/office/officeart/2005/8/layout/chevron2"/>
    <dgm:cxn modelId="{72E63A18-7B02-4FD2-A077-35D09A4515AA}" type="presParOf" srcId="{F78D33D1-B64F-4A25-8813-BB5AE9A1B33A}" destId="{91578C71-9BFA-4BD7-9BB4-EBE84EE09706}" srcOrd="3" destOrd="0" presId="urn:microsoft.com/office/officeart/2005/8/layout/chevron2"/>
    <dgm:cxn modelId="{354D8D5C-4647-4AC6-8016-D144C910F860}" type="presParOf" srcId="{F78D33D1-B64F-4A25-8813-BB5AE9A1B33A}" destId="{279FCD61-5602-4F90-A34A-5D83D7750DEA}" srcOrd="4" destOrd="0" presId="urn:microsoft.com/office/officeart/2005/8/layout/chevron2"/>
    <dgm:cxn modelId="{A9047A47-538B-4AB0-94CB-3476418E6991}" type="presParOf" srcId="{279FCD61-5602-4F90-A34A-5D83D7750DEA}" destId="{E761DBC4-A7A4-4F78-8967-F90D79F7641B}" srcOrd="0" destOrd="0" presId="urn:microsoft.com/office/officeart/2005/8/layout/chevron2"/>
    <dgm:cxn modelId="{E20464DC-B02B-4EB9-8CD7-D2CFBD5EAA78}" type="presParOf" srcId="{279FCD61-5602-4F90-A34A-5D83D7750DEA}" destId="{484E3AE0-76A1-460B-A3E0-9AE9F0ABFBCA}" srcOrd="1" destOrd="0" presId="urn:microsoft.com/office/officeart/2005/8/layout/chevron2"/>
    <dgm:cxn modelId="{829AE8B9-F01E-4E5A-AEA0-DF562CDC7AF7}" type="presParOf" srcId="{F78D33D1-B64F-4A25-8813-BB5AE9A1B33A}" destId="{B30682A3-6104-4F1A-99D6-79B5BF875448}" srcOrd="5" destOrd="0" presId="urn:microsoft.com/office/officeart/2005/8/layout/chevron2"/>
    <dgm:cxn modelId="{DEBD520C-806B-48E9-ACAA-9271DE850B5F}" type="presParOf" srcId="{F78D33D1-B64F-4A25-8813-BB5AE9A1B33A}" destId="{69B1DB2B-25BF-40FA-AFB1-75669C740A5A}" srcOrd="6" destOrd="0" presId="urn:microsoft.com/office/officeart/2005/8/layout/chevron2"/>
    <dgm:cxn modelId="{28965D1B-C9C4-4F2F-BEB1-1E1DAAED926B}" type="presParOf" srcId="{69B1DB2B-25BF-40FA-AFB1-75669C740A5A}" destId="{185A5BBD-CF11-4328-98D5-41A72EEB971D}" srcOrd="0" destOrd="0" presId="urn:microsoft.com/office/officeart/2005/8/layout/chevron2"/>
    <dgm:cxn modelId="{9BE75FAE-9123-4F31-9362-43FD08F614E9}" type="presParOf" srcId="{69B1DB2B-25BF-40FA-AFB1-75669C740A5A}" destId="{5F7053C0-3031-4131-BC25-0D33B240CA4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9D5651-D458-488A-BB51-4484E433B0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B057660-CA3B-4611-BE03-8A36661AB2C9}">
      <dgm:prSet phldrT="[Text]" custT="1"/>
      <dgm:spPr/>
      <dgm:t>
        <a:bodyPr/>
        <a:lstStyle/>
        <a:p>
          <a:r>
            <a:rPr lang="en-US" sz="3000" dirty="0" smtClean="0"/>
            <a:t>Innovation</a:t>
          </a:r>
          <a:endParaRPr lang="en-US" sz="3000" dirty="0"/>
        </a:p>
      </dgm:t>
    </dgm:pt>
    <dgm:pt modelId="{E9DC6B1C-0141-4484-AD3A-E2DE6A888527}" type="parTrans" cxnId="{E887D57B-9194-49A1-A251-F0D4F698D7C6}">
      <dgm:prSet/>
      <dgm:spPr/>
      <dgm:t>
        <a:bodyPr/>
        <a:lstStyle/>
        <a:p>
          <a:endParaRPr lang="en-US" sz="3000"/>
        </a:p>
      </dgm:t>
    </dgm:pt>
    <dgm:pt modelId="{BB0C6715-5412-422D-B904-F11CDA52D087}" type="sibTrans" cxnId="{E887D57B-9194-49A1-A251-F0D4F698D7C6}">
      <dgm:prSet/>
      <dgm:spPr/>
      <dgm:t>
        <a:bodyPr/>
        <a:lstStyle/>
        <a:p>
          <a:endParaRPr lang="en-US" sz="3000"/>
        </a:p>
      </dgm:t>
    </dgm:pt>
    <dgm:pt modelId="{81BD1115-4626-4F6C-9B32-239E25F67AB4}">
      <dgm:prSet phldrT="[Text]" custT="1"/>
      <dgm:spPr/>
      <dgm:t>
        <a:bodyPr/>
        <a:lstStyle/>
        <a:p>
          <a:r>
            <a:rPr lang="en-US" sz="3000" dirty="0" smtClean="0"/>
            <a:t>Customer adoption</a:t>
          </a:r>
          <a:endParaRPr lang="en-US" sz="3000" dirty="0"/>
        </a:p>
      </dgm:t>
    </dgm:pt>
    <dgm:pt modelId="{2D260AD6-DBE9-4FC6-9E9E-E6DE32451B60}" type="parTrans" cxnId="{FE5C2C74-0251-4145-8F91-238828A129DF}">
      <dgm:prSet/>
      <dgm:spPr/>
      <dgm:t>
        <a:bodyPr/>
        <a:lstStyle/>
        <a:p>
          <a:endParaRPr lang="en-US" sz="3000"/>
        </a:p>
      </dgm:t>
    </dgm:pt>
    <dgm:pt modelId="{FD7D47AB-C2F4-4D37-86A1-E4AA5D238130}" type="sibTrans" cxnId="{FE5C2C74-0251-4145-8F91-238828A129DF}">
      <dgm:prSet/>
      <dgm:spPr/>
      <dgm:t>
        <a:bodyPr/>
        <a:lstStyle/>
        <a:p>
          <a:endParaRPr lang="en-US" sz="3000"/>
        </a:p>
      </dgm:t>
    </dgm:pt>
    <dgm:pt modelId="{D43F6279-055E-453D-9A61-C7172CF1611C}">
      <dgm:prSet phldrT="[Text]" custT="1"/>
      <dgm:spPr/>
      <dgm:t>
        <a:bodyPr/>
        <a:lstStyle/>
        <a:p>
          <a:r>
            <a:rPr lang="en-US" sz="3000" dirty="0" smtClean="0"/>
            <a:t>More attractive</a:t>
          </a:r>
          <a:endParaRPr lang="en-US" sz="3000" dirty="0"/>
        </a:p>
      </dgm:t>
    </dgm:pt>
    <dgm:pt modelId="{5E91E2BF-F95F-4576-87D8-6EE4CFFA5B3B}" type="parTrans" cxnId="{EA738E50-E3B8-4B21-98E8-75CA140D39B8}">
      <dgm:prSet/>
      <dgm:spPr/>
      <dgm:t>
        <a:bodyPr/>
        <a:lstStyle/>
        <a:p>
          <a:endParaRPr lang="en-US" sz="3000"/>
        </a:p>
      </dgm:t>
    </dgm:pt>
    <dgm:pt modelId="{7575A4EC-B416-4B59-8D89-FEA6C8E84322}" type="sibTrans" cxnId="{EA738E50-E3B8-4B21-98E8-75CA140D39B8}">
      <dgm:prSet/>
      <dgm:spPr/>
      <dgm:t>
        <a:bodyPr/>
        <a:lstStyle/>
        <a:p>
          <a:endParaRPr lang="en-US" sz="3000"/>
        </a:p>
      </dgm:t>
    </dgm:pt>
    <dgm:pt modelId="{B15CBF4A-A462-43E7-A639-86FD41D9742A}" type="pres">
      <dgm:prSet presAssocID="{039D5651-D458-488A-BB51-4484E433B0DB}" presName="CompostProcess" presStyleCnt="0">
        <dgm:presLayoutVars>
          <dgm:dir/>
          <dgm:resizeHandles val="exact"/>
        </dgm:presLayoutVars>
      </dgm:prSet>
      <dgm:spPr/>
    </dgm:pt>
    <dgm:pt modelId="{4562D88A-8E21-4795-AF34-52EE780CB91E}" type="pres">
      <dgm:prSet presAssocID="{039D5651-D458-488A-BB51-4484E433B0DB}" presName="arrow" presStyleLbl="bgShp" presStyleIdx="0" presStyleCnt="1"/>
      <dgm:spPr/>
    </dgm:pt>
    <dgm:pt modelId="{D67B5B7A-1A48-46E0-8AE6-B3C183164661}" type="pres">
      <dgm:prSet presAssocID="{039D5651-D458-488A-BB51-4484E433B0DB}" presName="linearProcess" presStyleCnt="0"/>
      <dgm:spPr/>
    </dgm:pt>
    <dgm:pt modelId="{08A1FFA9-9370-493E-A2A5-2109720925F8}" type="pres">
      <dgm:prSet presAssocID="{5B057660-CA3B-4611-BE03-8A36661AB2C9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F8925-A702-4196-86BD-618FE4088876}" type="pres">
      <dgm:prSet presAssocID="{BB0C6715-5412-422D-B904-F11CDA52D087}" presName="sibTrans" presStyleCnt="0"/>
      <dgm:spPr/>
    </dgm:pt>
    <dgm:pt modelId="{0B13261A-7D87-4701-A072-B056407C1AAC}" type="pres">
      <dgm:prSet presAssocID="{81BD1115-4626-4F6C-9B32-239E25F67AB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DADC2E-2DF4-4361-AEDE-5A6FC0C70C60}" type="pres">
      <dgm:prSet presAssocID="{FD7D47AB-C2F4-4D37-86A1-E4AA5D238130}" presName="sibTrans" presStyleCnt="0"/>
      <dgm:spPr/>
    </dgm:pt>
    <dgm:pt modelId="{769514A0-A045-4B48-9ADA-EBAE670DF653}" type="pres">
      <dgm:prSet presAssocID="{D43F6279-055E-453D-9A61-C7172CF1611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B1888E2-322F-4051-A19A-250E6C39A92D}" type="presOf" srcId="{81BD1115-4626-4F6C-9B32-239E25F67AB4}" destId="{0B13261A-7D87-4701-A072-B056407C1AAC}" srcOrd="0" destOrd="0" presId="urn:microsoft.com/office/officeart/2005/8/layout/hProcess9"/>
    <dgm:cxn modelId="{E887D57B-9194-49A1-A251-F0D4F698D7C6}" srcId="{039D5651-D458-488A-BB51-4484E433B0DB}" destId="{5B057660-CA3B-4611-BE03-8A36661AB2C9}" srcOrd="0" destOrd="0" parTransId="{E9DC6B1C-0141-4484-AD3A-E2DE6A888527}" sibTransId="{BB0C6715-5412-422D-B904-F11CDA52D087}"/>
    <dgm:cxn modelId="{21EF7488-4FDE-49CC-B4CE-564B786B2C0C}" type="presOf" srcId="{039D5651-D458-488A-BB51-4484E433B0DB}" destId="{B15CBF4A-A462-43E7-A639-86FD41D9742A}" srcOrd="0" destOrd="0" presId="urn:microsoft.com/office/officeart/2005/8/layout/hProcess9"/>
    <dgm:cxn modelId="{808102C4-DA7E-4DEC-8D19-77E784EFE5C9}" type="presOf" srcId="{D43F6279-055E-453D-9A61-C7172CF1611C}" destId="{769514A0-A045-4B48-9ADA-EBAE670DF653}" srcOrd="0" destOrd="0" presId="urn:microsoft.com/office/officeart/2005/8/layout/hProcess9"/>
    <dgm:cxn modelId="{0D764493-4CE9-43F4-972E-035B16922335}" type="presOf" srcId="{5B057660-CA3B-4611-BE03-8A36661AB2C9}" destId="{08A1FFA9-9370-493E-A2A5-2109720925F8}" srcOrd="0" destOrd="0" presId="urn:microsoft.com/office/officeart/2005/8/layout/hProcess9"/>
    <dgm:cxn modelId="{EA738E50-E3B8-4B21-98E8-75CA140D39B8}" srcId="{039D5651-D458-488A-BB51-4484E433B0DB}" destId="{D43F6279-055E-453D-9A61-C7172CF1611C}" srcOrd="2" destOrd="0" parTransId="{5E91E2BF-F95F-4576-87D8-6EE4CFFA5B3B}" sibTransId="{7575A4EC-B416-4B59-8D89-FEA6C8E84322}"/>
    <dgm:cxn modelId="{FE5C2C74-0251-4145-8F91-238828A129DF}" srcId="{039D5651-D458-488A-BB51-4484E433B0DB}" destId="{81BD1115-4626-4F6C-9B32-239E25F67AB4}" srcOrd="1" destOrd="0" parTransId="{2D260AD6-DBE9-4FC6-9E9E-E6DE32451B60}" sibTransId="{FD7D47AB-C2F4-4D37-86A1-E4AA5D238130}"/>
    <dgm:cxn modelId="{6337AD83-A218-4727-B084-C3A9DC16CC21}" type="presParOf" srcId="{B15CBF4A-A462-43E7-A639-86FD41D9742A}" destId="{4562D88A-8E21-4795-AF34-52EE780CB91E}" srcOrd="0" destOrd="0" presId="urn:microsoft.com/office/officeart/2005/8/layout/hProcess9"/>
    <dgm:cxn modelId="{B8BDDC2B-336E-47DE-B486-EC3444364E67}" type="presParOf" srcId="{B15CBF4A-A462-43E7-A639-86FD41D9742A}" destId="{D67B5B7A-1A48-46E0-8AE6-B3C183164661}" srcOrd="1" destOrd="0" presId="urn:microsoft.com/office/officeart/2005/8/layout/hProcess9"/>
    <dgm:cxn modelId="{583270EA-B0FE-418C-BD1A-E3002D3F5FD5}" type="presParOf" srcId="{D67B5B7A-1A48-46E0-8AE6-B3C183164661}" destId="{08A1FFA9-9370-493E-A2A5-2109720925F8}" srcOrd="0" destOrd="0" presId="urn:microsoft.com/office/officeart/2005/8/layout/hProcess9"/>
    <dgm:cxn modelId="{DAACE559-16A7-4B06-8C30-6F0EED53D4A9}" type="presParOf" srcId="{D67B5B7A-1A48-46E0-8AE6-B3C183164661}" destId="{D59F8925-A702-4196-86BD-618FE4088876}" srcOrd="1" destOrd="0" presId="urn:microsoft.com/office/officeart/2005/8/layout/hProcess9"/>
    <dgm:cxn modelId="{23058AD1-0711-4BD8-9E2B-19FC21F839DC}" type="presParOf" srcId="{D67B5B7A-1A48-46E0-8AE6-B3C183164661}" destId="{0B13261A-7D87-4701-A072-B056407C1AAC}" srcOrd="2" destOrd="0" presId="urn:microsoft.com/office/officeart/2005/8/layout/hProcess9"/>
    <dgm:cxn modelId="{B992E73C-C4AF-4645-A948-E5F57AF6706B}" type="presParOf" srcId="{D67B5B7A-1A48-46E0-8AE6-B3C183164661}" destId="{B7DADC2E-2DF4-4361-AEDE-5A6FC0C70C60}" srcOrd="3" destOrd="0" presId="urn:microsoft.com/office/officeart/2005/8/layout/hProcess9"/>
    <dgm:cxn modelId="{F7B1E942-69D6-453E-A239-225A8DAE2554}" type="presParOf" srcId="{D67B5B7A-1A48-46E0-8AE6-B3C183164661}" destId="{769514A0-A045-4B48-9ADA-EBAE670DF65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207A10C-C343-4521-9A06-058BEEDC7CF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EF3184-A984-43AC-88B8-441FC0C61356}">
      <dgm:prSet phldrT="[Text]" custT="1"/>
      <dgm:spPr/>
      <dgm:t>
        <a:bodyPr/>
        <a:lstStyle/>
        <a:p>
          <a:r>
            <a:rPr lang="en-US" sz="2000" dirty="0" smtClean="0"/>
            <a:t>Awareness</a:t>
          </a:r>
        </a:p>
        <a:p>
          <a:r>
            <a:rPr lang="en-US" sz="1400" i="1" dirty="0" smtClean="0"/>
            <a:t>Heard of it</a:t>
          </a:r>
          <a:endParaRPr lang="en-US" sz="1400" i="1" dirty="0"/>
        </a:p>
      </dgm:t>
    </dgm:pt>
    <dgm:pt modelId="{09D4287E-848B-4B33-AE6B-A5F0488A5F4F}" type="parTrans" cxnId="{00C16111-3394-4A9B-9DDA-00E773EADDA2}">
      <dgm:prSet/>
      <dgm:spPr/>
      <dgm:t>
        <a:bodyPr/>
        <a:lstStyle/>
        <a:p>
          <a:endParaRPr lang="en-US" sz="1600"/>
        </a:p>
      </dgm:t>
    </dgm:pt>
    <dgm:pt modelId="{C958DBEB-F449-45FE-AE7F-44BDA55EBEC9}" type="sibTrans" cxnId="{00C16111-3394-4A9B-9DDA-00E773EADDA2}">
      <dgm:prSet/>
      <dgm:spPr/>
      <dgm:t>
        <a:bodyPr/>
        <a:lstStyle/>
        <a:p>
          <a:endParaRPr lang="en-US" sz="1600"/>
        </a:p>
      </dgm:t>
    </dgm:pt>
    <dgm:pt modelId="{4AF98E0F-4F34-4263-A189-311293565FD0}">
      <dgm:prSet phldrT="[Text]" custT="1"/>
      <dgm:spPr/>
      <dgm:t>
        <a:bodyPr/>
        <a:lstStyle/>
        <a:p>
          <a:r>
            <a:rPr lang="en-US" sz="2000" dirty="0" smtClean="0"/>
            <a:t>Adoption</a:t>
          </a:r>
        </a:p>
        <a:p>
          <a:r>
            <a:rPr lang="en-US" sz="1400" i="1" dirty="0" smtClean="0"/>
            <a:t>One of my preferred</a:t>
          </a:r>
          <a:endParaRPr lang="en-US" sz="1400" i="1" dirty="0"/>
        </a:p>
      </dgm:t>
    </dgm:pt>
    <dgm:pt modelId="{6AF17AD5-78DF-495F-9B62-6D200C80B9D6}" type="parTrans" cxnId="{E0F6DEF0-83EF-4780-887E-E2145E45D708}">
      <dgm:prSet/>
      <dgm:spPr/>
      <dgm:t>
        <a:bodyPr/>
        <a:lstStyle/>
        <a:p>
          <a:endParaRPr lang="en-US" sz="1600"/>
        </a:p>
      </dgm:t>
    </dgm:pt>
    <dgm:pt modelId="{A4EB7FE5-B71A-4B5A-A497-5B70FDBBBF8A}" type="sibTrans" cxnId="{E0F6DEF0-83EF-4780-887E-E2145E45D708}">
      <dgm:prSet/>
      <dgm:spPr/>
      <dgm:t>
        <a:bodyPr/>
        <a:lstStyle/>
        <a:p>
          <a:endParaRPr lang="en-US" sz="1600"/>
        </a:p>
      </dgm:t>
    </dgm:pt>
    <dgm:pt modelId="{F289A147-AE7D-4E82-AB4F-EFE1E972B4CC}">
      <dgm:prSet custT="1"/>
      <dgm:spPr/>
      <dgm:t>
        <a:bodyPr/>
        <a:lstStyle/>
        <a:p>
          <a:r>
            <a:rPr lang="en-US" sz="2000" dirty="0" smtClean="0"/>
            <a:t>Evaluation</a:t>
          </a:r>
        </a:p>
        <a:p>
          <a:r>
            <a:rPr lang="en-US" sz="1400" i="1" dirty="0" smtClean="0"/>
            <a:t>Mental rehearsal</a:t>
          </a:r>
          <a:endParaRPr lang="en-US" sz="1400" i="1" dirty="0"/>
        </a:p>
      </dgm:t>
    </dgm:pt>
    <dgm:pt modelId="{10EC8BC6-8E8F-436F-80CC-C7FCE6911026}" type="parTrans" cxnId="{63764BF8-B2F4-4A71-BBB2-8DDFB3C9C9C7}">
      <dgm:prSet/>
      <dgm:spPr/>
      <dgm:t>
        <a:bodyPr/>
        <a:lstStyle/>
        <a:p>
          <a:endParaRPr lang="en-US" sz="1600"/>
        </a:p>
      </dgm:t>
    </dgm:pt>
    <dgm:pt modelId="{F75C8206-3493-4E97-ACB0-6579684C997E}" type="sibTrans" cxnId="{63764BF8-B2F4-4A71-BBB2-8DDFB3C9C9C7}">
      <dgm:prSet/>
      <dgm:spPr/>
      <dgm:t>
        <a:bodyPr/>
        <a:lstStyle/>
        <a:p>
          <a:endParaRPr lang="en-US" sz="1600"/>
        </a:p>
      </dgm:t>
    </dgm:pt>
    <dgm:pt modelId="{CAD1C98F-3DCF-48A9-A570-BF94B5B6F90E}">
      <dgm:prSet custT="1"/>
      <dgm:spPr/>
      <dgm:t>
        <a:bodyPr/>
        <a:lstStyle/>
        <a:p>
          <a:r>
            <a:rPr lang="en-US" sz="2000" dirty="0" smtClean="0"/>
            <a:t>Trial</a:t>
          </a:r>
        </a:p>
        <a:p>
          <a:r>
            <a:rPr lang="en-US" sz="1400" i="1" dirty="0" smtClean="0"/>
            <a:t>Actual usage on limited scale</a:t>
          </a:r>
          <a:endParaRPr lang="en-US" sz="1400" i="1" dirty="0"/>
        </a:p>
      </dgm:t>
    </dgm:pt>
    <dgm:pt modelId="{8B46375F-EC27-41EE-A2C5-072482980247}" type="parTrans" cxnId="{8DDEA871-616B-4F27-A55C-5A2340547064}">
      <dgm:prSet/>
      <dgm:spPr/>
      <dgm:t>
        <a:bodyPr/>
        <a:lstStyle/>
        <a:p>
          <a:endParaRPr lang="en-US" sz="1600"/>
        </a:p>
      </dgm:t>
    </dgm:pt>
    <dgm:pt modelId="{C12478F6-F242-436C-82B6-2CE4782AD114}" type="sibTrans" cxnId="{8DDEA871-616B-4F27-A55C-5A2340547064}">
      <dgm:prSet/>
      <dgm:spPr/>
      <dgm:t>
        <a:bodyPr/>
        <a:lstStyle/>
        <a:p>
          <a:endParaRPr lang="en-US" sz="1600"/>
        </a:p>
      </dgm:t>
    </dgm:pt>
    <dgm:pt modelId="{095063A4-C136-42A6-94A1-06280BF8FDEE}">
      <dgm:prSet custT="1"/>
      <dgm:spPr/>
      <dgm:t>
        <a:bodyPr/>
        <a:lstStyle/>
        <a:p>
          <a:r>
            <a:rPr lang="en-US" sz="2000" dirty="0" smtClean="0"/>
            <a:t>Interest</a:t>
          </a:r>
        </a:p>
        <a:p>
          <a:r>
            <a:rPr lang="en-US" sz="1400" i="1" dirty="0" smtClean="0"/>
            <a:t>Only interested not yet involved</a:t>
          </a:r>
          <a:endParaRPr lang="en-US" sz="1400" i="1" dirty="0"/>
        </a:p>
      </dgm:t>
    </dgm:pt>
    <dgm:pt modelId="{03CBF3D2-7DBA-4833-B6D4-D671603FA59D}" type="parTrans" cxnId="{BD3D6F41-1CB2-4C3D-8DBD-7691A3701BB4}">
      <dgm:prSet/>
      <dgm:spPr/>
      <dgm:t>
        <a:bodyPr/>
        <a:lstStyle/>
        <a:p>
          <a:endParaRPr lang="en-US" sz="1600"/>
        </a:p>
      </dgm:t>
    </dgm:pt>
    <dgm:pt modelId="{ED5213B6-BE3E-4F08-A1CF-0E2F3B2A3B36}" type="sibTrans" cxnId="{BD3D6F41-1CB2-4C3D-8DBD-7691A3701BB4}">
      <dgm:prSet/>
      <dgm:spPr/>
      <dgm:t>
        <a:bodyPr/>
        <a:lstStyle/>
        <a:p>
          <a:endParaRPr lang="en-US" sz="1600"/>
        </a:p>
      </dgm:t>
    </dgm:pt>
    <dgm:pt modelId="{891D75CC-3B70-4C99-97E0-9C913D88134C}" type="pres">
      <dgm:prSet presAssocID="{8207A10C-C343-4521-9A06-058BEEDC7CF1}" presName="CompostProcess" presStyleCnt="0">
        <dgm:presLayoutVars>
          <dgm:dir/>
          <dgm:resizeHandles val="exact"/>
        </dgm:presLayoutVars>
      </dgm:prSet>
      <dgm:spPr/>
    </dgm:pt>
    <dgm:pt modelId="{F897E8C4-521F-4638-B0E5-DD75A13CAACC}" type="pres">
      <dgm:prSet presAssocID="{8207A10C-C343-4521-9A06-058BEEDC7CF1}" presName="arrow" presStyleLbl="bgShp" presStyleIdx="0" presStyleCnt="1"/>
      <dgm:spPr/>
    </dgm:pt>
    <dgm:pt modelId="{ED5DE155-2F3B-4D74-92A2-275B1F11F4B9}" type="pres">
      <dgm:prSet presAssocID="{8207A10C-C343-4521-9A06-058BEEDC7CF1}" presName="linearProcess" presStyleCnt="0"/>
      <dgm:spPr/>
    </dgm:pt>
    <dgm:pt modelId="{A60B545C-5296-4CF8-86EE-9BA76F7000C3}" type="pres">
      <dgm:prSet presAssocID="{DBEF3184-A984-43AC-88B8-441FC0C61356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7DB29C4-1548-44A6-B68F-E9AFE48ED584}" type="pres">
      <dgm:prSet presAssocID="{C958DBEB-F449-45FE-AE7F-44BDA55EBEC9}" presName="sibTrans" presStyleCnt="0"/>
      <dgm:spPr/>
    </dgm:pt>
    <dgm:pt modelId="{FB27D802-BBE9-4391-8326-51F3FF8046AD}" type="pres">
      <dgm:prSet presAssocID="{095063A4-C136-42A6-94A1-06280BF8FDEE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E9B219-4E6C-4516-A5DF-597288042217}" type="pres">
      <dgm:prSet presAssocID="{ED5213B6-BE3E-4F08-A1CF-0E2F3B2A3B36}" presName="sibTrans" presStyleCnt="0"/>
      <dgm:spPr/>
    </dgm:pt>
    <dgm:pt modelId="{5039C6BC-AE35-4708-BEFE-194045E480DF}" type="pres">
      <dgm:prSet presAssocID="{F289A147-AE7D-4E82-AB4F-EFE1E972B4CC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F34FFC-A2DC-495B-B7FE-B0BC82E281C5}" type="pres">
      <dgm:prSet presAssocID="{F75C8206-3493-4E97-ACB0-6579684C997E}" presName="sibTrans" presStyleCnt="0"/>
      <dgm:spPr/>
    </dgm:pt>
    <dgm:pt modelId="{B9DD3259-9CEE-47C6-AD48-A47A2FE19A58}" type="pres">
      <dgm:prSet presAssocID="{CAD1C98F-3DCF-48A9-A570-BF94B5B6F90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E56DBFE-45CA-47E1-8C24-AEBCB70227DF}" type="pres">
      <dgm:prSet presAssocID="{C12478F6-F242-436C-82B6-2CE4782AD114}" presName="sibTrans" presStyleCnt="0"/>
      <dgm:spPr/>
    </dgm:pt>
    <dgm:pt modelId="{D87AECD9-9CD1-496B-8B7A-6B9212F2AE07}" type="pres">
      <dgm:prSet presAssocID="{4AF98E0F-4F34-4263-A189-311293565FD0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6CB051-CEDD-429F-95FA-AFD0B675A9F9}" type="presOf" srcId="{DBEF3184-A984-43AC-88B8-441FC0C61356}" destId="{A60B545C-5296-4CF8-86EE-9BA76F7000C3}" srcOrd="0" destOrd="0" presId="urn:microsoft.com/office/officeart/2005/8/layout/hProcess9"/>
    <dgm:cxn modelId="{BD3D6F41-1CB2-4C3D-8DBD-7691A3701BB4}" srcId="{8207A10C-C343-4521-9A06-058BEEDC7CF1}" destId="{095063A4-C136-42A6-94A1-06280BF8FDEE}" srcOrd="1" destOrd="0" parTransId="{03CBF3D2-7DBA-4833-B6D4-D671603FA59D}" sibTransId="{ED5213B6-BE3E-4F08-A1CF-0E2F3B2A3B36}"/>
    <dgm:cxn modelId="{8DDEA871-616B-4F27-A55C-5A2340547064}" srcId="{8207A10C-C343-4521-9A06-058BEEDC7CF1}" destId="{CAD1C98F-3DCF-48A9-A570-BF94B5B6F90E}" srcOrd="3" destOrd="0" parTransId="{8B46375F-EC27-41EE-A2C5-072482980247}" sibTransId="{C12478F6-F242-436C-82B6-2CE4782AD114}"/>
    <dgm:cxn modelId="{3E984267-43BD-4232-8C8A-602A47E17280}" type="presOf" srcId="{095063A4-C136-42A6-94A1-06280BF8FDEE}" destId="{FB27D802-BBE9-4391-8326-51F3FF8046AD}" srcOrd="0" destOrd="0" presId="urn:microsoft.com/office/officeart/2005/8/layout/hProcess9"/>
    <dgm:cxn modelId="{7065EBFA-047E-46A7-BCD3-5005D7B18CEC}" type="presOf" srcId="{CAD1C98F-3DCF-48A9-A570-BF94B5B6F90E}" destId="{B9DD3259-9CEE-47C6-AD48-A47A2FE19A58}" srcOrd="0" destOrd="0" presId="urn:microsoft.com/office/officeart/2005/8/layout/hProcess9"/>
    <dgm:cxn modelId="{E0F6DEF0-83EF-4780-887E-E2145E45D708}" srcId="{8207A10C-C343-4521-9A06-058BEEDC7CF1}" destId="{4AF98E0F-4F34-4263-A189-311293565FD0}" srcOrd="4" destOrd="0" parTransId="{6AF17AD5-78DF-495F-9B62-6D200C80B9D6}" sibTransId="{A4EB7FE5-B71A-4B5A-A497-5B70FDBBBF8A}"/>
    <dgm:cxn modelId="{D6234DB0-34A0-46A9-B385-96E2CF90A860}" type="presOf" srcId="{8207A10C-C343-4521-9A06-058BEEDC7CF1}" destId="{891D75CC-3B70-4C99-97E0-9C913D88134C}" srcOrd="0" destOrd="0" presId="urn:microsoft.com/office/officeart/2005/8/layout/hProcess9"/>
    <dgm:cxn modelId="{46572669-E5B4-43D8-9D57-DA258D77643D}" type="presOf" srcId="{4AF98E0F-4F34-4263-A189-311293565FD0}" destId="{D87AECD9-9CD1-496B-8B7A-6B9212F2AE07}" srcOrd="0" destOrd="0" presId="urn:microsoft.com/office/officeart/2005/8/layout/hProcess9"/>
    <dgm:cxn modelId="{00C16111-3394-4A9B-9DDA-00E773EADDA2}" srcId="{8207A10C-C343-4521-9A06-058BEEDC7CF1}" destId="{DBEF3184-A984-43AC-88B8-441FC0C61356}" srcOrd="0" destOrd="0" parTransId="{09D4287E-848B-4B33-AE6B-A5F0488A5F4F}" sibTransId="{C958DBEB-F449-45FE-AE7F-44BDA55EBEC9}"/>
    <dgm:cxn modelId="{63764BF8-B2F4-4A71-BBB2-8DDFB3C9C9C7}" srcId="{8207A10C-C343-4521-9A06-058BEEDC7CF1}" destId="{F289A147-AE7D-4E82-AB4F-EFE1E972B4CC}" srcOrd="2" destOrd="0" parTransId="{10EC8BC6-8E8F-436F-80CC-C7FCE6911026}" sibTransId="{F75C8206-3493-4E97-ACB0-6579684C997E}"/>
    <dgm:cxn modelId="{8DE4D26F-4117-4F29-87BC-7E4D0B2D3DC2}" type="presOf" srcId="{F289A147-AE7D-4E82-AB4F-EFE1E972B4CC}" destId="{5039C6BC-AE35-4708-BEFE-194045E480DF}" srcOrd="0" destOrd="0" presId="urn:microsoft.com/office/officeart/2005/8/layout/hProcess9"/>
    <dgm:cxn modelId="{9B94B6EF-5247-4D92-A086-6519FBE4ACE9}" type="presParOf" srcId="{891D75CC-3B70-4C99-97E0-9C913D88134C}" destId="{F897E8C4-521F-4638-B0E5-DD75A13CAACC}" srcOrd="0" destOrd="0" presId="urn:microsoft.com/office/officeart/2005/8/layout/hProcess9"/>
    <dgm:cxn modelId="{4B1ED1D2-994C-4B3D-B082-5460167510BD}" type="presParOf" srcId="{891D75CC-3B70-4C99-97E0-9C913D88134C}" destId="{ED5DE155-2F3B-4D74-92A2-275B1F11F4B9}" srcOrd="1" destOrd="0" presId="urn:microsoft.com/office/officeart/2005/8/layout/hProcess9"/>
    <dgm:cxn modelId="{94919F7F-A59C-4616-90AD-EF24C516FC0D}" type="presParOf" srcId="{ED5DE155-2F3B-4D74-92A2-275B1F11F4B9}" destId="{A60B545C-5296-4CF8-86EE-9BA76F7000C3}" srcOrd="0" destOrd="0" presId="urn:microsoft.com/office/officeart/2005/8/layout/hProcess9"/>
    <dgm:cxn modelId="{C56CEEDA-F261-4252-AEAF-B6570C3B69DE}" type="presParOf" srcId="{ED5DE155-2F3B-4D74-92A2-275B1F11F4B9}" destId="{57DB29C4-1548-44A6-B68F-E9AFE48ED584}" srcOrd="1" destOrd="0" presId="urn:microsoft.com/office/officeart/2005/8/layout/hProcess9"/>
    <dgm:cxn modelId="{81442F79-6D26-4DDE-8829-C3A7DCC160B5}" type="presParOf" srcId="{ED5DE155-2F3B-4D74-92A2-275B1F11F4B9}" destId="{FB27D802-BBE9-4391-8326-51F3FF8046AD}" srcOrd="2" destOrd="0" presId="urn:microsoft.com/office/officeart/2005/8/layout/hProcess9"/>
    <dgm:cxn modelId="{A81312FB-D7EE-444E-9650-EDD2F1EB05EF}" type="presParOf" srcId="{ED5DE155-2F3B-4D74-92A2-275B1F11F4B9}" destId="{0AE9B219-4E6C-4516-A5DF-597288042217}" srcOrd="3" destOrd="0" presId="urn:microsoft.com/office/officeart/2005/8/layout/hProcess9"/>
    <dgm:cxn modelId="{1A07D35C-4965-41F0-AC64-727300F2D756}" type="presParOf" srcId="{ED5DE155-2F3B-4D74-92A2-275B1F11F4B9}" destId="{5039C6BC-AE35-4708-BEFE-194045E480DF}" srcOrd="4" destOrd="0" presId="urn:microsoft.com/office/officeart/2005/8/layout/hProcess9"/>
    <dgm:cxn modelId="{46CEACBD-6CDF-4ED1-8F77-41D25117FCBC}" type="presParOf" srcId="{ED5DE155-2F3B-4D74-92A2-275B1F11F4B9}" destId="{92F34FFC-A2DC-495B-B7FE-B0BC82E281C5}" srcOrd="5" destOrd="0" presId="urn:microsoft.com/office/officeart/2005/8/layout/hProcess9"/>
    <dgm:cxn modelId="{F5A981F5-482D-486E-ACE5-B7AA2BF04553}" type="presParOf" srcId="{ED5DE155-2F3B-4D74-92A2-275B1F11F4B9}" destId="{B9DD3259-9CEE-47C6-AD48-A47A2FE19A58}" srcOrd="6" destOrd="0" presId="urn:microsoft.com/office/officeart/2005/8/layout/hProcess9"/>
    <dgm:cxn modelId="{46E5E2BB-CC6B-4815-942E-490D5435A8B9}" type="presParOf" srcId="{ED5DE155-2F3B-4D74-92A2-275B1F11F4B9}" destId="{8E56DBFE-45CA-47E1-8C24-AEBCB70227DF}" srcOrd="7" destOrd="0" presId="urn:microsoft.com/office/officeart/2005/8/layout/hProcess9"/>
    <dgm:cxn modelId="{431FB15C-5610-4352-AEB9-B54297B9E3F5}" type="presParOf" srcId="{ED5DE155-2F3B-4D74-92A2-275B1F11F4B9}" destId="{D87AECD9-9CD1-496B-8B7A-6B9212F2AE0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b="1" u="sng" dirty="0" smtClean="0"/>
            <a:t>Product</a:t>
          </a:r>
        </a:p>
        <a:p>
          <a:r>
            <a:rPr lang="en-US" i="1" dirty="0" smtClean="0"/>
            <a:t>Differentiated: </a:t>
          </a:r>
          <a:r>
            <a:rPr lang="en-US" dirty="0" smtClean="0"/>
            <a:t>Many early PCs were just bought to do spread sheets on</a:t>
          </a:r>
          <a:endParaRPr lang="en-US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b="1" u="sng" dirty="0" smtClean="0"/>
            <a:t>Price</a:t>
          </a:r>
        </a:p>
        <a:p>
          <a:r>
            <a:rPr lang="en-US" i="1" dirty="0" smtClean="0"/>
            <a:t>Skimming: </a:t>
          </a:r>
          <a:r>
            <a:rPr lang="en-US" dirty="0" smtClean="0"/>
            <a:t>get the best at the beginning</a:t>
          </a:r>
        </a:p>
        <a:p>
          <a:r>
            <a:rPr lang="en-US" i="1" dirty="0" smtClean="0"/>
            <a:t>Penetration</a:t>
          </a:r>
          <a:r>
            <a:rPr lang="en-US" dirty="0" smtClean="0"/>
            <a:t>: for strong competition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b="1" u="sng" dirty="0" smtClean="0"/>
            <a:t>Place</a:t>
          </a:r>
        </a:p>
        <a:p>
          <a:r>
            <a:rPr lang="en-US" i="1" dirty="0" smtClean="0"/>
            <a:t>Case by case: </a:t>
          </a:r>
          <a:r>
            <a:rPr lang="en-US" i="0" dirty="0" smtClean="0"/>
            <a:t>Distribution is easier to obtain if the company enjoys established channels</a:t>
          </a:r>
          <a:endParaRPr lang="en-US" i="0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b="1" u="sng" dirty="0" smtClean="0"/>
            <a:t>Promotion</a:t>
          </a:r>
        </a:p>
        <a:p>
          <a:r>
            <a:rPr lang="en-US" b="0" i="1" u="none" dirty="0" smtClean="0"/>
            <a:t>Advertising and sales-force:</a:t>
          </a:r>
          <a:r>
            <a:rPr lang="en-US" i="1" dirty="0" smtClean="0"/>
            <a:t> </a:t>
          </a:r>
          <a:r>
            <a:rPr lang="en-US" dirty="0" smtClean="0"/>
            <a:t>High expenditure, more sales for industrial goods 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36FD841-544B-4C9C-BC37-E0F1637ACE6A}" type="presOf" srcId="{C06FDC08-115A-43A3-B8E5-FEEFF80F103C}" destId="{8085D2F9-FB51-4327-B30D-2C32AFD9E2A2}" srcOrd="0" destOrd="0" presId="urn:microsoft.com/office/officeart/2005/8/layout/matrix1"/>
    <dgm:cxn modelId="{0C049B32-86D4-46D9-9DF1-90F41318BB56}" type="presOf" srcId="{7D714A50-D935-44D9-8D26-B567E065D2D8}" destId="{94C5D649-3C28-4BB8-9E74-121C87C45F4E}" srcOrd="0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52B074E4-E0ED-49B9-9A73-AEC46972375F}" type="presOf" srcId="{D6BB551A-3AFD-474C-A5D1-81FFA2F70CAB}" destId="{F45A339B-6B23-45AD-98F4-0329BF43A685}" srcOrd="0" destOrd="0" presId="urn:microsoft.com/office/officeart/2005/8/layout/matrix1"/>
    <dgm:cxn modelId="{4675E3DE-DAC7-4535-B06A-F2DAAC9A753F}" type="presOf" srcId="{BFA3EE5D-6E50-4639-8B27-D1A3AE3B26F4}" destId="{CE30925C-428F-47AF-83BA-0B4EDFB7FCE5}" srcOrd="0" destOrd="0" presId="urn:microsoft.com/office/officeart/2005/8/layout/matrix1"/>
    <dgm:cxn modelId="{E0D620F2-BFB4-4D0A-93DD-D4A3CEFB64ED}" type="presOf" srcId="{7D714A50-D935-44D9-8D26-B567E065D2D8}" destId="{8015353F-73DF-42BC-9672-CEECF493E138}" srcOrd="1" destOrd="0" presId="urn:microsoft.com/office/officeart/2005/8/layout/matrix1"/>
    <dgm:cxn modelId="{5E04AEE2-78C8-4A0D-A3F5-5DABAB97B2F3}" type="presOf" srcId="{98A51BF4-49E1-4FBF-8157-C18DF2F30495}" destId="{74F53EC7-74EF-4897-84AC-125EFAF3D5B6}" srcOrd="0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DCCB38C6-060A-4285-A4E7-F8994233F886}" type="presOf" srcId="{BFA3EE5D-6E50-4639-8B27-D1A3AE3B26F4}" destId="{F1F510FD-E7A5-48C4-98FB-28378BACCBF0}" srcOrd="1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70B78F5F-A0BE-4660-B5C1-4ADC0E7DE5FD}" type="presOf" srcId="{98A51BF4-49E1-4FBF-8157-C18DF2F30495}" destId="{DADD8A30-AF12-405C-B25F-A80FA69BC5C3}" srcOrd="1" destOrd="0" presId="urn:microsoft.com/office/officeart/2005/8/layout/matrix1"/>
    <dgm:cxn modelId="{1B42AA04-B0BE-4EFB-AAC0-9ECE50DA56DE}" type="presOf" srcId="{E8B915C2-9641-4CD7-B313-0BACA821BC4B}" destId="{14294EA8-0697-487A-9DB6-2FBC921F5087}" srcOrd="0" destOrd="0" presId="urn:microsoft.com/office/officeart/2005/8/layout/matrix1"/>
    <dgm:cxn modelId="{120F27CA-AC36-4EFD-A11F-615B694239F3}" type="presOf" srcId="{E8B915C2-9641-4CD7-B313-0BACA821BC4B}" destId="{3A0835C9-4914-4B10-A18E-DAD1DD72A1F3}" srcOrd="1" destOrd="0" presId="urn:microsoft.com/office/officeart/2005/8/layout/matrix1"/>
    <dgm:cxn modelId="{65C64BAC-97CD-4498-9951-F0D10471886D}" type="presParOf" srcId="{8085D2F9-FB51-4327-B30D-2C32AFD9E2A2}" destId="{F4958742-334F-4309-BF8A-EB7AAD9D9B32}" srcOrd="0" destOrd="0" presId="urn:microsoft.com/office/officeart/2005/8/layout/matrix1"/>
    <dgm:cxn modelId="{EF8AA2EE-EA7D-47DF-A4B1-0E98D2380A66}" type="presParOf" srcId="{F4958742-334F-4309-BF8A-EB7AAD9D9B32}" destId="{74F53EC7-74EF-4897-84AC-125EFAF3D5B6}" srcOrd="0" destOrd="0" presId="urn:microsoft.com/office/officeart/2005/8/layout/matrix1"/>
    <dgm:cxn modelId="{8B7ABE65-1212-4300-9C53-03ABD96044E3}" type="presParOf" srcId="{F4958742-334F-4309-BF8A-EB7AAD9D9B32}" destId="{DADD8A30-AF12-405C-B25F-A80FA69BC5C3}" srcOrd="1" destOrd="0" presId="urn:microsoft.com/office/officeart/2005/8/layout/matrix1"/>
    <dgm:cxn modelId="{2FD459A2-7168-4449-A32A-4B8A867271AF}" type="presParOf" srcId="{F4958742-334F-4309-BF8A-EB7AAD9D9B32}" destId="{14294EA8-0697-487A-9DB6-2FBC921F5087}" srcOrd="2" destOrd="0" presId="urn:microsoft.com/office/officeart/2005/8/layout/matrix1"/>
    <dgm:cxn modelId="{C43E39B3-3936-4E55-AD1E-5B631E831076}" type="presParOf" srcId="{F4958742-334F-4309-BF8A-EB7AAD9D9B32}" destId="{3A0835C9-4914-4B10-A18E-DAD1DD72A1F3}" srcOrd="3" destOrd="0" presId="urn:microsoft.com/office/officeart/2005/8/layout/matrix1"/>
    <dgm:cxn modelId="{21B1695F-EFFF-458F-AD20-9174EFE206D1}" type="presParOf" srcId="{F4958742-334F-4309-BF8A-EB7AAD9D9B32}" destId="{CE30925C-428F-47AF-83BA-0B4EDFB7FCE5}" srcOrd="4" destOrd="0" presId="urn:microsoft.com/office/officeart/2005/8/layout/matrix1"/>
    <dgm:cxn modelId="{DEE312DB-3218-47CC-88EE-60D0135ADD5E}" type="presParOf" srcId="{F4958742-334F-4309-BF8A-EB7AAD9D9B32}" destId="{F1F510FD-E7A5-48C4-98FB-28378BACCBF0}" srcOrd="5" destOrd="0" presId="urn:microsoft.com/office/officeart/2005/8/layout/matrix1"/>
    <dgm:cxn modelId="{E3CA7912-C77E-46C9-BE8B-0F817BEE1F5F}" type="presParOf" srcId="{F4958742-334F-4309-BF8A-EB7AAD9D9B32}" destId="{94C5D649-3C28-4BB8-9E74-121C87C45F4E}" srcOrd="6" destOrd="0" presId="urn:microsoft.com/office/officeart/2005/8/layout/matrix1"/>
    <dgm:cxn modelId="{A39925CC-0F3E-4B43-BDCA-CE01FE3207D9}" type="presParOf" srcId="{F4958742-334F-4309-BF8A-EB7AAD9D9B32}" destId="{8015353F-73DF-42BC-9672-CEECF493E138}" srcOrd="7" destOrd="0" presId="urn:microsoft.com/office/officeart/2005/8/layout/matrix1"/>
    <dgm:cxn modelId="{243A362A-ACBC-4108-B7A6-8A3D4DCBBC71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Growth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b="1" u="sng" dirty="0" smtClean="0"/>
            <a:t>Product</a:t>
          </a:r>
        </a:p>
        <a:p>
          <a:r>
            <a:rPr lang="en-US" i="1" dirty="0" smtClean="0"/>
            <a:t>Product line expansion:  A</a:t>
          </a:r>
          <a:r>
            <a:rPr lang="en-US" i="0" dirty="0" smtClean="0"/>
            <a:t>rray of prices and different product features</a:t>
          </a:r>
          <a:endParaRPr lang="en-US" i="0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b="1" u="sng" dirty="0" smtClean="0"/>
            <a:t>Price</a:t>
          </a:r>
        </a:p>
        <a:p>
          <a:r>
            <a:rPr lang="en-US" i="1" dirty="0" smtClean="0"/>
            <a:t>Declining:  </a:t>
          </a:r>
          <a:r>
            <a:rPr lang="en-US" dirty="0" smtClean="0"/>
            <a:t>f(cost–volume relationships, industry concentration, and the volatility of raw material costs)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b="1" u="sng" dirty="0" smtClean="0"/>
            <a:t>Place</a:t>
          </a:r>
        </a:p>
        <a:p>
          <a:r>
            <a:rPr lang="en-US" i="1" dirty="0" smtClean="0"/>
            <a:t>Intensive: </a:t>
          </a:r>
          <a:r>
            <a:rPr lang="en-US" i="0" dirty="0" smtClean="0"/>
            <a:t>Main concern is to build strong distribution channels</a:t>
          </a:r>
          <a:endParaRPr lang="en-US" i="0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b="1" u="sng" dirty="0" smtClean="0"/>
            <a:t>Promotion</a:t>
          </a:r>
        </a:p>
        <a:p>
          <a:r>
            <a:rPr lang="en-US" b="0" i="1" u="none" dirty="0" smtClean="0"/>
            <a:t>Selective demand:</a:t>
          </a:r>
          <a:r>
            <a:rPr lang="en-US" i="1" dirty="0" smtClean="0"/>
            <a:t> </a:t>
          </a:r>
          <a:r>
            <a:rPr lang="en-US" dirty="0" smtClean="0"/>
            <a:t>creating demands for the brand instead of the product class (primary demand)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A7AC9-77E7-469C-8459-1AB56108F54A}" type="presOf" srcId="{E8B915C2-9641-4CD7-B313-0BACA821BC4B}" destId="{3A0835C9-4914-4B10-A18E-DAD1DD72A1F3}" srcOrd="1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A92820A1-502F-42AD-81E0-C1E3EBDE183E}" type="presOf" srcId="{E8B915C2-9641-4CD7-B313-0BACA821BC4B}" destId="{14294EA8-0697-487A-9DB6-2FBC921F5087}" srcOrd="0" destOrd="0" presId="urn:microsoft.com/office/officeart/2005/8/layout/matrix1"/>
    <dgm:cxn modelId="{87C4C988-2C30-4801-81FC-6141E1482B9D}" type="presOf" srcId="{D6BB551A-3AFD-474C-A5D1-81FFA2F70CAB}" destId="{F45A339B-6B23-45AD-98F4-0329BF43A685}" srcOrd="0" destOrd="0" presId="urn:microsoft.com/office/officeart/2005/8/layout/matrix1"/>
    <dgm:cxn modelId="{A2621E73-DA62-4381-9707-5F306B07EDE7}" type="presOf" srcId="{BFA3EE5D-6E50-4639-8B27-D1A3AE3B26F4}" destId="{F1F510FD-E7A5-48C4-98FB-28378BACCBF0}" srcOrd="1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7FA534FF-3DAD-48CD-9F56-85E0A88752AA}" type="presOf" srcId="{BFA3EE5D-6E50-4639-8B27-D1A3AE3B26F4}" destId="{CE30925C-428F-47AF-83BA-0B4EDFB7FCE5}" srcOrd="0" destOrd="0" presId="urn:microsoft.com/office/officeart/2005/8/layout/matrix1"/>
    <dgm:cxn modelId="{5EF24EC1-275C-4F59-B9AB-60AE50F5A78E}" type="presOf" srcId="{98A51BF4-49E1-4FBF-8157-C18DF2F30495}" destId="{74F53EC7-74EF-4897-84AC-125EFAF3D5B6}" srcOrd="0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D7F227F2-7D03-4029-8945-D8176015623C}" type="presOf" srcId="{7D714A50-D935-44D9-8D26-B567E065D2D8}" destId="{8015353F-73DF-42BC-9672-CEECF493E138}" srcOrd="1" destOrd="0" presId="urn:microsoft.com/office/officeart/2005/8/layout/matrix1"/>
    <dgm:cxn modelId="{4B607C15-71C0-4493-81ED-12B3E773D3A7}" type="presOf" srcId="{C06FDC08-115A-43A3-B8E5-FEEFF80F103C}" destId="{8085D2F9-FB51-4327-B30D-2C32AFD9E2A2}" srcOrd="0" destOrd="0" presId="urn:microsoft.com/office/officeart/2005/8/layout/matrix1"/>
    <dgm:cxn modelId="{8DC8F082-DA06-4015-B93B-C26684441E99}" type="presOf" srcId="{7D714A50-D935-44D9-8D26-B567E065D2D8}" destId="{94C5D649-3C28-4BB8-9E74-121C87C45F4E}" srcOrd="0" destOrd="0" presId="urn:microsoft.com/office/officeart/2005/8/layout/matrix1"/>
    <dgm:cxn modelId="{0C7A2DE8-2690-4914-B498-615058772174}" type="presOf" srcId="{98A51BF4-49E1-4FBF-8157-C18DF2F30495}" destId="{DADD8A30-AF12-405C-B25F-A80FA69BC5C3}" srcOrd="1" destOrd="0" presId="urn:microsoft.com/office/officeart/2005/8/layout/matrix1"/>
    <dgm:cxn modelId="{D30B1DDD-B4C4-4EA2-B2ED-3B81E43C40A8}" type="presParOf" srcId="{8085D2F9-FB51-4327-B30D-2C32AFD9E2A2}" destId="{F4958742-334F-4309-BF8A-EB7AAD9D9B32}" srcOrd="0" destOrd="0" presId="urn:microsoft.com/office/officeart/2005/8/layout/matrix1"/>
    <dgm:cxn modelId="{62737969-6958-498B-B1CE-2B04EDBBD1CE}" type="presParOf" srcId="{F4958742-334F-4309-BF8A-EB7AAD9D9B32}" destId="{74F53EC7-74EF-4897-84AC-125EFAF3D5B6}" srcOrd="0" destOrd="0" presId="urn:microsoft.com/office/officeart/2005/8/layout/matrix1"/>
    <dgm:cxn modelId="{9669D439-07DF-4A44-ACC2-FE1302258BDB}" type="presParOf" srcId="{F4958742-334F-4309-BF8A-EB7AAD9D9B32}" destId="{DADD8A30-AF12-405C-B25F-A80FA69BC5C3}" srcOrd="1" destOrd="0" presId="urn:microsoft.com/office/officeart/2005/8/layout/matrix1"/>
    <dgm:cxn modelId="{8837898E-4922-4031-8B68-97FCE326E1DC}" type="presParOf" srcId="{F4958742-334F-4309-BF8A-EB7AAD9D9B32}" destId="{14294EA8-0697-487A-9DB6-2FBC921F5087}" srcOrd="2" destOrd="0" presId="urn:microsoft.com/office/officeart/2005/8/layout/matrix1"/>
    <dgm:cxn modelId="{497014F2-99BC-4215-8257-05F1380955DC}" type="presParOf" srcId="{F4958742-334F-4309-BF8A-EB7AAD9D9B32}" destId="{3A0835C9-4914-4B10-A18E-DAD1DD72A1F3}" srcOrd="3" destOrd="0" presId="urn:microsoft.com/office/officeart/2005/8/layout/matrix1"/>
    <dgm:cxn modelId="{EDB4E82F-BCBC-456C-AE5F-366917547B0E}" type="presParOf" srcId="{F4958742-334F-4309-BF8A-EB7AAD9D9B32}" destId="{CE30925C-428F-47AF-83BA-0B4EDFB7FCE5}" srcOrd="4" destOrd="0" presId="urn:microsoft.com/office/officeart/2005/8/layout/matrix1"/>
    <dgm:cxn modelId="{7A28AD82-1872-4429-B320-4014FB9FA13B}" type="presParOf" srcId="{F4958742-334F-4309-BF8A-EB7AAD9D9B32}" destId="{F1F510FD-E7A5-48C4-98FB-28378BACCBF0}" srcOrd="5" destOrd="0" presId="urn:microsoft.com/office/officeart/2005/8/layout/matrix1"/>
    <dgm:cxn modelId="{F4E16DBF-9309-437E-B032-5B11EE9533E7}" type="presParOf" srcId="{F4958742-334F-4309-BF8A-EB7AAD9D9B32}" destId="{94C5D649-3C28-4BB8-9E74-121C87C45F4E}" srcOrd="6" destOrd="0" presId="urn:microsoft.com/office/officeart/2005/8/layout/matrix1"/>
    <dgm:cxn modelId="{85A79DC7-7C18-4398-AF42-A06E06E9C2D3}" type="presParOf" srcId="{F4958742-334F-4309-BF8A-EB7AAD9D9B32}" destId="{8015353F-73DF-42BC-9672-CEECF493E138}" srcOrd="7" destOrd="0" presId="urn:microsoft.com/office/officeart/2005/8/layout/matrix1"/>
    <dgm:cxn modelId="{A467DD35-0CCE-4887-9AED-113FBACD7183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Shake-out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b="1" u="sng" dirty="0" smtClean="0"/>
            <a:t>Product</a:t>
          </a:r>
        </a:p>
        <a:p>
          <a:r>
            <a:rPr lang="en-US" b="0" i="1" u="none" dirty="0" smtClean="0"/>
            <a:t>Rationalise:</a:t>
          </a:r>
          <a:r>
            <a:rPr lang="en-US" i="1" dirty="0" smtClean="0"/>
            <a:t>  </a:t>
          </a:r>
          <a:r>
            <a:rPr lang="en-US" i="0" dirty="0" smtClean="0"/>
            <a:t>Eliminating weaker items,, and</a:t>
          </a:r>
          <a:endParaRPr lang="en-US" i="0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b="1" u="sng" dirty="0" smtClean="0"/>
            <a:t>Price</a:t>
          </a:r>
        </a:p>
        <a:p>
          <a:r>
            <a:rPr lang="en-US" b="0" i="1" u="none" dirty="0" smtClean="0"/>
            <a:t>Rationalise</a:t>
          </a:r>
          <a:r>
            <a:rPr lang="en-US" i="1" dirty="0" smtClean="0"/>
            <a:t>:  </a:t>
          </a:r>
          <a:r>
            <a:rPr lang="en-GB" i="0" noProof="0" dirty="0" smtClean="0"/>
            <a:t>Emphasises</a:t>
          </a:r>
          <a:r>
            <a:rPr lang="en-US" i="0" dirty="0" smtClean="0"/>
            <a:t> creative promotional pricing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b="1" u="sng" dirty="0" smtClean="0"/>
            <a:t>Place</a:t>
          </a:r>
        </a:p>
        <a:p>
          <a:r>
            <a:rPr lang="en-US" b="0" i="1" u="none" dirty="0" smtClean="0"/>
            <a:t>Rationalise</a:t>
          </a:r>
          <a:r>
            <a:rPr lang="en-US" i="1" dirty="0" smtClean="0"/>
            <a:t>: </a:t>
          </a:r>
          <a:r>
            <a:rPr lang="en-US" i="0" dirty="0" smtClean="0"/>
            <a:t>Strengthen its channel relationships</a:t>
          </a:r>
          <a:endParaRPr lang="en-US" i="0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b="1" u="sng" dirty="0" smtClean="0"/>
            <a:t>Promotion</a:t>
          </a:r>
        </a:p>
        <a:p>
          <a:r>
            <a:rPr lang="en-US" b="0" i="1" u="none" dirty="0" smtClean="0"/>
            <a:t>Rationalise</a:t>
          </a:r>
          <a:r>
            <a:rPr lang="en-US" i="0" dirty="0" smtClean="0"/>
            <a:t>: </a:t>
          </a:r>
          <a:r>
            <a:rPr lang="en-GB" i="0" noProof="0" dirty="0" smtClean="0"/>
            <a:t>Emphasise</a:t>
          </a:r>
          <a:r>
            <a:rPr lang="en-US" i="0" dirty="0" smtClean="0"/>
            <a:t> creative promotional pricing</a:t>
          </a:r>
          <a:endParaRPr lang="en-US" i="0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E0BD8B8D-BC7B-452F-8076-62A9A01134E4}" type="presOf" srcId="{E8B915C2-9641-4CD7-B313-0BACA821BC4B}" destId="{14294EA8-0697-487A-9DB6-2FBC921F5087}" srcOrd="0" destOrd="0" presId="urn:microsoft.com/office/officeart/2005/8/layout/matrix1"/>
    <dgm:cxn modelId="{9BE30626-5370-45A2-9032-0F66307B77AE}" type="presOf" srcId="{BFA3EE5D-6E50-4639-8B27-D1A3AE3B26F4}" destId="{F1F510FD-E7A5-48C4-98FB-28378BACCBF0}" srcOrd="1" destOrd="0" presId="urn:microsoft.com/office/officeart/2005/8/layout/matrix1"/>
    <dgm:cxn modelId="{C223FBFF-7601-4FC8-9847-8970476286B3}" type="presOf" srcId="{98A51BF4-49E1-4FBF-8157-C18DF2F30495}" destId="{74F53EC7-74EF-4897-84AC-125EFAF3D5B6}" srcOrd="0" destOrd="0" presId="urn:microsoft.com/office/officeart/2005/8/layout/matrix1"/>
    <dgm:cxn modelId="{1BB9ED92-DCCC-40BE-852C-771302C39F91}" type="presOf" srcId="{E8B915C2-9641-4CD7-B313-0BACA821BC4B}" destId="{3A0835C9-4914-4B10-A18E-DAD1DD72A1F3}" srcOrd="1" destOrd="0" presId="urn:microsoft.com/office/officeart/2005/8/layout/matrix1"/>
    <dgm:cxn modelId="{DD81CDDF-BFB2-44A5-905C-485D8249911F}" type="presOf" srcId="{C06FDC08-115A-43A3-B8E5-FEEFF80F103C}" destId="{8085D2F9-FB51-4327-B30D-2C32AFD9E2A2}" srcOrd="0" destOrd="0" presId="urn:microsoft.com/office/officeart/2005/8/layout/matrix1"/>
    <dgm:cxn modelId="{4ABBAA8E-5301-4B64-BE87-7AB853F8E73A}" type="presOf" srcId="{BFA3EE5D-6E50-4639-8B27-D1A3AE3B26F4}" destId="{CE30925C-428F-47AF-83BA-0B4EDFB7FCE5}" srcOrd="0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6ECECB4B-9ADE-4A1D-A716-D4D684C152F3}" type="presOf" srcId="{7D714A50-D935-44D9-8D26-B567E065D2D8}" destId="{94C5D649-3C28-4BB8-9E74-121C87C45F4E}" srcOrd="0" destOrd="0" presId="urn:microsoft.com/office/officeart/2005/8/layout/matrix1"/>
    <dgm:cxn modelId="{52A21B21-E0FB-46B7-8821-5BB52289FAD1}" type="presOf" srcId="{D6BB551A-3AFD-474C-A5D1-81FFA2F70CAB}" destId="{F45A339B-6B23-45AD-98F4-0329BF43A685}" srcOrd="0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F3740522-FAF3-4163-A957-635620540645}" type="presOf" srcId="{7D714A50-D935-44D9-8D26-B567E065D2D8}" destId="{8015353F-73DF-42BC-9672-CEECF493E138}" srcOrd="1" destOrd="0" presId="urn:microsoft.com/office/officeart/2005/8/layout/matrix1"/>
    <dgm:cxn modelId="{AC56AB2F-660D-4418-8EC2-D441AE6CCADC}" type="presOf" srcId="{98A51BF4-49E1-4FBF-8157-C18DF2F30495}" destId="{DADD8A30-AF12-405C-B25F-A80FA69BC5C3}" srcOrd="1" destOrd="0" presId="urn:microsoft.com/office/officeart/2005/8/layout/matrix1"/>
    <dgm:cxn modelId="{AC60CF45-E258-4787-AFFB-FC4126DA146C}" type="presParOf" srcId="{8085D2F9-FB51-4327-B30D-2C32AFD9E2A2}" destId="{F4958742-334F-4309-BF8A-EB7AAD9D9B32}" srcOrd="0" destOrd="0" presId="urn:microsoft.com/office/officeart/2005/8/layout/matrix1"/>
    <dgm:cxn modelId="{2609329B-5FD0-4663-AC2C-3200A6F142FE}" type="presParOf" srcId="{F4958742-334F-4309-BF8A-EB7AAD9D9B32}" destId="{74F53EC7-74EF-4897-84AC-125EFAF3D5B6}" srcOrd="0" destOrd="0" presId="urn:microsoft.com/office/officeart/2005/8/layout/matrix1"/>
    <dgm:cxn modelId="{72546E60-F8CA-4516-B430-5EEFF95BD50A}" type="presParOf" srcId="{F4958742-334F-4309-BF8A-EB7AAD9D9B32}" destId="{DADD8A30-AF12-405C-B25F-A80FA69BC5C3}" srcOrd="1" destOrd="0" presId="urn:microsoft.com/office/officeart/2005/8/layout/matrix1"/>
    <dgm:cxn modelId="{CB01C3C2-91AD-4785-8A63-61760EB19743}" type="presParOf" srcId="{F4958742-334F-4309-BF8A-EB7AAD9D9B32}" destId="{14294EA8-0697-487A-9DB6-2FBC921F5087}" srcOrd="2" destOrd="0" presId="urn:microsoft.com/office/officeart/2005/8/layout/matrix1"/>
    <dgm:cxn modelId="{EBD812D5-3A32-489F-8633-B65B467402A2}" type="presParOf" srcId="{F4958742-334F-4309-BF8A-EB7AAD9D9B32}" destId="{3A0835C9-4914-4B10-A18E-DAD1DD72A1F3}" srcOrd="3" destOrd="0" presId="urn:microsoft.com/office/officeart/2005/8/layout/matrix1"/>
    <dgm:cxn modelId="{01E18748-1520-4A3F-8300-DF6E6C83B89C}" type="presParOf" srcId="{F4958742-334F-4309-BF8A-EB7AAD9D9B32}" destId="{CE30925C-428F-47AF-83BA-0B4EDFB7FCE5}" srcOrd="4" destOrd="0" presId="urn:microsoft.com/office/officeart/2005/8/layout/matrix1"/>
    <dgm:cxn modelId="{BB3D57B0-703E-40FF-9C87-53F6A3409C68}" type="presParOf" srcId="{F4958742-334F-4309-BF8A-EB7AAD9D9B32}" destId="{F1F510FD-E7A5-48C4-98FB-28378BACCBF0}" srcOrd="5" destOrd="0" presId="urn:microsoft.com/office/officeart/2005/8/layout/matrix1"/>
    <dgm:cxn modelId="{6BDC03EA-49FB-4DA3-B0CB-C48A8201B0CE}" type="presParOf" srcId="{F4958742-334F-4309-BF8A-EB7AAD9D9B32}" destId="{94C5D649-3C28-4BB8-9E74-121C87C45F4E}" srcOrd="6" destOrd="0" presId="urn:microsoft.com/office/officeart/2005/8/layout/matrix1"/>
    <dgm:cxn modelId="{25124C04-1E33-4EE6-B8D9-6C0E8781822C}" type="presParOf" srcId="{F4958742-334F-4309-BF8A-EB7AAD9D9B32}" destId="{8015353F-73DF-42BC-9672-CEECF493E138}" srcOrd="7" destOrd="0" presId="urn:microsoft.com/office/officeart/2005/8/layout/matrix1"/>
    <dgm:cxn modelId="{7BDC91FB-435E-48E5-86A1-FC5AAF929864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Maturity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b="1" u="sng" dirty="0" smtClean="0"/>
            <a:t>Product</a:t>
          </a:r>
        </a:p>
        <a:p>
          <a:r>
            <a:rPr lang="en-US" b="0" i="1" u="none" dirty="0" smtClean="0"/>
            <a:t>Breakthrough:</a:t>
          </a:r>
          <a:r>
            <a:rPr lang="en-US" i="1" dirty="0" smtClean="0"/>
            <a:t>  </a:t>
          </a:r>
          <a:r>
            <a:rPr lang="en-US" i="0" dirty="0" smtClean="0"/>
            <a:t>Valuable, ease of use is main success factor</a:t>
          </a:r>
          <a:endParaRPr lang="en-US" i="0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b="1" u="sng" dirty="0" smtClean="0"/>
            <a:t>Price</a:t>
          </a:r>
        </a:p>
        <a:p>
          <a:r>
            <a:rPr lang="en-US" b="0" i="1" u="none" dirty="0" smtClean="0"/>
            <a:t>Stable and lower</a:t>
          </a:r>
          <a:r>
            <a:rPr lang="en-US" i="1" dirty="0" smtClean="0"/>
            <a:t>:  </a:t>
          </a:r>
          <a:r>
            <a:rPr lang="en-US" i="0" dirty="0" smtClean="0"/>
            <a:t>price deals. The price premium attainable by the high-quality producer tends to erode</a:t>
          </a:r>
          <a:endParaRPr lang="en-US" i="0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b="1" u="sng" dirty="0" smtClean="0"/>
            <a:t>Place</a:t>
          </a:r>
        </a:p>
        <a:p>
          <a:r>
            <a:rPr lang="en-US" b="0" i="1" u="none" dirty="0" smtClean="0"/>
            <a:t>Competition</a:t>
          </a:r>
          <a:r>
            <a:rPr lang="en-US" i="1" dirty="0" smtClean="0"/>
            <a:t>:  </a:t>
          </a:r>
          <a:r>
            <a:rPr lang="en-US" i="0" dirty="0" smtClean="0"/>
            <a:t>distribution and in-store displays (shelf facings) become increasingly important, as does effective cost management</a:t>
          </a:r>
          <a:endParaRPr lang="en-US" i="0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b="1" u="sng" dirty="0" smtClean="0"/>
            <a:t>Promotion</a:t>
          </a:r>
        </a:p>
        <a:p>
          <a:r>
            <a:rPr lang="en-US" b="0" i="1" u="none" dirty="0" smtClean="0"/>
            <a:t>Stable</a:t>
          </a:r>
          <a:r>
            <a:rPr lang="en-US" i="0" dirty="0" smtClean="0"/>
            <a:t>: But apt to change, media advertising for consumer goods declines and in-store promotions</a:t>
          </a:r>
          <a:endParaRPr lang="en-US" i="0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71972A57-1454-4C4F-BEC9-2C2162CBA8C9}" type="presOf" srcId="{7D714A50-D935-44D9-8D26-B567E065D2D8}" destId="{8015353F-73DF-42BC-9672-CEECF493E138}" srcOrd="1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40ABEEA3-BC57-418F-8F8D-A5409AD2DB3C}" type="presOf" srcId="{E8B915C2-9641-4CD7-B313-0BACA821BC4B}" destId="{3A0835C9-4914-4B10-A18E-DAD1DD72A1F3}" srcOrd="1" destOrd="0" presId="urn:microsoft.com/office/officeart/2005/8/layout/matrix1"/>
    <dgm:cxn modelId="{BCD908DD-A438-4729-B1B5-53317C679243}" type="presOf" srcId="{BFA3EE5D-6E50-4639-8B27-D1A3AE3B26F4}" destId="{F1F510FD-E7A5-48C4-98FB-28378BACCBF0}" srcOrd="1" destOrd="0" presId="urn:microsoft.com/office/officeart/2005/8/layout/matrix1"/>
    <dgm:cxn modelId="{899500E9-E4E2-4767-A34A-CAEB5340236D}" type="presOf" srcId="{7D714A50-D935-44D9-8D26-B567E065D2D8}" destId="{94C5D649-3C28-4BB8-9E74-121C87C45F4E}" srcOrd="0" destOrd="0" presId="urn:microsoft.com/office/officeart/2005/8/layout/matrix1"/>
    <dgm:cxn modelId="{75EA1D69-22F2-44BF-9CC9-3B4745A6DB4D}" type="presOf" srcId="{BFA3EE5D-6E50-4639-8B27-D1A3AE3B26F4}" destId="{CE30925C-428F-47AF-83BA-0B4EDFB7FCE5}" srcOrd="0" destOrd="0" presId="urn:microsoft.com/office/officeart/2005/8/layout/matrix1"/>
    <dgm:cxn modelId="{431D4E05-F272-4D14-B3D4-337B3887C622}" type="presOf" srcId="{E8B915C2-9641-4CD7-B313-0BACA821BC4B}" destId="{14294EA8-0697-487A-9DB6-2FBC921F5087}" srcOrd="0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810E439D-3B56-411F-B985-E6857652C076}" type="presOf" srcId="{D6BB551A-3AFD-474C-A5D1-81FFA2F70CAB}" destId="{F45A339B-6B23-45AD-98F4-0329BF43A685}" srcOrd="0" destOrd="0" presId="urn:microsoft.com/office/officeart/2005/8/layout/matrix1"/>
    <dgm:cxn modelId="{A867E2C5-7762-4EB1-8DC7-7C2C32C0955C}" type="presOf" srcId="{98A51BF4-49E1-4FBF-8157-C18DF2F30495}" destId="{74F53EC7-74EF-4897-84AC-125EFAF3D5B6}" srcOrd="0" destOrd="0" presId="urn:microsoft.com/office/officeart/2005/8/layout/matrix1"/>
    <dgm:cxn modelId="{0790D23D-9CD8-437D-A74A-AB1AAD6D2BFE}" type="presOf" srcId="{C06FDC08-115A-43A3-B8E5-FEEFF80F103C}" destId="{8085D2F9-FB51-4327-B30D-2C32AFD9E2A2}" srcOrd="0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E3B552B4-F3D0-4A53-A0A3-B0DF0F75C4CE}" type="presOf" srcId="{98A51BF4-49E1-4FBF-8157-C18DF2F30495}" destId="{DADD8A30-AF12-405C-B25F-A80FA69BC5C3}" srcOrd="1" destOrd="0" presId="urn:microsoft.com/office/officeart/2005/8/layout/matrix1"/>
    <dgm:cxn modelId="{6AEC6114-46EC-4632-BCC4-61E7BC5C0AD3}" type="presParOf" srcId="{8085D2F9-FB51-4327-B30D-2C32AFD9E2A2}" destId="{F4958742-334F-4309-BF8A-EB7AAD9D9B32}" srcOrd="0" destOrd="0" presId="urn:microsoft.com/office/officeart/2005/8/layout/matrix1"/>
    <dgm:cxn modelId="{41964A05-64CB-4E12-A3C0-D5D7ED9A1B88}" type="presParOf" srcId="{F4958742-334F-4309-BF8A-EB7AAD9D9B32}" destId="{74F53EC7-74EF-4897-84AC-125EFAF3D5B6}" srcOrd="0" destOrd="0" presId="urn:microsoft.com/office/officeart/2005/8/layout/matrix1"/>
    <dgm:cxn modelId="{6A7328B1-22CC-4384-925A-37BF95B5363D}" type="presParOf" srcId="{F4958742-334F-4309-BF8A-EB7AAD9D9B32}" destId="{DADD8A30-AF12-405C-B25F-A80FA69BC5C3}" srcOrd="1" destOrd="0" presId="urn:microsoft.com/office/officeart/2005/8/layout/matrix1"/>
    <dgm:cxn modelId="{928F1267-23A8-45CC-99EB-F7A9784CAD31}" type="presParOf" srcId="{F4958742-334F-4309-BF8A-EB7AAD9D9B32}" destId="{14294EA8-0697-487A-9DB6-2FBC921F5087}" srcOrd="2" destOrd="0" presId="urn:microsoft.com/office/officeart/2005/8/layout/matrix1"/>
    <dgm:cxn modelId="{FCAADD24-9F4C-438E-B817-246F03F0974D}" type="presParOf" srcId="{F4958742-334F-4309-BF8A-EB7AAD9D9B32}" destId="{3A0835C9-4914-4B10-A18E-DAD1DD72A1F3}" srcOrd="3" destOrd="0" presId="urn:microsoft.com/office/officeart/2005/8/layout/matrix1"/>
    <dgm:cxn modelId="{439999F2-08AB-4089-B310-D89E19D7C381}" type="presParOf" srcId="{F4958742-334F-4309-BF8A-EB7AAD9D9B32}" destId="{CE30925C-428F-47AF-83BA-0B4EDFB7FCE5}" srcOrd="4" destOrd="0" presId="urn:microsoft.com/office/officeart/2005/8/layout/matrix1"/>
    <dgm:cxn modelId="{82F0E9BF-A739-4440-B1DC-266BC3EE884A}" type="presParOf" srcId="{F4958742-334F-4309-BF8A-EB7AAD9D9B32}" destId="{F1F510FD-E7A5-48C4-98FB-28378BACCBF0}" srcOrd="5" destOrd="0" presId="urn:microsoft.com/office/officeart/2005/8/layout/matrix1"/>
    <dgm:cxn modelId="{FDC5A532-052C-4147-890F-9AF946DA665A}" type="presParOf" srcId="{F4958742-334F-4309-BF8A-EB7AAD9D9B32}" destId="{94C5D649-3C28-4BB8-9E74-121C87C45F4E}" srcOrd="6" destOrd="0" presId="urn:microsoft.com/office/officeart/2005/8/layout/matrix1"/>
    <dgm:cxn modelId="{CF1B5CA5-E6F4-4EC7-9A48-05CD21B322A0}" type="presParOf" srcId="{F4958742-334F-4309-BF8A-EB7AAD9D9B32}" destId="{8015353F-73DF-42BC-9672-CEECF493E138}" srcOrd="7" destOrd="0" presId="urn:microsoft.com/office/officeart/2005/8/layout/matrix1"/>
    <dgm:cxn modelId="{BBA9F5F2-4772-4DA1-B5D5-466EC20D53E8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Decline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b="1" u="sng" dirty="0" smtClean="0"/>
            <a:t>Product</a:t>
          </a:r>
        </a:p>
        <a:p>
          <a:r>
            <a:rPr lang="en-US" b="0" i="1" u="none" dirty="0" smtClean="0"/>
            <a:t>Decline:</a:t>
          </a:r>
          <a:r>
            <a:rPr lang="en-US" i="1" dirty="0" smtClean="0"/>
            <a:t>  </a:t>
          </a:r>
          <a:r>
            <a:rPr lang="en-US" i="0" dirty="0" smtClean="0"/>
            <a:t>Fast or gradual, due to tech changes or tastes changes</a:t>
          </a:r>
          <a:endParaRPr lang="en-US" i="0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b="1" u="sng" dirty="0" smtClean="0"/>
            <a:t>Price</a:t>
          </a:r>
        </a:p>
        <a:p>
          <a:r>
            <a:rPr lang="en-US" b="0" i="1" u="none" dirty="0" smtClean="0"/>
            <a:t>Stable and lower</a:t>
          </a:r>
          <a:r>
            <a:rPr lang="en-US" i="1" dirty="0" smtClean="0"/>
            <a:t>:  </a:t>
          </a:r>
          <a:r>
            <a:rPr lang="en-US" i="0" dirty="0" smtClean="0"/>
            <a:t>If gradual prices tends to stabilise, or abrupt they go down</a:t>
          </a:r>
          <a:endParaRPr lang="en-US" i="0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b="1" u="sng" dirty="0" smtClean="0"/>
            <a:t>Place</a:t>
          </a:r>
        </a:p>
        <a:p>
          <a:r>
            <a:rPr lang="en-US" i="1" dirty="0" smtClean="0"/>
            <a:t>Milking:  </a:t>
          </a:r>
          <a:r>
            <a:rPr lang="en-US" i="0" dirty="0" smtClean="0"/>
            <a:t>Preserve or give up based on the decision to harvest and milk the firm</a:t>
          </a:r>
          <a:endParaRPr lang="en-US" i="0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b="1" u="sng" dirty="0" smtClean="0"/>
            <a:t>Promotion</a:t>
          </a:r>
        </a:p>
        <a:p>
          <a:r>
            <a:rPr lang="en-US" i="1" dirty="0" smtClean="0"/>
            <a:t>Milking:  </a:t>
          </a:r>
          <a:r>
            <a:rPr lang="en-US" i="0" dirty="0" smtClean="0"/>
            <a:t>Preserve or give up based on the decision to harvest and milk the firm</a:t>
          </a:r>
          <a:endParaRPr lang="en-US" i="0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498A809C-4B96-492D-B05F-637C431763D4}" type="presOf" srcId="{BFA3EE5D-6E50-4639-8B27-D1A3AE3B26F4}" destId="{CE30925C-428F-47AF-83BA-0B4EDFB7FCE5}" srcOrd="0" destOrd="0" presId="urn:microsoft.com/office/officeart/2005/8/layout/matrix1"/>
    <dgm:cxn modelId="{C059914B-7626-40A0-9FBE-84E2904CEE00}" type="presOf" srcId="{98A51BF4-49E1-4FBF-8157-C18DF2F30495}" destId="{74F53EC7-74EF-4897-84AC-125EFAF3D5B6}" srcOrd="0" destOrd="0" presId="urn:microsoft.com/office/officeart/2005/8/layout/matrix1"/>
    <dgm:cxn modelId="{BD70C467-66A8-4282-A30C-06B9D2B500C2}" type="presOf" srcId="{7D714A50-D935-44D9-8D26-B567E065D2D8}" destId="{94C5D649-3C28-4BB8-9E74-121C87C45F4E}" srcOrd="0" destOrd="0" presId="urn:microsoft.com/office/officeart/2005/8/layout/matrix1"/>
    <dgm:cxn modelId="{95271F3B-7135-4635-AAC3-3CC59B632A65}" type="presOf" srcId="{98A51BF4-49E1-4FBF-8157-C18DF2F30495}" destId="{DADD8A30-AF12-405C-B25F-A80FA69BC5C3}" srcOrd="1" destOrd="0" presId="urn:microsoft.com/office/officeart/2005/8/layout/matrix1"/>
    <dgm:cxn modelId="{739C9CC9-C98A-407D-9E77-881E072BA06F}" type="presOf" srcId="{C06FDC08-115A-43A3-B8E5-FEEFF80F103C}" destId="{8085D2F9-FB51-4327-B30D-2C32AFD9E2A2}" srcOrd="0" destOrd="0" presId="urn:microsoft.com/office/officeart/2005/8/layout/matrix1"/>
    <dgm:cxn modelId="{6226043D-408A-48BF-A2DD-7646280D974F}" type="presOf" srcId="{7D714A50-D935-44D9-8D26-B567E065D2D8}" destId="{8015353F-73DF-42BC-9672-CEECF493E138}" srcOrd="1" destOrd="0" presId="urn:microsoft.com/office/officeart/2005/8/layout/matrix1"/>
    <dgm:cxn modelId="{354741C4-CB16-4CB2-A912-E38E85F5C2D5}" type="presOf" srcId="{BFA3EE5D-6E50-4639-8B27-D1A3AE3B26F4}" destId="{F1F510FD-E7A5-48C4-98FB-28378BACCBF0}" srcOrd="1" destOrd="0" presId="urn:microsoft.com/office/officeart/2005/8/layout/matrix1"/>
    <dgm:cxn modelId="{EBBB2AE2-ADFF-4E44-A643-449E54903CCF}" type="presOf" srcId="{D6BB551A-3AFD-474C-A5D1-81FFA2F70CAB}" destId="{F45A339B-6B23-45AD-98F4-0329BF43A685}" srcOrd="0" destOrd="0" presId="urn:microsoft.com/office/officeart/2005/8/layout/matrix1"/>
    <dgm:cxn modelId="{A3F9E641-9B97-46F5-923B-724DA6F9F41D}" type="presOf" srcId="{E8B915C2-9641-4CD7-B313-0BACA821BC4B}" destId="{3A0835C9-4914-4B10-A18E-DAD1DD72A1F3}" srcOrd="1" destOrd="0" presId="urn:microsoft.com/office/officeart/2005/8/layout/matrix1"/>
    <dgm:cxn modelId="{32D98B53-E04F-47A8-AAA8-F498B840FB5A}" type="presOf" srcId="{E8B915C2-9641-4CD7-B313-0BACA821BC4B}" destId="{14294EA8-0697-487A-9DB6-2FBC921F5087}" srcOrd="0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6B4AD81C-34EF-46DF-A60F-BBB3449FF00C}" type="presParOf" srcId="{8085D2F9-FB51-4327-B30D-2C32AFD9E2A2}" destId="{F4958742-334F-4309-BF8A-EB7AAD9D9B32}" srcOrd="0" destOrd="0" presId="urn:microsoft.com/office/officeart/2005/8/layout/matrix1"/>
    <dgm:cxn modelId="{C6276E2F-B513-47A1-933F-A38E32D2FAB7}" type="presParOf" srcId="{F4958742-334F-4309-BF8A-EB7AAD9D9B32}" destId="{74F53EC7-74EF-4897-84AC-125EFAF3D5B6}" srcOrd="0" destOrd="0" presId="urn:microsoft.com/office/officeart/2005/8/layout/matrix1"/>
    <dgm:cxn modelId="{2AC791FC-FB8A-4E0A-A509-A41A531529E8}" type="presParOf" srcId="{F4958742-334F-4309-BF8A-EB7AAD9D9B32}" destId="{DADD8A30-AF12-405C-B25F-A80FA69BC5C3}" srcOrd="1" destOrd="0" presId="urn:microsoft.com/office/officeart/2005/8/layout/matrix1"/>
    <dgm:cxn modelId="{5DCC3B45-76ED-43D8-9E85-E8D643F908E3}" type="presParOf" srcId="{F4958742-334F-4309-BF8A-EB7AAD9D9B32}" destId="{14294EA8-0697-487A-9DB6-2FBC921F5087}" srcOrd="2" destOrd="0" presId="urn:microsoft.com/office/officeart/2005/8/layout/matrix1"/>
    <dgm:cxn modelId="{45E9EEAD-DEF2-464A-A762-988BD519E69E}" type="presParOf" srcId="{F4958742-334F-4309-BF8A-EB7AAD9D9B32}" destId="{3A0835C9-4914-4B10-A18E-DAD1DD72A1F3}" srcOrd="3" destOrd="0" presId="urn:microsoft.com/office/officeart/2005/8/layout/matrix1"/>
    <dgm:cxn modelId="{45B8CF20-B563-4B75-BA64-3B85FB03FC83}" type="presParOf" srcId="{F4958742-334F-4309-BF8A-EB7AAD9D9B32}" destId="{CE30925C-428F-47AF-83BA-0B4EDFB7FCE5}" srcOrd="4" destOrd="0" presId="urn:microsoft.com/office/officeart/2005/8/layout/matrix1"/>
    <dgm:cxn modelId="{A35C0A7F-2527-49E7-A694-7BF86370EE8F}" type="presParOf" srcId="{F4958742-334F-4309-BF8A-EB7AAD9D9B32}" destId="{F1F510FD-E7A5-48C4-98FB-28378BACCBF0}" srcOrd="5" destOrd="0" presId="urn:microsoft.com/office/officeart/2005/8/layout/matrix1"/>
    <dgm:cxn modelId="{6475A3BC-B576-4ACA-966F-0629F7EB77B1}" type="presParOf" srcId="{F4958742-334F-4309-BF8A-EB7AAD9D9B32}" destId="{94C5D649-3C28-4BB8-9E74-121C87C45F4E}" srcOrd="6" destOrd="0" presId="urn:microsoft.com/office/officeart/2005/8/layout/matrix1"/>
    <dgm:cxn modelId="{93C906CF-A827-4EE0-9005-584E7AD403A7}" type="presParOf" srcId="{F4958742-334F-4309-BF8A-EB7AAD9D9B32}" destId="{8015353F-73DF-42BC-9672-CEECF493E138}" srcOrd="7" destOrd="0" presId="urn:microsoft.com/office/officeart/2005/8/layout/matrix1"/>
    <dgm:cxn modelId="{0C552E2F-D76A-407F-8EB3-A0093930A2A8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79D24-0C65-4924-9DCC-2EA67349F6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097040-651A-4428-A56E-8098BF7E91EA}">
      <dgm:prSet phldrT="[Text]"/>
      <dgm:spPr>
        <a:solidFill>
          <a:srgbClr val="00B050">
            <a:alpha val="90000"/>
          </a:srgbClr>
        </a:solidFill>
      </dgm:spPr>
      <dgm:t>
        <a:bodyPr/>
        <a:lstStyle/>
        <a:p>
          <a:r>
            <a:rPr lang="en-US" dirty="0" smtClean="0"/>
            <a:t>Student Snack market</a:t>
          </a:r>
          <a:endParaRPr lang="en-US" dirty="0"/>
        </a:p>
      </dgm:t>
    </dgm:pt>
    <dgm:pt modelId="{43B5F9B5-C6CE-4009-8848-ED250E1070A9}" type="parTrans" cxnId="{46575B36-BB69-48AF-83A6-389D9CDE540B}">
      <dgm:prSet/>
      <dgm:spPr/>
      <dgm:t>
        <a:bodyPr/>
        <a:lstStyle/>
        <a:p>
          <a:endParaRPr lang="en-US"/>
        </a:p>
      </dgm:t>
    </dgm:pt>
    <dgm:pt modelId="{7418790A-4ADE-4AAD-8FBC-A24E805D1656}" type="sibTrans" cxnId="{46575B36-BB69-48AF-83A6-389D9CDE540B}">
      <dgm:prSet/>
      <dgm:spPr/>
      <dgm:t>
        <a:bodyPr/>
        <a:lstStyle/>
        <a:p>
          <a:endParaRPr lang="en-US"/>
        </a:p>
      </dgm:t>
    </dgm:pt>
    <dgm:pt modelId="{6BCCE915-570B-43F8-BFDB-FC4240A12437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Products industries</a:t>
          </a:r>
          <a:endParaRPr lang="en-US" dirty="0"/>
        </a:p>
      </dgm:t>
    </dgm:pt>
    <dgm:pt modelId="{8D1D8DA5-2ADA-43F0-A49D-5C8FD894E4E5}" type="parTrans" cxnId="{193023D4-DEA0-41C1-A201-8D511EC2F114}">
      <dgm:prSet/>
      <dgm:spPr/>
      <dgm:t>
        <a:bodyPr/>
        <a:lstStyle/>
        <a:p>
          <a:endParaRPr lang="en-US" dirty="0"/>
        </a:p>
      </dgm:t>
    </dgm:pt>
    <dgm:pt modelId="{263C1D49-BAAF-4730-9BCE-E9E643B03098}" type="sibTrans" cxnId="{193023D4-DEA0-41C1-A201-8D511EC2F114}">
      <dgm:prSet/>
      <dgm:spPr/>
      <dgm:t>
        <a:bodyPr/>
        <a:lstStyle/>
        <a:p>
          <a:endParaRPr lang="en-US"/>
        </a:p>
      </dgm:t>
    </dgm:pt>
    <dgm:pt modelId="{942221A9-E090-4E05-B85A-4CD1550182D2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Salty Snacks</a:t>
          </a:r>
          <a:endParaRPr lang="en-US" dirty="0"/>
        </a:p>
      </dgm:t>
    </dgm:pt>
    <dgm:pt modelId="{076A53F1-9717-495D-AD16-6C8E98FB080F}" type="parTrans" cxnId="{9515025D-764E-4051-B5F5-64C5563A3344}">
      <dgm:prSet/>
      <dgm:spPr/>
      <dgm:t>
        <a:bodyPr/>
        <a:lstStyle/>
        <a:p>
          <a:endParaRPr lang="en-US" dirty="0"/>
        </a:p>
      </dgm:t>
    </dgm:pt>
    <dgm:pt modelId="{067C58DB-DBAB-4AA5-AA54-B690FD41777D}" type="sibTrans" cxnId="{9515025D-764E-4051-B5F5-64C5563A3344}">
      <dgm:prSet/>
      <dgm:spPr/>
      <dgm:t>
        <a:bodyPr/>
        <a:lstStyle/>
        <a:p>
          <a:endParaRPr lang="en-US"/>
        </a:p>
      </dgm:t>
    </dgm:pt>
    <dgm:pt modelId="{8DB63747-027B-4CA3-81E6-90C93E4B1E8F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Fresh Fruits</a:t>
          </a:r>
          <a:endParaRPr lang="en-US" dirty="0"/>
        </a:p>
      </dgm:t>
    </dgm:pt>
    <dgm:pt modelId="{706A88CB-7A89-460C-B4AD-6F6B50CF7EE3}" type="parTrans" cxnId="{D718B0A1-9D9A-430E-8A08-FA853AB88B18}">
      <dgm:prSet/>
      <dgm:spPr/>
      <dgm:t>
        <a:bodyPr/>
        <a:lstStyle/>
        <a:p>
          <a:endParaRPr lang="en-US" dirty="0"/>
        </a:p>
      </dgm:t>
    </dgm:pt>
    <dgm:pt modelId="{C6E85A39-208F-42BC-9225-D351FDA3C050}" type="sibTrans" cxnId="{D718B0A1-9D9A-430E-8A08-FA853AB88B18}">
      <dgm:prSet/>
      <dgm:spPr/>
      <dgm:t>
        <a:bodyPr/>
        <a:lstStyle/>
        <a:p>
          <a:endParaRPr lang="en-US"/>
        </a:p>
      </dgm:t>
    </dgm:pt>
    <dgm:pt modelId="{7E4E3EC2-83E1-4267-9314-71FD555806F9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Distribution Industries</a:t>
          </a:r>
          <a:endParaRPr lang="en-US" dirty="0"/>
        </a:p>
      </dgm:t>
    </dgm:pt>
    <dgm:pt modelId="{49F446ED-B64D-4527-BEC6-DFBEEA8427FC}" type="parTrans" cxnId="{2BD77FB8-9F80-43E6-93D9-910B8A4C24A5}">
      <dgm:prSet/>
      <dgm:spPr/>
      <dgm:t>
        <a:bodyPr/>
        <a:lstStyle/>
        <a:p>
          <a:endParaRPr lang="en-US" dirty="0"/>
        </a:p>
      </dgm:t>
    </dgm:pt>
    <dgm:pt modelId="{133FC5BB-F665-47FC-B5C6-69126423F029}" type="sibTrans" cxnId="{2BD77FB8-9F80-43E6-93D9-910B8A4C24A5}">
      <dgm:prSet/>
      <dgm:spPr/>
      <dgm:t>
        <a:bodyPr/>
        <a:lstStyle/>
        <a:p>
          <a:endParaRPr lang="en-US"/>
        </a:p>
      </dgm:t>
    </dgm:pt>
    <dgm:pt modelId="{585E6201-B6EF-4169-B376-A4334CCC6D4B}">
      <dgm:prSet phldrT="[Text]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Supermarkets</a:t>
          </a:r>
          <a:endParaRPr lang="en-US" dirty="0"/>
        </a:p>
      </dgm:t>
    </dgm:pt>
    <dgm:pt modelId="{8D059D40-744D-43FE-9CEC-B56AE8A4BAA0}" type="parTrans" cxnId="{FB857291-D3AB-4BBD-B6CA-57AF70A348BE}">
      <dgm:prSet/>
      <dgm:spPr/>
      <dgm:t>
        <a:bodyPr/>
        <a:lstStyle/>
        <a:p>
          <a:endParaRPr lang="en-US" dirty="0"/>
        </a:p>
      </dgm:t>
    </dgm:pt>
    <dgm:pt modelId="{111D583D-B72C-4C8B-A077-A6F02E9550CE}" type="sibTrans" cxnId="{FB857291-D3AB-4BBD-B6CA-57AF70A348BE}">
      <dgm:prSet/>
      <dgm:spPr/>
      <dgm:t>
        <a:bodyPr/>
        <a:lstStyle/>
        <a:p>
          <a:endParaRPr lang="en-US"/>
        </a:p>
      </dgm:t>
    </dgm:pt>
    <dgm:pt modelId="{4E85527D-7965-489E-8B0A-FE315D06D0CD}">
      <dgm:prSet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dirty="0" smtClean="0"/>
            <a:t>Coin machines</a:t>
          </a:r>
          <a:endParaRPr lang="en-US" dirty="0"/>
        </a:p>
      </dgm:t>
    </dgm:pt>
    <dgm:pt modelId="{16AE49FB-BCCA-45C0-9E42-112ADF046420}" type="parTrans" cxnId="{5B37BD5D-C2D8-44DD-8621-5D585F39FB61}">
      <dgm:prSet/>
      <dgm:spPr/>
      <dgm:t>
        <a:bodyPr/>
        <a:lstStyle/>
        <a:p>
          <a:endParaRPr lang="en-US" dirty="0"/>
        </a:p>
      </dgm:t>
    </dgm:pt>
    <dgm:pt modelId="{B6747DB3-A935-4D2A-9089-2CB92599D777}" type="sibTrans" cxnId="{5B37BD5D-C2D8-44DD-8621-5D585F39FB61}">
      <dgm:prSet/>
      <dgm:spPr/>
      <dgm:t>
        <a:bodyPr/>
        <a:lstStyle/>
        <a:p>
          <a:endParaRPr lang="en-US"/>
        </a:p>
      </dgm:t>
    </dgm:pt>
    <dgm:pt modelId="{96AD730C-8023-4715-9B42-E390FABCA3AA}" type="pres">
      <dgm:prSet presAssocID="{B9C79D24-0C65-4924-9DCC-2EA67349F6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29F36859-1B77-42DE-AA80-7A42D8896728}" type="pres">
      <dgm:prSet presAssocID="{B3097040-651A-4428-A56E-8098BF7E91EA}" presName="hierRoot1" presStyleCnt="0"/>
      <dgm:spPr/>
    </dgm:pt>
    <dgm:pt modelId="{8E9B9C81-34F7-4679-8FCE-E165D8F9A618}" type="pres">
      <dgm:prSet presAssocID="{B3097040-651A-4428-A56E-8098BF7E91EA}" presName="composite" presStyleCnt="0"/>
      <dgm:spPr/>
    </dgm:pt>
    <dgm:pt modelId="{E065757F-0C38-4C2D-829A-BD32DDA9B8E4}" type="pres">
      <dgm:prSet presAssocID="{B3097040-651A-4428-A56E-8098BF7E91EA}" presName="background" presStyleLbl="node0" presStyleIdx="0" presStyleCnt="1"/>
      <dgm:spPr/>
    </dgm:pt>
    <dgm:pt modelId="{A1A90B1D-6C4E-49CC-A53F-DD105E3A640F}" type="pres">
      <dgm:prSet presAssocID="{B3097040-651A-4428-A56E-8098BF7E91EA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84F51-ABF7-47A8-9DC7-AE21E16025B6}" type="pres">
      <dgm:prSet presAssocID="{B3097040-651A-4428-A56E-8098BF7E91EA}" presName="hierChild2" presStyleCnt="0"/>
      <dgm:spPr/>
    </dgm:pt>
    <dgm:pt modelId="{BE954682-711C-48C5-BE49-FDDA418E9F86}" type="pres">
      <dgm:prSet presAssocID="{8D1D8DA5-2ADA-43F0-A49D-5C8FD894E4E5}" presName="Name10" presStyleLbl="parChTrans1D2" presStyleIdx="0" presStyleCnt="2"/>
      <dgm:spPr/>
      <dgm:t>
        <a:bodyPr/>
        <a:lstStyle/>
        <a:p>
          <a:endParaRPr lang="en-GB"/>
        </a:p>
      </dgm:t>
    </dgm:pt>
    <dgm:pt modelId="{8C4750E8-E4B7-4B7F-A46D-193C758CECD3}" type="pres">
      <dgm:prSet presAssocID="{6BCCE915-570B-43F8-BFDB-FC4240A12437}" presName="hierRoot2" presStyleCnt="0"/>
      <dgm:spPr/>
    </dgm:pt>
    <dgm:pt modelId="{95E9AE10-5AE8-47EC-95FD-790ABD035DFC}" type="pres">
      <dgm:prSet presAssocID="{6BCCE915-570B-43F8-BFDB-FC4240A12437}" presName="composite2" presStyleCnt="0"/>
      <dgm:spPr/>
    </dgm:pt>
    <dgm:pt modelId="{5F372BF2-3A26-4BDA-A108-3218FDCB1B1E}" type="pres">
      <dgm:prSet presAssocID="{6BCCE915-570B-43F8-BFDB-FC4240A12437}" presName="background2" presStyleLbl="node2" presStyleIdx="0" presStyleCnt="2"/>
      <dgm:spPr/>
    </dgm:pt>
    <dgm:pt modelId="{AE7A94F4-01D1-47B1-B56B-391D4268D84E}" type="pres">
      <dgm:prSet presAssocID="{6BCCE915-570B-43F8-BFDB-FC4240A12437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6B35E-F2AA-474C-97A0-F6E3E8B4D8FE}" type="pres">
      <dgm:prSet presAssocID="{6BCCE915-570B-43F8-BFDB-FC4240A12437}" presName="hierChild3" presStyleCnt="0"/>
      <dgm:spPr/>
    </dgm:pt>
    <dgm:pt modelId="{833C00C5-A8C3-40AB-A8A3-482077DB46FB}" type="pres">
      <dgm:prSet presAssocID="{076A53F1-9717-495D-AD16-6C8E98FB080F}" presName="Name17" presStyleLbl="parChTrans1D3" presStyleIdx="0" presStyleCnt="4"/>
      <dgm:spPr/>
      <dgm:t>
        <a:bodyPr/>
        <a:lstStyle/>
        <a:p>
          <a:endParaRPr lang="en-GB"/>
        </a:p>
      </dgm:t>
    </dgm:pt>
    <dgm:pt modelId="{6D39B636-ECDD-4F27-8098-FB9BCBD0C251}" type="pres">
      <dgm:prSet presAssocID="{942221A9-E090-4E05-B85A-4CD1550182D2}" presName="hierRoot3" presStyleCnt="0"/>
      <dgm:spPr/>
    </dgm:pt>
    <dgm:pt modelId="{A7387D77-9EF6-4294-9994-BC8888225234}" type="pres">
      <dgm:prSet presAssocID="{942221A9-E090-4E05-B85A-4CD1550182D2}" presName="composite3" presStyleCnt="0"/>
      <dgm:spPr/>
    </dgm:pt>
    <dgm:pt modelId="{26515E00-2AC9-43CD-9D01-0E453B585716}" type="pres">
      <dgm:prSet presAssocID="{942221A9-E090-4E05-B85A-4CD1550182D2}" presName="background3" presStyleLbl="node3" presStyleIdx="0" presStyleCnt="4"/>
      <dgm:spPr/>
    </dgm:pt>
    <dgm:pt modelId="{27407AF3-4709-49BC-9E36-6916D8DCE9D3}" type="pres">
      <dgm:prSet presAssocID="{942221A9-E090-4E05-B85A-4CD1550182D2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F2635DB6-5674-4E1C-B550-98A3C3FC7B35}" type="pres">
      <dgm:prSet presAssocID="{942221A9-E090-4E05-B85A-4CD1550182D2}" presName="hierChild4" presStyleCnt="0"/>
      <dgm:spPr/>
    </dgm:pt>
    <dgm:pt modelId="{D72871B2-DC56-411B-A6E9-1097D9F35350}" type="pres">
      <dgm:prSet presAssocID="{706A88CB-7A89-460C-B4AD-6F6B50CF7EE3}" presName="Name17" presStyleLbl="parChTrans1D3" presStyleIdx="1" presStyleCnt="4"/>
      <dgm:spPr/>
      <dgm:t>
        <a:bodyPr/>
        <a:lstStyle/>
        <a:p>
          <a:endParaRPr lang="en-GB"/>
        </a:p>
      </dgm:t>
    </dgm:pt>
    <dgm:pt modelId="{46E67919-8DF4-4D66-BA77-5E429E635D31}" type="pres">
      <dgm:prSet presAssocID="{8DB63747-027B-4CA3-81E6-90C93E4B1E8F}" presName="hierRoot3" presStyleCnt="0"/>
      <dgm:spPr/>
    </dgm:pt>
    <dgm:pt modelId="{D2FAEA17-DBE1-47E5-8AD7-A92B3312EC3F}" type="pres">
      <dgm:prSet presAssocID="{8DB63747-027B-4CA3-81E6-90C93E4B1E8F}" presName="composite3" presStyleCnt="0"/>
      <dgm:spPr/>
    </dgm:pt>
    <dgm:pt modelId="{81F096ED-E331-4414-BB65-532ACF34DA23}" type="pres">
      <dgm:prSet presAssocID="{8DB63747-027B-4CA3-81E6-90C93E4B1E8F}" presName="background3" presStyleLbl="node3" presStyleIdx="1" presStyleCnt="4"/>
      <dgm:spPr/>
    </dgm:pt>
    <dgm:pt modelId="{7AA4E8DC-0679-429B-830A-B280CC3F3EB0}" type="pres">
      <dgm:prSet presAssocID="{8DB63747-027B-4CA3-81E6-90C93E4B1E8F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B5B9FC6-82D4-41D7-9C9D-B0473EA7B57E}" type="pres">
      <dgm:prSet presAssocID="{8DB63747-027B-4CA3-81E6-90C93E4B1E8F}" presName="hierChild4" presStyleCnt="0"/>
      <dgm:spPr/>
    </dgm:pt>
    <dgm:pt modelId="{8743AD5F-C70F-4596-A3D8-032EB83E6F36}" type="pres">
      <dgm:prSet presAssocID="{49F446ED-B64D-4527-BEC6-DFBEEA8427FC}" presName="Name10" presStyleLbl="parChTrans1D2" presStyleIdx="1" presStyleCnt="2"/>
      <dgm:spPr/>
      <dgm:t>
        <a:bodyPr/>
        <a:lstStyle/>
        <a:p>
          <a:endParaRPr lang="en-GB"/>
        </a:p>
      </dgm:t>
    </dgm:pt>
    <dgm:pt modelId="{18311D59-2207-4CAF-AB42-3B38936EC16C}" type="pres">
      <dgm:prSet presAssocID="{7E4E3EC2-83E1-4267-9314-71FD555806F9}" presName="hierRoot2" presStyleCnt="0"/>
      <dgm:spPr/>
    </dgm:pt>
    <dgm:pt modelId="{E6117CE1-433E-4F5B-BDDF-BA190485C465}" type="pres">
      <dgm:prSet presAssocID="{7E4E3EC2-83E1-4267-9314-71FD555806F9}" presName="composite2" presStyleCnt="0"/>
      <dgm:spPr/>
    </dgm:pt>
    <dgm:pt modelId="{BF7170E4-30E9-4287-9F5A-6EC5B2F7FB5A}" type="pres">
      <dgm:prSet presAssocID="{7E4E3EC2-83E1-4267-9314-71FD555806F9}" presName="background2" presStyleLbl="node2" presStyleIdx="1" presStyleCnt="2"/>
      <dgm:spPr/>
    </dgm:pt>
    <dgm:pt modelId="{2645DB07-BB0B-4498-8C2F-886CCC3FF419}" type="pres">
      <dgm:prSet presAssocID="{7E4E3EC2-83E1-4267-9314-71FD555806F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0146CC4-C071-4FBB-86A3-5096C5671129}" type="pres">
      <dgm:prSet presAssocID="{7E4E3EC2-83E1-4267-9314-71FD555806F9}" presName="hierChild3" presStyleCnt="0"/>
      <dgm:spPr/>
    </dgm:pt>
    <dgm:pt modelId="{2BF3C435-95BA-4747-80CF-08AC84F26370}" type="pres">
      <dgm:prSet presAssocID="{8D059D40-744D-43FE-9CEC-B56AE8A4BAA0}" presName="Name17" presStyleLbl="parChTrans1D3" presStyleIdx="2" presStyleCnt="4"/>
      <dgm:spPr/>
      <dgm:t>
        <a:bodyPr/>
        <a:lstStyle/>
        <a:p>
          <a:endParaRPr lang="en-GB"/>
        </a:p>
      </dgm:t>
    </dgm:pt>
    <dgm:pt modelId="{029F0CF7-5964-46F8-9ED0-29F4D570032E}" type="pres">
      <dgm:prSet presAssocID="{585E6201-B6EF-4169-B376-A4334CCC6D4B}" presName="hierRoot3" presStyleCnt="0"/>
      <dgm:spPr/>
    </dgm:pt>
    <dgm:pt modelId="{1930EFAD-D807-4F26-8939-58422B7BE562}" type="pres">
      <dgm:prSet presAssocID="{585E6201-B6EF-4169-B376-A4334CCC6D4B}" presName="composite3" presStyleCnt="0"/>
      <dgm:spPr/>
    </dgm:pt>
    <dgm:pt modelId="{D6603B00-996A-44BF-86E5-F88C5FEFD6A8}" type="pres">
      <dgm:prSet presAssocID="{585E6201-B6EF-4169-B376-A4334CCC6D4B}" presName="background3" presStyleLbl="node3" presStyleIdx="2" presStyleCnt="4"/>
      <dgm:spPr/>
    </dgm:pt>
    <dgm:pt modelId="{F96853A4-6113-4AC4-861D-B58CE6F2366E}" type="pres">
      <dgm:prSet presAssocID="{585E6201-B6EF-4169-B376-A4334CCC6D4B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87C29892-8EEB-4F06-9BF1-88D9321A97A6}" type="pres">
      <dgm:prSet presAssocID="{585E6201-B6EF-4169-B376-A4334CCC6D4B}" presName="hierChild4" presStyleCnt="0"/>
      <dgm:spPr/>
    </dgm:pt>
    <dgm:pt modelId="{5AA166DF-C27D-4038-9B6A-A603A76254AB}" type="pres">
      <dgm:prSet presAssocID="{16AE49FB-BCCA-45C0-9E42-112ADF046420}" presName="Name17" presStyleLbl="parChTrans1D3" presStyleIdx="3" presStyleCnt="4"/>
      <dgm:spPr/>
      <dgm:t>
        <a:bodyPr/>
        <a:lstStyle/>
        <a:p>
          <a:endParaRPr lang="en-GB"/>
        </a:p>
      </dgm:t>
    </dgm:pt>
    <dgm:pt modelId="{263CD203-971F-4C24-940E-71773851FC1A}" type="pres">
      <dgm:prSet presAssocID="{4E85527D-7965-489E-8B0A-FE315D06D0CD}" presName="hierRoot3" presStyleCnt="0"/>
      <dgm:spPr/>
    </dgm:pt>
    <dgm:pt modelId="{5C1F9344-1E97-4742-A2E3-AF03986A7C13}" type="pres">
      <dgm:prSet presAssocID="{4E85527D-7965-489E-8B0A-FE315D06D0CD}" presName="composite3" presStyleCnt="0"/>
      <dgm:spPr/>
    </dgm:pt>
    <dgm:pt modelId="{A11363B1-6FCD-4749-AB06-82BFCAA50563}" type="pres">
      <dgm:prSet presAssocID="{4E85527D-7965-489E-8B0A-FE315D06D0CD}" presName="background3" presStyleLbl="node3" presStyleIdx="3" presStyleCnt="4"/>
      <dgm:spPr/>
    </dgm:pt>
    <dgm:pt modelId="{AA498585-3172-44CF-859F-33CF35A6A967}" type="pres">
      <dgm:prSet presAssocID="{4E85527D-7965-489E-8B0A-FE315D06D0CD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FF816A-A22E-4EF4-8840-4EE6C53D3903}" type="pres">
      <dgm:prSet presAssocID="{4E85527D-7965-489E-8B0A-FE315D06D0CD}" presName="hierChild4" presStyleCnt="0"/>
      <dgm:spPr/>
    </dgm:pt>
  </dgm:ptLst>
  <dgm:cxnLst>
    <dgm:cxn modelId="{193023D4-DEA0-41C1-A201-8D511EC2F114}" srcId="{B3097040-651A-4428-A56E-8098BF7E91EA}" destId="{6BCCE915-570B-43F8-BFDB-FC4240A12437}" srcOrd="0" destOrd="0" parTransId="{8D1D8DA5-2ADA-43F0-A49D-5C8FD894E4E5}" sibTransId="{263C1D49-BAAF-4730-9BCE-E9E643B03098}"/>
    <dgm:cxn modelId="{CCE6408D-4034-47E2-9A4D-DE18F3EC79AC}" type="presOf" srcId="{076A53F1-9717-495D-AD16-6C8E98FB080F}" destId="{833C00C5-A8C3-40AB-A8A3-482077DB46FB}" srcOrd="0" destOrd="0" presId="urn:microsoft.com/office/officeart/2005/8/layout/hierarchy1"/>
    <dgm:cxn modelId="{20BC9CF5-FF8E-4026-A61D-8CBCDC89EAB0}" type="presOf" srcId="{7E4E3EC2-83E1-4267-9314-71FD555806F9}" destId="{2645DB07-BB0B-4498-8C2F-886CCC3FF419}" srcOrd="0" destOrd="0" presId="urn:microsoft.com/office/officeart/2005/8/layout/hierarchy1"/>
    <dgm:cxn modelId="{9515025D-764E-4051-B5F5-64C5563A3344}" srcId="{6BCCE915-570B-43F8-BFDB-FC4240A12437}" destId="{942221A9-E090-4E05-B85A-4CD1550182D2}" srcOrd="0" destOrd="0" parTransId="{076A53F1-9717-495D-AD16-6C8E98FB080F}" sibTransId="{067C58DB-DBAB-4AA5-AA54-B690FD41777D}"/>
    <dgm:cxn modelId="{7BA46256-B275-4638-8C2C-4073DB489046}" type="presOf" srcId="{B9C79D24-0C65-4924-9DCC-2EA67349F6AB}" destId="{96AD730C-8023-4715-9B42-E390FABCA3AA}" srcOrd="0" destOrd="0" presId="urn:microsoft.com/office/officeart/2005/8/layout/hierarchy1"/>
    <dgm:cxn modelId="{B84E2620-1BA0-49AA-B34F-7B3170D73709}" type="presOf" srcId="{8DB63747-027B-4CA3-81E6-90C93E4B1E8F}" destId="{7AA4E8DC-0679-429B-830A-B280CC3F3EB0}" srcOrd="0" destOrd="0" presId="urn:microsoft.com/office/officeart/2005/8/layout/hierarchy1"/>
    <dgm:cxn modelId="{B33D8433-F3B2-4EB9-8E0B-BA49A5C8FEF2}" type="presOf" srcId="{8D059D40-744D-43FE-9CEC-B56AE8A4BAA0}" destId="{2BF3C435-95BA-4747-80CF-08AC84F26370}" srcOrd="0" destOrd="0" presId="urn:microsoft.com/office/officeart/2005/8/layout/hierarchy1"/>
    <dgm:cxn modelId="{3B2595EE-BC5C-4367-A6A1-AD03EA241C20}" type="presOf" srcId="{585E6201-B6EF-4169-B376-A4334CCC6D4B}" destId="{F96853A4-6113-4AC4-861D-B58CE6F2366E}" srcOrd="0" destOrd="0" presId="urn:microsoft.com/office/officeart/2005/8/layout/hierarchy1"/>
    <dgm:cxn modelId="{FB857291-D3AB-4BBD-B6CA-57AF70A348BE}" srcId="{7E4E3EC2-83E1-4267-9314-71FD555806F9}" destId="{585E6201-B6EF-4169-B376-A4334CCC6D4B}" srcOrd="0" destOrd="0" parTransId="{8D059D40-744D-43FE-9CEC-B56AE8A4BAA0}" sibTransId="{111D583D-B72C-4C8B-A077-A6F02E9550CE}"/>
    <dgm:cxn modelId="{6669BE0C-9D6C-460B-B6FA-409FBA2CE7AD}" type="presOf" srcId="{706A88CB-7A89-460C-B4AD-6F6B50CF7EE3}" destId="{D72871B2-DC56-411B-A6E9-1097D9F35350}" srcOrd="0" destOrd="0" presId="urn:microsoft.com/office/officeart/2005/8/layout/hierarchy1"/>
    <dgm:cxn modelId="{0BDEA798-CBEF-4771-856C-D5CB99E4BD72}" type="presOf" srcId="{16AE49FB-BCCA-45C0-9E42-112ADF046420}" destId="{5AA166DF-C27D-4038-9B6A-A603A76254AB}" srcOrd="0" destOrd="0" presId="urn:microsoft.com/office/officeart/2005/8/layout/hierarchy1"/>
    <dgm:cxn modelId="{F1931ABB-05B7-4C21-B99C-DB1B081B0ADD}" type="presOf" srcId="{B3097040-651A-4428-A56E-8098BF7E91EA}" destId="{A1A90B1D-6C4E-49CC-A53F-DD105E3A640F}" srcOrd="0" destOrd="0" presId="urn:microsoft.com/office/officeart/2005/8/layout/hierarchy1"/>
    <dgm:cxn modelId="{46575B36-BB69-48AF-83A6-389D9CDE540B}" srcId="{B9C79D24-0C65-4924-9DCC-2EA67349F6AB}" destId="{B3097040-651A-4428-A56E-8098BF7E91EA}" srcOrd="0" destOrd="0" parTransId="{43B5F9B5-C6CE-4009-8848-ED250E1070A9}" sibTransId="{7418790A-4ADE-4AAD-8FBC-A24E805D1656}"/>
    <dgm:cxn modelId="{2BD77FB8-9F80-43E6-93D9-910B8A4C24A5}" srcId="{B3097040-651A-4428-A56E-8098BF7E91EA}" destId="{7E4E3EC2-83E1-4267-9314-71FD555806F9}" srcOrd="1" destOrd="0" parTransId="{49F446ED-B64D-4527-BEC6-DFBEEA8427FC}" sibTransId="{133FC5BB-F665-47FC-B5C6-69126423F029}"/>
    <dgm:cxn modelId="{1531A76F-90D1-4C42-9249-F185457F59D6}" type="presOf" srcId="{8D1D8DA5-2ADA-43F0-A49D-5C8FD894E4E5}" destId="{BE954682-711C-48C5-BE49-FDDA418E9F86}" srcOrd="0" destOrd="0" presId="urn:microsoft.com/office/officeart/2005/8/layout/hierarchy1"/>
    <dgm:cxn modelId="{AFC73A25-261D-4B86-9582-DF8486F08A99}" type="presOf" srcId="{942221A9-E090-4E05-B85A-4CD1550182D2}" destId="{27407AF3-4709-49BC-9E36-6916D8DCE9D3}" srcOrd="0" destOrd="0" presId="urn:microsoft.com/office/officeart/2005/8/layout/hierarchy1"/>
    <dgm:cxn modelId="{3DCEBD8E-D522-4E55-95BF-6A3F9E63A973}" type="presOf" srcId="{49F446ED-B64D-4527-BEC6-DFBEEA8427FC}" destId="{8743AD5F-C70F-4596-A3D8-032EB83E6F36}" srcOrd="0" destOrd="0" presId="urn:microsoft.com/office/officeart/2005/8/layout/hierarchy1"/>
    <dgm:cxn modelId="{5B37BD5D-C2D8-44DD-8621-5D585F39FB61}" srcId="{7E4E3EC2-83E1-4267-9314-71FD555806F9}" destId="{4E85527D-7965-489E-8B0A-FE315D06D0CD}" srcOrd="1" destOrd="0" parTransId="{16AE49FB-BCCA-45C0-9E42-112ADF046420}" sibTransId="{B6747DB3-A935-4D2A-9089-2CB92599D777}"/>
    <dgm:cxn modelId="{F8FC3EBD-895F-4598-ACE0-DB36BFA919CE}" type="presOf" srcId="{4E85527D-7965-489E-8B0A-FE315D06D0CD}" destId="{AA498585-3172-44CF-859F-33CF35A6A967}" srcOrd="0" destOrd="0" presId="urn:microsoft.com/office/officeart/2005/8/layout/hierarchy1"/>
    <dgm:cxn modelId="{D718B0A1-9D9A-430E-8A08-FA853AB88B18}" srcId="{6BCCE915-570B-43F8-BFDB-FC4240A12437}" destId="{8DB63747-027B-4CA3-81E6-90C93E4B1E8F}" srcOrd="1" destOrd="0" parTransId="{706A88CB-7A89-460C-B4AD-6F6B50CF7EE3}" sibTransId="{C6E85A39-208F-42BC-9225-D351FDA3C050}"/>
    <dgm:cxn modelId="{1D24866E-6F3F-4447-9D52-6B610D1BC8BF}" type="presOf" srcId="{6BCCE915-570B-43F8-BFDB-FC4240A12437}" destId="{AE7A94F4-01D1-47B1-B56B-391D4268D84E}" srcOrd="0" destOrd="0" presId="urn:microsoft.com/office/officeart/2005/8/layout/hierarchy1"/>
    <dgm:cxn modelId="{6F46BD86-A1EA-4CDA-9B10-14BADE53EFDE}" type="presParOf" srcId="{96AD730C-8023-4715-9B42-E390FABCA3AA}" destId="{29F36859-1B77-42DE-AA80-7A42D8896728}" srcOrd="0" destOrd="0" presId="urn:microsoft.com/office/officeart/2005/8/layout/hierarchy1"/>
    <dgm:cxn modelId="{49026758-D926-483A-88F8-1C6F5C95AD40}" type="presParOf" srcId="{29F36859-1B77-42DE-AA80-7A42D8896728}" destId="{8E9B9C81-34F7-4679-8FCE-E165D8F9A618}" srcOrd="0" destOrd="0" presId="urn:microsoft.com/office/officeart/2005/8/layout/hierarchy1"/>
    <dgm:cxn modelId="{9F58CDD3-5158-4202-AAC4-8DC8F88034F7}" type="presParOf" srcId="{8E9B9C81-34F7-4679-8FCE-E165D8F9A618}" destId="{E065757F-0C38-4C2D-829A-BD32DDA9B8E4}" srcOrd="0" destOrd="0" presId="urn:microsoft.com/office/officeart/2005/8/layout/hierarchy1"/>
    <dgm:cxn modelId="{6E8CF8BE-80BF-49A9-A73D-FCA621EDE926}" type="presParOf" srcId="{8E9B9C81-34F7-4679-8FCE-E165D8F9A618}" destId="{A1A90B1D-6C4E-49CC-A53F-DD105E3A640F}" srcOrd="1" destOrd="0" presId="urn:microsoft.com/office/officeart/2005/8/layout/hierarchy1"/>
    <dgm:cxn modelId="{0CE46275-90FE-4B91-973F-369A1AC21687}" type="presParOf" srcId="{29F36859-1B77-42DE-AA80-7A42D8896728}" destId="{B8B84F51-ABF7-47A8-9DC7-AE21E16025B6}" srcOrd="1" destOrd="0" presId="urn:microsoft.com/office/officeart/2005/8/layout/hierarchy1"/>
    <dgm:cxn modelId="{16A300DF-5982-4566-A9E6-AF05340E5B89}" type="presParOf" srcId="{B8B84F51-ABF7-47A8-9DC7-AE21E16025B6}" destId="{BE954682-711C-48C5-BE49-FDDA418E9F86}" srcOrd="0" destOrd="0" presId="urn:microsoft.com/office/officeart/2005/8/layout/hierarchy1"/>
    <dgm:cxn modelId="{2EC83E83-4B63-4630-84EE-3DE5BFCF4D2C}" type="presParOf" srcId="{B8B84F51-ABF7-47A8-9DC7-AE21E16025B6}" destId="{8C4750E8-E4B7-4B7F-A46D-193C758CECD3}" srcOrd="1" destOrd="0" presId="urn:microsoft.com/office/officeart/2005/8/layout/hierarchy1"/>
    <dgm:cxn modelId="{63FFC1A8-677E-4C7B-A0D1-AB30A53EBD70}" type="presParOf" srcId="{8C4750E8-E4B7-4B7F-A46D-193C758CECD3}" destId="{95E9AE10-5AE8-47EC-95FD-790ABD035DFC}" srcOrd="0" destOrd="0" presId="urn:microsoft.com/office/officeart/2005/8/layout/hierarchy1"/>
    <dgm:cxn modelId="{CEBD0A96-D79C-43C9-9FFE-61150FFA8E52}" type="presParOf" srcId="{95E9AE10-5AE8-47EC-95FD-790ABD035DFC}" destId="{5F372BF2-3A26-4BDA-A108-3218FDCB1B1E}" srcOrd="0" destOrd="0" presId="urn:microsoft.com/office/officeart/2005/8/layout/hierarchy1"/>
    <dgm:cxn modelId="{2D52F1FF-7D9A-46BA-811C-57EB3CED8383}" type="presParOf" srcId="{95E9AE10-5AE8-47EC-95FD-790ABD035DFC}" destId="{AE7A94F4-01D1-47B1-B56B-391D4268D84E}" srcOrd="1" destOrd="0" presId="urn:microsoft.com/office/officeart/2005/8/layout/hierarchy1"/>
    <dgm:cxn modelId="{ED4133E4-1AB6-4DAD-AC7D-6CF31A7E038A}" type="presParOf" srcId="{8C4750E8-E4B7-4B7F-A46D-193C758CECD3}" destId="{6506B35E-F2AA-474C-97A0-F6E3E8B4D8FE}" srcOrd="1" destOrd="0" presId="urn:microsoft.com/office/officeart/2005/8/layout/hierarchy1"/>
    <dgm:cxn modelId="{8B0BB7EA-C870-4839-A7A8-37FCD226F988}" type="presParOf" srcId="{6506B35E-F2AA-474C-97A0-F6E3E8B4D8FE}" destId="{833C00C5-A8C3-40AB-A8A3-482077DB46FB}" srcOrd="0" destOrd="0" presId="urn:microsoft.com/office/officeart/2005/8/layout/hierarchy1"/>
    <dgm:cxn modelId="{FD05FAF1-0155-4FB6-B2C1-677D323EA7C6}" type="presParOf" srcId="{6506B35E-F2AA-474C-97A0-F6E3E8B4D8FE}" destId="{6D39B636-ECDD-4F27-8098-FB9BCBD0C251}" srcOrd="1" destOrd="0" presId="urn:microsoft.com/office/officeart/2005/8/layout/hierarchy1"/>
    <dgm:cxn modelId="{A9C8270F-1925-46D6-B766-D2024A6A69A4}" type="presParOf" srcId="{6D39B636-ECDD-4F27-8098-FB9BCBD0C251}" destId="{A7387D77-9EF6-4294-9994-BC8888225234}" srcOrd="0" destOrd="0" presId="urn:microsoft.com/office/officeart/2005/8/layout/hierarchy1"/>
    <dgm:cxn modelId="{CD8E1326-E5A8-4789-9D5A-DD96F0A4E8B1}" type="presParOf" srcId="{A7387D77-9EF6-4294-9994-BC8888225234}" destId="{26515E00-2AC9-43CD-9D01-0E453B585716}" srcOrd="0" destOrd="0" presId="urn:microsoft.com/office/officeart/2005/8/layout/hierarchy1"/>
    <dgm:cxn modelId="{F14072C3-ED93-4587-BA72-10294A26F975}" type="presParOf" srcId="{A7387D77-9EF6-4294-9994-BC8888225234}" destId="{27407AF3-4709-49BC-9E36-6916D8DCE9D3}" srcOrd="1" destOrd="0" presId="urn:microsoft.com/office/officeart/2005/8/layout/hierarchy1"/>
    <dgm:cxn modelId="{5829D411-A054-43CA-A311-0C383B1CA16D}" type="presParOf" srcId="{6D39B636-ECDD-4F27-8098-FB9BCBD0C251}" destId="{F2635DB6-5674-4E1C-B550-98A3C3FC7B35}" srcOrd="1" destOrd="0" presId="urn:microsoft.com/office/officeart/2005/8/layout/hierarchy1"/>
    <dgm:cxn modelId="{DD52CBA8-D868-4482-8C0E-984440C0EEE6}" type="presParOf" srcId="{6506B35E-F2AA-474C-97A0-F6E3E8B4D8FE}" destId="{D72871B2-DC56-411B-A6E9-1097D9F35350}" srcOrd="2" destOrd="0" presId="urn:microsoft.com/office/officeart/2005/8/layout/hierarchy1"/>
    <dgm:cxn modelId="{FF3C8FA2-A23F-4087-90EE-AA2680997D64}" type="presParOf" srcId="{6506B35E-F2AA-474C-97A0-F6E3E8B4D8FE}" destId="{46E67919-8DF4-4D66-BA77-5E429E635D31}" srcOrd="3" destOrd="0" presId="urn:microsoft.com/office/officeart/2005/8/layout/hierarchy1"/>
    <dgm:cxn modelId="{CA6FC134-25DF-44F4-AC41-567C8E7C723B}" type="presParOf" srcId="{46E67919-8DF4-4D66-BA77-5E429E635D31}" destId="{D2FAEA17-DBE1-47E5-8AD7-A92B3312EC3F}" srcOrd="0" destOrd="0" presId="urn:microsoft.com/office/officeart/2005/8/layout/hierarchy1"/>
    <dgm:cxn modelId="{E2167E8A-26BB-4A61-AEB2-636296237D52}" type="presParOf" srcId="{D2FAEA17-DBE1-47E5-8AD7-A92B3312EC3F}" destId="{81F096ED-E331-4414-BB65-532ACF34DA23}" srcOrd="0" destOrd="0" presId="urn:microsoft.com/office/officeart/2005/8/layout/hierarchy1"/>
    <dgm:cxn modelId="{AE0AA0C2-2D78-43D7-BE6E-55356AD081A8}" type="presParOf" srcId="{D2FAEA17-DBE1-47E5-8AD7-A92B3312EC3F}" destId="{7AA4E8DC-0679-429B-830A-B280CC3F3EB0}" srcOrd="1" destOrd="0" presId="urn:microsoft.com/office/officeart/2005/8/layout/hierarchy1"/>
    <dgm:cxn modelId="{9A8B9E6D-D63E-4A7A-A919-E20C21EAC6A3}" type="presParOf" srcId="{46E67919-8DF4-4D66-BA77-5E429E635D31}" destId="{BB5B9FC6-82D4-41D7-9C9D-B0473EA7B57E}" srcOrd="1" destOrd="0" presId="urn:microsoft.com/office/officeart/2005/8/layout/hierarchy1"/>
    <dgm:cxn modelId="{3AE083FA-C9CC-418A-B883-E6FFC65F8149}" type="presParOf" srcId="{B8B84F51-ABF7-47A8-9DC7-AE21E16025B6}" destId="{8743AD5F-C70F-4596-A3D8-032EB83E6F36}" srcOrd="2" destOrd="0" presId="urn:microsoft.com/office/officeart/2005/8/layout/hierarchy1"/>
    <dgm:cxn modelId="{C68A22CB-895E-4406-96BF-A308477C810F}" type="presParOf" srcId="{B8B84F51-ABF7-47A8-9DC7-AE21E16025B6}" destId="{18311D59-2207-4CAF-AB42-3B38936EC16C}" srcOrd="3" destOrd="0" presId="urn:microsoft.com/office/officeart/2005/8/layout/hierarchy1"/>
    <dgm:cxn modelId="{2A8B15D0-22C6-4517-8590-12ECA48DB047}" type="presParOf" srcId="{18311D59-2207-4CAF-AB42-3B38936EC16C}" destId="{E6117CE1-433E-4F5B-BDDF-BA190485C465}" srcOrd="0" destOrd="0" presId="urn:microsoft.com/office/officeart/2005/8/layout/hierarchy1"/>
    <dgm:cxn modelId="{635B4C5D-6F77-4ACB-971C-52589FAD4979}" type="presParOf" srcId="{E6117CE1-433E-4F5B-BDDF-BA190485C465}" destId="{BF7170E4-30E9-4287-9F5A-6EC5B2F7FB5A}" srcOrd="0" destOrd="0" presId="urn:microsoft.com/office/officeart/2005/8/layout/hierarchy1"/>
    <dgm:cxn modelId="{057822A3-CE5E-49A6-91B7-73F2437BB230}" type="presParOf" srcId="{E6117CE1-433E-4F5B-BDDF-BA190485C465}" destId="{2645DB07-BB0B-4498-8C2F-886CCC3FF419}" srcOrd="1" destOrd="0" presId="urn:microsoft.com/office/officeart/2005/8/layout/hierarchy1"/>
    <dgm:cxn modelId="{1215D60A-2A6D-4857-969B-2BEDE267D2D9}" type="presParOf" srcId="{18311D59-2207-4CAF-AB42-3B38936EC16C}" destId="{20146CC4-C071-4FBB-86A3-5096C5671129}" srcOrd="1" destOrd="0" presId="urn:microsoft.com/office/officeart/2005/8/layout/hierarchy1"/>
    <dgm:cxn modelId="{083D718E-4E44-4980-BB6A-62B874792639}" type="presParOf" srcId="{20146CC4-C071-4FBB-86A3-5096C5671129}" destId="{2BF3C435-95BA-4747-80CF-08AC84F26370}" srcOrd="0" destOrd="0" presId="urn:microsoft.com/office/officeart/2005/8/layout/hierarchy1"/>
    <dgm:cxn modelId="{AFCDCD55-E0EA-419E-8965-B745BC33D75E}" type="presParOf" srcId="{20146CC4-C071-4FBB-86A3-5096C5671129}" destId="{029F0CF7-5964-46F8-9ED0-29F4D570032E}" srcOrd="1" destOrd="0" presId="urn:microsoft.com/office/officeart/2005/8/layout/hierarchy1"/>
    <dgm:cxn modelId="{D69613FA-9003-478E-A96B-1AEAB9780823}" type="presParOf" srcId="{029F0CF7-5964-46F8-9ED0-29F4D570032E}" destId="{1930EFAD-D807-4F26-8939-58422B7BE562}" srcOrd="0" destOrd="0" presId="urn:microsoft.com/office/officeart/2005/8/layout/hierarchy1"/>
    <dgm:cxn modelId="{D5829C8A-46BA-401F-BEED-40E309C13C00}" type="presParOf" srcId="{1930EFAD-D807-4F26-8939-58422B7BE562}" destId="{D6603B00-996A-44BF-86E5-F88C5FEFD6A8}" srcOrd="0" destOrd="0" presId="urn:microsoft.com/office/officeart/2005/8/layout/hierarchy1"/>
    <dgm:cxn modelId="{DFA297D3-AEAE-4ED5-98E7-3D58ABC807E8}" type="presParOf" srcId="{1930EFAD-D807-4F26-8939-58422B7BE562}" destId="{F96853A4-6113-4AC4-861D-B58CE6F2366E}" srcOrd="1" destOrd="0" presId="urn:microsoft.com/office/officeart/2005/8/layout/hierarchy1"/>
    <dgm:cxn modelId="{1DC6FE1B-AACE-4916-8172-A4629448DEAE}" type="presParOf" srcId="{029F0CF7-5964-46F8-9ED0-29F4D570032E}" destId="{87C29892-8EEB-4F06-9BF1-88D9321A97A6}" srcOrd="1" destOrd="0" presId="urn:microsoft.com/office/officeart/2005/8/layout/hierarchy1"/>
    <dgm:cxn modelId="{1E7C98BD-759B-44C2-886B-B434712F09DB}" type="presParOf" srcId="{20146CC4-C071-4FBB-86A3-5096C5671129}" destId="{5AA166DF-C27D-4038-9B6A-A603A76254AB}" srcOrd="2" destOrd="0" presId="urn:microsoft.com/office/officeart/2005/8/layout/hierarchy1"/>
    <dgm:cxn modelId="{0BD4F2FD-944A-4FD2-8236-C74561C96654}" type="presParOf" srcId="{20146CC4-C071-4FBB-86A3-5096C5671129}" destId="{263CD203-971F-4C24-940E-71773851FC1A}" srcOrd="3" destOrd="0" presId="urn:microsoft.com/office/officeart/2005/8/layout/hierarchy1"/>
    <dgm:cxn modelId="{F190FC4D-6B90-4E69-AD2F-C61293509696}" type="presParOf" srcId="{263CD203-971F-4C24-940E-71773851FC1A}" destId="{5C1F9344-1E97-4742-A2E3-AF03986A7C13}" srcOrd="0" destOrd="0" presId="urn:microsoft.com/office/officeart/2005/8/layout/hierarchy1"/>
    <dgm:cxn modelId="{C13D3EC6-E014-49AA-88B9-35E1086F29BF}" type="presParOf" srcId="{5C1F9344-1E97-4742-A2E3-AF03986A7C13}" destId="{A11363B1-6FCD-4749-AB06-82BFCAA50563}" srcOrd="0" destOrd="0" presId="urn:microsoft.com/office/officeart/2005/8/layout/hierarchy1"/>
    <dgm:cxn modelId="{911ABEB2-DB29-46F6-AA2E-1B47D9DA1D36}" type="presParOf" srcId="{5C1F9344-1E97-4742-A2E3-AF03986A7C13}" destId="{AA498585-3172-44CF-859F-33CF35A6A967}" srcOrd="1" destOrd="0" presId="urn:microsoft.com/office/officeart/2005/8/layout/hierarchy1"/>
    <dgm:cxn modelId="{99784CBD-79FA-4327-A14E-C6460CD39B6A}" type="presParOf" srcId="{263CD203-971F-4C24-940E-71773851FC1A}" destId="{93FF816A-A22E-4EF4-8840-4EE6C53D39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DA9D65-124E-41F6-BACD-8D5D080F84E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7067A2-986F-4265-8301-6C5EAC251254}">
      <dgm:prSet phldrT="[Text]"/>
      <dgm:spPr/>
      <dgm:t>
        <a:bodyPr/>
        <a:lstStyle/>
        <a:p>
          <a:r>
            <a:rPr lang="en-US" dirty="0" smtClean="0"/>
            <a:t>Generic category</a:t>
          </a:r>
          <a:endParaRPr lang="en-US" dirty="0"/>
        </a:p>
      </dgm:t>
    </dgm:pt>
    <dgm:pt modelId="{0ED92532-FBC4-4BCA-8660-3CCC51D6E84F}" type="parTrans" cxnId="{E4AC75FD-1575-4362-A164-3899A040C68F}">
      <dgm:prSet/>
      <dgm:spPr/>
      <dgm:t>
        <a:bodyPr/>
        <a:lstStyle/>
        <a:p>
          <a:endParaRPr lang="en-US"/>
        </a:p>
      </dgm:t>
    </dgm:pt>
    <dgm:pt modelId="{0483E8F6-EB13-4378-B690-EB7653FF4EF8}" type="sibTrans" cxnId="{E4AC75FD-1575-4362-A164-3899A040C68F}">
      <dgm:prSet/>
      <dgm:spPr/>
      <dgm:t>
        <a:bodyPr/>
        <a:lstStyle/>
        <a:p>
          <a:endParaRPr lang="en-US"/>
        </a:p>
      </dgm:t>
    </dgm:pt>
    <dgm:pt modelId="{3AA397B5-96AB-4ECA-9134-A0F50B34FF92}">
      <dgm:prSet phldrT="[Text]"/>
      <dgm:spPr/>
      <dgm:t>
        <a:bodyPr/>
        <a:lstStyle/>
        <a:p>
          <a:r>
            <a:rPr lang="en-US" dirty="0" smtClean="0"/>
            <a:t>Product class</a:t>
          </a:r>
          <a:endParaRPr lang="en-US" dirty="0"/>
        </a:p>
      </dgm:t>
    </dgm:pt>
    <dgm:pt modelId="{7B8F29B0-2F48-401A-A20D-8C175FFDCF71}" type="parTrans" cxnId="{024CD68B-71E7-49B1-BA53-A9EC3480F40A}">
      <dgm:prSet/>
      <dgm:spPr/>
      <dgm:t>
        <a:bodyPr/>
        <a:lstStyle/>
        <a:p>
          <a:endParaRPr lang="en-US"/>
        </a:p>
      </dgm:t>
    </dgm:pt>
    <dgm:pt modelId="{682297FF-5D57-4B69-A5D2-B56F3F47188C}" type="sibTrans" cxnId="{024CD68B-71E7-49B1-BA53-A9EC3480F40A}">
      <dgm:prSet/>
      <dgm:spPr/>
      <dgm:t>
        <a:bodyPr/>
        <a:lstStyle/>
        <a:p>
          <a:endParaRPr lang="en-US"/>
        </a:p>
      </dgm:t>
    </dgm:pt>
    <dgm:pt modelId="{79B2CF46-6B37-43DD-9370-A08B6D5AF383}">
      <dgm:prSet phldrT="[Text]"/>
      <dgm:spPr/>
      <dgm:t>
        <a:bodyPr/>
        <a:lstStyle/>
        <a:p>
          <a:r>
            <a:rPr lang="en-US" dirty="0" smtClean="0"/>
            <a:t>Product type </a:t>
          </a:r>
          <a:endParaRPr lang="en-US" dirty="0"/>
        </a:p>
      </dgm:t>
    </dgm:pt>
    <dgm:pt modelId="{768AE2E3-DA05-474E-A449-F023CA6D8CF3}" type="parTrans" cxnId="{0C6D33CB-C7EF-4405-A846-D3B5EDDB4C39}">
      <dgm:prSet/>
      <dgm:spPr/>
      <dgm:t>
        <a:bodyPr/>
        <a:lstStyle/>
        <a:p>
          <a:endParaRPr lang="en-US"/>
        </a:p>
      </dgm:t>
    </dgm:pt>
    <dgm:pt modelId="{B7C21349-9088-43DB-8A0C-B15729A166FA}" type="sibTrans" cxnId="{0C6D33CB-C7EF-4405-A846-D3B5EDDB4C39}">
      <dgm:prSet/>
      <dgm:spPr/>
      <dgm:t>
        <a:bodyPr/>
        <a:lstStyle/>
        <a:p>
          <a:endParaRPr lang="en-US"/>
        </a:p>
      </dgm:t>
    </dgm:pt>
    <dgm:pt modelId="{E15F086A-B84E-4E2B-9013-E14CC6444C53}">
      <dgm:prSet phldrT="[Text]"/>
      <dgm:spPr/>
      <dgm:t>
        <a:bodyPr/>
        <a:lstStyle/>
        <a:p>
          <a:r>
            <a:rPr lang="en-US" dirty="0" smtClean="0"/>
            <a:t>Product type </a:t>
          </a:r>
          <a:endParaRPr lang="en-US" dirty="0"/>
        </a:p>
      </dgm:t>
    </dgm:pt>
    <dgm:pt modelId="{7443E211-20C3-41B0-97B0-7785C7EBDC8C}" type="parTrans" cxnId="{6C938559-47E3-468C-A833-9CB6886F57D8}">
      <dgm:prSet/>
      <dgm:spPr/>
      <dgm:t>
        <a:bodyPr/>
        <a:lstStyle/>
        <a:p>
          <a:endParaRPr lang="en-US"/>
        </a:p>
      </dgm:t>
    </dgm:pt>
    <dgm:pt modelId="{46C4799B-6C05-4818-886D-928AC31AF056}" type="sibTrans" cxnId="{6C938559-47E3-468C-A833-9CB6886F57D8}">
      <dgm:prSet/>
      <dgm:spPr/>
      <dgm:t>
        <a:bodyPr/>
        <a:lstStyle/>
        <a:p>
          <a:endParaRPr lang="en-US"/>
        </a:p>
      </dgm:t>
    </dgm:pt>
    <dgm:pt modelId="{BF9F9EEF-8ED4-4DC1-B3EA-36C539C82917}">
      <dgm:prSet phldrT="[Text]"/>
      <dgm:spPr/>
      <dgm:t>
        <a:bodyPr/>
        <a:lstStyle/>
        <a:p>
          <a:r>
            <a:rPr lang="en-US" dirty="0" smtClean="0"/>
            <a:t>Product class</a:t>
          </a:r>
          <a:endParaRPr lang="en-US" dirty="0"/>
        </a:p>
      </dgm:t>
    </dgm:pt>
    <dgm:pt modelId="{87085195-6A06-43B7-9236-B65A3351DF95}" type="parTrans" cxnId="{0D30E4F0-C6C4-417C-905C-F08C373DDC23}">
      <dgm:prSet/>
      <dgm:spPr/>
      <dgm:t>
        <a:bodyPr/>
        <a:lstStyle/>
        <a:p>
          <a:endParaRPr lang="en-US"/>
        </a:p>
      </dgm:t>
    </dgm:pt>
    <dgm:pt modelId="{4DB784A4-590E-4AAD-A9E9-FC863CEFAADC}" type="sibTrans" cxnId="{0D30E4F0-C6C4-417C-905C-F08C373DDC23}">
      <dgm:prSet/>
      <dgm:spPr/>
      <dgm:t>
        <a:bodyPr/>
        <a:lstStyle/>
        <a:p>
          <a:endParaRPr lang="en-US"/>
        </a:p>
      </dgm:t>
    </dgm:pt>
    <dgm:pt modelId="{9A11E82D-EBE8-4951-A9C7-A6B8C12AAB37}">
      <dgm:prSet phldrT="[Text]"/>
      <dgm:spPr/>
      <dgm:t>
        <a:bodyPr/>
        <a:lstStyle/>
        <a:p>
          <a:r>
            <a:rPr lang="en-US" dirty="0" smtClean="0"/>
            <a:t>Product type </a:t>
          </a:r>
          <a:endParaRPr lang="en-US" dirty="0"/>
        </a:p>
      </dgm:t>
    </dgm:pt>
    <dgm:pt modelId="{5B360CF1-7ECC-4544-999B-3201E5AFFF19}" type="parTrans" cxnId="{F65D335A-7533-46C1-B31D-59AC06B46DFE}">
      <dgm:prSet/>
      <dgm:spPr/>
      <dgm:t>
        <a:bodyPr/>
        <a:lstStyle/>
        <a:p>
          <a:endParaRPr lang="en-US"/>
        </a:p>
      </dgm:t>
    </dgm:pt>
    <dgm:pt modelId="{9840D6D7-96C2-424C-8FA2-AF00D1480FED}" type="sibTrans" cxnId="{F65D335A-7533-46C1-B31D-59AC06B46DFE}">
      <dgm:prSet/>
      <dgm:spPr/>
      <dgm:t>
        <a:bodyPr/>
        <a:lstStyle/>
        <a:p>
          <a:endParaRPr lang="en-US"/>
        </a:p>
      </dgm:t>
    </dgm:pt>
    <dgm:pt modelId="{461C0FF4-CEEA-4529-8BC9-890835D4F06D}" type="pres">
      <dgm:prSet presAssocID="{BEDA9D65-124E-41F6-BACD-8D5D080F84E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C79EE70-A391-4EA1-A26D-A68C23FDF6BA}" type="pres">
      <dgm:prSet presAssocID="{6D7067A2-986F-4265-8301-6C5EAC251254}" presName="root1" presStyleCnt="0"/>
      <dgm:spPr/>
    </dgm:pt>
    <dgm:pt modelId="{73A72A74-BB40-42F9-9584-F9AF078DC9D5}" type="pres">
      <dgm:prSet presAssocID="{6D7067A2-986F-4265-8301-6C5EAC25125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52584CA-20EF-45A9-8B74-1FBEF8E443E8}" type="pres">
      <dgm:prSet presAssocID="{6D7067A2-986F-4265-8301-6C5EAC251254}" presName="level2hierChild" presStyleCnt="0"/>
      <dgm:spPr/>
    </dgm:pt>
    <dgm:pt modelId="{9D69A277-9F4D-41AD-8822-672BB196BFEC}" type="pres">
      <dgm:prSet presAssocID="{7B8F29B0-2F48-401A-A20D-8C175FFDCF71}" presName="conn2-1" presStyleLbl="parChTrans1D2" presStyleIdx="0" presStyleCnt="2"/>
      <dgm:spPr/>
      <dgm:t>
        <a:bodyPr/>
        <a:lstStyle/>
        <a:p>
          <a:endParaRPr lang="en-GB"/>
        </a:p>
      </dgm:t>
    </dgm:pt>
    <dgm:pt modelId="{A759EAA3-203A-4D4D-A49E-DF836A06FA71}" type="pres">
      <dgm:prSet presAssocID="{7B8F29B0-2F48-401A-A20D-8C175FFDCF71}" presName="connTx" presStyleLbl="parChTrans1D2" presStyleIdx="0" presStyleCnt="2"/>
      <dgm:spPr/>
      <dgm:t>
        <a:bodyPr/>
        <a:lstStyle/>
        <a:p>
          <a:endParaRPr lang="en-GB"/>
        </a:p>
      </dgm:t>
    </dgm:pt>
    <dgm:pt modelId="{B97393D0-E816-410D-B0EC-42E5FB73EB15}" type="pres">
      <dgm:prSet presAssocID="{3AA397B5-96AB-4ECA-9134-A0F50B34FF92}" presName="root2" presStyleCnt="0"/>
      <dgm:spPr/>
    </dgm:pt>
    <dgm:pt modelId="{ABFDDDCE-7E88-4AAC-8450-F926A8F0D6C7}" type="pres">
      <dgm:prSet presAssocID="{3AA397B5-96AB-4ECA-9134-A0F50B34FF9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BF735C-D5E0-4390-A341-DDA14B6EF269}" type="pres">
      <dgm:prSet presAssocID="{3AA397B5-96AB-4ECA-9134-A0F50B34FF92}" presName="level3hierChild" presStyleCnt="0"/>
      <dgm:spPr/>
    </dgm:pt>
    <dgm:pt modelId="{2B28BD3C-351B-4C86-BFE6-7AA4074399C3}" type="pres">
      <dgm:prSet presAssocID="{768AE2E3-DA05-474E-A449-F023CA6D8CF3}" presName="conn2-1" presStyleLbl="parChTrans1D3" presStyleIdx="0" presStyleCnt="3"/>
      <dgm:spPr/>
      <dgm:t>
        <a:bodyPr/>
        <a:lstStyle/>
        <a:p>
          <a:endParaRPr lang="en-GB"/>
        </a:p>
      </dgm:t>
    </dgm:pt>
    <dgm:pt modelId="{29EBBAAF-F3B6-4F00-869B-69E8BE102EB4}" type="pres">
      <dgm:prSet presAssocID="{768AE2E3-DA05-474E-A449-F023CA6D8CF3}" presName="connTx" presStyleLbl="parChTrans1D3" presStyleIdx="0" presStyleCnt="3"/>
      <dgm:spPr/>
      <dgm:t>
        <a:bodyPr/>
        <a:lstStyle/>
        <a:p>
          <a:endParaRPr lang="en-GB"/>
        </a:p>
      </dgm:t>
    </dgm:pt>
    <dgm:pt modelId="{E81CF5B8-1C48-4F13-9587-86BDBD1696AB}" type="pres">
      <dgm:prSet presAssocID="{79B2CF46-6B37-43DD-9370-A08B6D5AF383}" presName="root2" presStyleCnt="0"/>
      <dgm:spPr/>
    </dgm:pt>
    <dgm:pt modelId="{88DF9953-F090-46EC-90C8-2AAA2D1D033E}" type="pres">
      <dgm:prSet presAssocID="{79B2CF46-6B37-43DD-9370-A08B6D5AF383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79937-AD0A-4B42-8C21-88BD589DE787}" type="pres">
      <dgm:prSet presAssocID="{79B2CF46-6B37-43DD-9370-A08B6D5AF383}" presName="level3hierChild" presStyleCnt="0"/>
      <dgm:spPr/>
    </dgm:pt>
    <dgm:pt modelId="{AA6AB0FE-F593-4DB8-8706-CD3D7AEEF42C}" type="pres">
      <dgm:prSet presAssocID="{7443E211-20C3-41B0-97B0-7785C7EBDC8C}" presName="conn2-1" presStyleLbl="parChTrans1D3" presStyleIdx="1" presStyleCnt="3"/>
      <dgm:spPr/>
      <dgm:t>
        <a:bodyPr/>
        <a:lstStyle/>
        <a:p>
          <a:endParaRPr lang="en-GB"/>
        </a:p>
      </dgm:t>
    </dgm:pt>
    <dgm:pt modelId="{FCD367D2-922D-456F-8CD6-B79EC5124429}" type="pres">
      <dgm:prSet presAssocID="{7443E211-20C3-41B0-97B0-7785C7EBDC8C}" presName="connTx" presStyleLbl="parChTrans1D3" presStyleIdx="1" presStyleCnt="3"/>
      <dgm:spPr/>
      <dgm:t>
        <a:bodyPr/>
        <a:lstStyle/>
        <a:p>
          <a:endParaRPr lang="en-GB"/>
        </a:p>
      </dgm:t>
    </dgm:pt>
    <dgm:pt modelId="{3DC2C9F3-9046-4E49-B5F5-F3BD19D545C0}" type="pres">
      <dgm:prSet presAssocID="{E15F086A-B84E-4E2B-9013-E14CC6444C53}" presName="root2" presStyleCnt="0"/>
      <dgm:spPr/>
    </dgm:pt>
    <dgm:pt modelId="{5514758B-D41E-41A4-90A0-51D52E01BF59}" type="pres">
      <dgm:prSet presAssocID="{E15F086A-B84E-4E2B-9013-E14CC6444C5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F1489D-524E-42C4-B62C-41DA27E58238}" type="pres">
      <dgm:prSet presAssocID="{E15F086A-B84E-4E2B-9013-E14CC6444C53}" presName="level3hierChild" presStyleCnt="0"/>
      <dgm:spPr/>
    </dgm:pt>
    <dgm:pt modelId="{58A10C0F-1931-48B2-A8A0-DB55A345FA26}" type="pres">
      <dgm:prSet presAssocID="{87085195-6A06-43B7-9236-B65A3351DF95}" presName="conn2-1" presStyleLbl="parChTrans1D2" presStyleIdx="1" presStyleCnt="2"/>
      <dgm:spPr/>
      <dgm:t>
        <a:bodyPr/>
        <a:lstStyle/>
        <a:p>
          <a:endParaRPr lang="en-GB"/>
        </a:p>
      </dgm:t>
    </dgm:pt>
    <dgm:pt modelId="{B6A1D246-091D-48FF-846A-4C1C86EE34CA}" type="pres">
      <dgm:prSet presAssocID="{87085195-6A06-43B7-9236-B65A3351DF95}" presName="connTx" presStyleLbl="parChTrans1D2" presStyleIdx="1" presStyleCnt="2"/>
      <dgm:spPr/>
      <dgm:t>
        <a:bodyPr/>
        <a:lstStyle/>
        <a:p>
          <a:endParaRPr lang="en-GB"/>
        </a:p>
      </dgm:t>
    </dgm:pt>
    <dgm:pt modelId="{B404E1C5-FD27-457D-A388-BA1DD799379B}" type="pres">
      <dgm:prSet presAssocID="{BF9F9EEF-8ED4-4DC1-B3EA-36C539C82917}" presName="root2" presStyleCnt="0"/>
      <dgm:spPr/>
    </dgm:pt>
    <dgm:pt modelId="{CB066AAF-D3B6-4FC7-9300-E848EFF25071}" type="pres">
      <dgm:prSet presAssocID="{BF9F9EEF-8ED4-4DC1-B3EA-36C539C829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65A12-B8D1-439C-B165-410C84538368}" type="pres">
      <dgm:prSet presAssocID="{BF9F9EEF-8ED4-4DC1-B3EA-36C539C82917}" presName="level3hierChild" presStyleCnt="0"/>
      <dgm:spPr/>
    </dgm:pt>
    <dgm:pt modelId="{83CBE531-BD33-4871-93E5-2809C07B937D}" type="pres">
      <dgm:prSet presAssocID="{5B360CF1-7ECC-4544-999B-3201E5AFFF19}" presName="conn2-1" presStyleLbl="parChTrans1D3" presStyleIdx="2" presStyleCnt="3"/>
      <dgm:spPr/>
      <dgm:t>
        <a:bodyPr/>
        <a:lstStyle/>
        <a:p>
          <a:endParaRPr lang="en-GB"/>
        </a:p>
      </dgm:t>
    </dgm:pt>
    <dgm:pt modelId="{093F6F1A-BCEE-4153-9D8B-60B4626A184D}" type="pres">
      <dgm:prSet presAssocID="{5B360CF1-7ECC-4544-999B-3201E5AFFF19}" presName="connTx" presStyleLbl="parChTrans1D3" presStyleIdx="2" presStyleCnt="3"/>
      <dgm:spPr/>
      <dgm:t>
        <a:bodyPr/>
        <a:lstStyle/>
        <a:p>
          <a:endParaRPr lang="en-GB"/>
        </a:p>
      </dgm:t>
    </dgm:pt>
    <dgm:pt modelId="{3F05E414-CAAF-44FF-A5BF-6176007C5F8E}" type="pres">
      <dgm:prSet presAssocID="{9A11E82D-EBE8-4951-A9C7-A6B8C12AAB37}" presName="root2" presStyleCnt="0"/>
      <dgm:spPr/>
    </dgm:pt>
    <dgm:pt modelId="{B73061B9-111A-44EE-9EB5-53C78D66BE32}" type="pres">
      <dgm:prSet presAssocID="{9A11E82D-EBE8-4951-A9C7-A6B8C12AAB37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9AB8CC-4B61-4867-9288-3AA6BC3BF94C}" type="pres">
      <dgm:prSet presAssocID="{9A11E82D-EBE8-4951-A9C7-A6B8C12AAB37}" presName="level3hierChild" presStyleCnt="0"/>
      <dgm:spPr/>
    </dgm:pt>
  </dgm:ptLst>
  <dgm:cxnLst>
    <dgm:cxn modelId="{6E7DEA05-0F12-4E16-A260-5DC2926B4586}" type="presOf" srcId="{3AA397B5-96AB-4ECA-9134-A0F50B34FF92}" destId="{ABFDDDCE-7E88-4AAC-8450-F926A8F0D6C7}" srcOrd="0" destOrd="0" presId="urn:microsoft.com/office/officeart/2005/8/layout/hierarchy2"/>
    <dgm:cxn modelId="{A15FCE0A-40FE-4036-98C7-D3DEC47E9542}" type="presOf" srcId="{87085195-6A06-43B7-9236-B65A3351DF95}" destId="{B6A1D246-091D-48FF-846A-4C1C86EE34CA}" srcOrd="1" destOrd="0" presId="urn:microsoft.com/office/officeart/2005/8/layout/hierarchy2"/>
    <dgm:cxn modelId="{D56A496A-83E6-4C15-9EF9-E38E99936B29}" type="presOf" srcId="{7B8F29B0-2F48-401A-A20D-8C175FFDCF71}" destId="{9D69A277-9F4D-41AD-8822-672BB196BFEC}" srcOrd="0" destOrd="0" presId="urn:microsoft.com/office/officeart/2005/8/layout/hierarchy2"/>
    <dgm:cxn modelId="{BB6E5A24-8816-4B12-85A5-EFB307E6C1A7}" type="presOf" srcId="{5B360CF1-7ECC-4544-999B-3201E5AFFF19}" destId="{83CBE531-BD33-4871-93E5-2809C07B937D}" srcOrd="0" destOrd="0" presId="urn:microsoft.com/office/officeart/2005/8/layout/hierarchy2"/>
    <dgm:cxn modelId="{BC339E75-3E29-460E-BC11-170637873DD3}" type="presOf" srcId="{9A11E82D-EBE8-4951-A9C7-A6B8C12AAB37}" destId="{B73061B9-111A-44EE-9EB5-53C78D66BE32}" srcOrd="0" destOrd="0" presId="urn:microsoft.com/office/officeart/2005/8/layout/hierarchy2"/>
    <dgm:cxn modelId="{A75F41DE-5303-4444-ACF4-C4FFB9FC4294}" type="presOf" srcId="{BEDA9D65-124E-41F6-BACD-8D5D080F84E8}" destId="{461C0FF4-CEEA-4529-8BC9-890835D4F06D}" srcOrd="0" destOrd="0" presId="urn:microsoft.com/office/officeart/2005/8/layout/hierarchy2"/>
    <dgm:cxn modelId="{E4AC75FD-1575-4362-A164-3899A040C68F}" srcId="{BEDA9D65-124E-41F6-BACD-8D5D080F84E8}" destId="{6D7067A2-986F-4265-8301-6C5EAC251254}" srcOrd="0" destOrd="0" parTransId="{0ED92532-FBC4-4BCA-8660-3CCC51D6E84F}" sibTransId="{0483E8F6-EB13-4378-B690-EB7653FF4EF8}"/>
    <dgm:cxn modelId="{6C938559-47E3-468C-A833-9CB6886F57D8}" srcId="{3AA397B5-96AB-4ECA-9134-A0F50B34FF92}" destId="{E15F086A-B84E-4E2B-9013-E14CC6444C53}" srcOrd="1" destOrd="0" parTransId="{7443E211-20C3-41B0-97B0-7785C7EBDC8C}" sibTransId="{46C4799B-6C05-4818-886D-928AC31AF056}"/>
    <dgm:cxn modelId="{2CC408FE-03DC-46CD-80DE-2FCE1AEAB343}" type="presOf" srcId="{7443E211-20C3-41B0-97B0-7785C7EBDC8C}" destId="{AA6AB0FE-F593-4DB8-8706-CD3D7AEEF42C}" srcOrd="0" destOrd="0" presId="urn:microsoft.com/office/officeart/2005/8/layout/hierarchy2"/>
    <dgm:cxn modelId="{D4303FAD-1F15-444E-9081-9149175661DE}" type="presOf" srcId="{BF9F9EEF-8ED4-4DC1-B3EA-36C539C82917}" destId="{CB066AAF-D3B6-4FC7-9300-E848EFF25071}" srcOrd="0" destOrd="0" presId="urn:microsoft.com/office/officeart/2005/8/layout/hierarchy2"/>
    <dgm:cxn modelId="{CA27DD69-65C0-4799-94EE-310AB09F69F4}" type="presOf" srcId="{768AE2E3-DA05-474E-A449-F023CA6D8CF3}" destId="{29EBBAAF-F3B6-4F00-869B-69E8BE102EB4}" srcOrd="1" destOrd="0" presId="urn:microsoft.com/office/officeart/2005/8/layout/hierarchy2"/>
    <dgm:cxn modelId="{A0351A10-6256-4BC3-B115-55B1EF72D665}" type="presOf" srcId="{7B8F29B0-2F48-401A-A20D-8C175FFDCF71}" destId="{A759EAA3-203A-4D4D-A49E-DF836A06FA71}" srcOrd="1" destOrd="0" presId="urn:microsoft.com/office/officeart/2005/8/layout/hierarchy2"/>
    <dgm:cxn modelId="{F65D335A-7533-46C1-B31D-59AC06B46DFE}" srcId="{BF9F9EEF-8ED4-4DC1-B3EA-36C539C82917}" destId="{9A11E82D-EBE8-4951-A9C7-A6B8C12AAB37}" srcOrd="0" destOrd="0" parTransId="{5B360CF1-7ECC-4544-999B-3201E5AFFF19}" sibTransId="{9840D6D7-96C2-424C-8FA2-AF00D1480FED}"/>
    <dgm:cxn modelId="{8BCE7AD0-8625-44DD-8C71-38FF2C2EF7EB}" type="presOf" srcId="{7443E211-20C3-41B0-97B0-7785C7EBDC8C}" destId="{FCD367D2-922D-456F-8CD6-B79EC5124429}" srcOrd="1" destOrd="0" presId="urn:microsoft.com/office/officeart/2005/8/layout/hierarchy2"/>
    <dgm:cxn modelId="{0D30E4F0-C6C4-417C-905C-F08C373DDC23}" srcId="{6D7067A2-986F-4265-8301-6C5EAC251254}" destId="{BF9F9EEF-8ED4-4DC1-B3EA-36C539C82917}" srcOrd="1" destOrd="0" parTransId="{87085195-6A06-43B7-9236-B65A3351DF95}" sibTransId="{4DB784A4-590E-4AAD-A9E9-FC863CEFAADC}"/>
    <dgm:cxn modelId="{7EE09000-5FC7-4C61-9CB9-15EF6ABA2A92}" type="presOf" srcId="{E15F086A-B84E-4E2B-9013-E14CC6444C53}" destId="{5514758B-D41E-41A4-90A0-51D52E01BF59}" srcOrd="0" destOrd="0" presId="urn:microsoft.com/office/officeart/2005/8/layout/hierarchy2"/>
    <dgm:cxn modelId="{9C4166DD-58DA-46AF-A2B5-FC99615F292B}" type="presOf" srcId="{768AE2E3-DA05-474E-A449-F023CA6D8CF3}" destId="{2B28BD3C-351B-4C86-BFE6-7AA4074399C3}" srcOrd="0" destOrd="0" presId="urn:microsoft.com/office/officeart/2005/8/layout/hierarchy2"/>
    <dgm:cxn modelId="{024CD68B-71E7-49B1-BA53-A9EC3480F40A}" srcId="{6D7067A2-986F-4265-8301-6C5EAC251254}" destId="{3AA397B5-96AB-4ECA-9134-A0F50B34FF92}" srcOrd="0" destOrd="0" parTransId="{7B8F29B0-2F48-401A-A20D-8C175FFDCF71}" sibTransId="{682297FF-5D57-4B69-A5D2-B56F3F47188C}"/>
    <dgm:cxn modelId="{5D14E575-D244-4693-B2BD-B073C05FD4D1}" type="presOf" srcId="{79B2CF46-6B37-43DD-9370-A08B6D5AF383}" destId="{88DF9953-F090-46EC-90C8-2AAA2D1D033E}" srcOrd="0" destOrd="0" presId="urn:microsoft.com/office/officeart/2005/8/layout/hierarchy2"/>
    <dgm:cxn modelId="{D2E5B3BF-2A16-4E5C-82D8-432EE0D2F259}" type="presOf" srcId="{87085195-6A06-43B7-9236-B65A3351DF95}" destId="{58A10C0F-1931-48B2-A8A0-DB55A345FA26}" srcOrd="0" destOrd="0" presId="urn:microsoft.com/office/officeart/2005/8/layout/hierarchy2"/>
    <dgm:cxn modelId="{5174B224-1D3F-4672-84F2-A59961F7298E}" type="presOf" srcId="{5B360CF1-7ECC-4544-999B-3201E5AFFF19}" destId="{093F6F1A-BCEE-4153-9D8B-60B4626A184D}" srcOrd="1" destOrd="0" presId="urn:microsoft.com/office/officeart/2005/8/layout/hierarchy2"/>
    <dgm:cxn modelId="{4746A0DF-BCB8-4240-A8AE-75E0D75D26D0}" type="presOf" srcId="{6D7067A2-986F-4265-8301-6C5EAC251254}" destId="{73A72A74-BB40-42F9-9584-F9AF078DC9D5}" srcOrd="0" destOrd="0" presId="urn:microsoft.com/office/officeart/2005/8/layout/hierarchy2"/>
    <dgm:cxn modelId="{0C6D33CB-C7EF-4405-A846-D3B5EDDB4C39}" srcId="{3AA397B5-96AB-4ECA-9134-A0F50B34FF92}" destId="{79B2CF46-6B37-43DD-9370-A08B6D5AF383}" srcOrd="0" destOrd="0" parTransId="{768AE2E3-DA05-474E-A449-F023CA6D8CF3}" sibTransId="{B7C21349-9088-43DB-8A0C-B15729A166FA}"/>
    <dgm:cxn modelId="{54E2A128-1412-4774-B0D7-EAD791E03F0F}" type="presParOf" srcId="{461C0FF4-CEEA-4529-8BC9-890835D4F06D}" destId="{CC79EE70-A391-4EA1-A26D-A68C23FDF6BA}" srcOrd="0" destOrd="0" presId="urn:microsoft.com/office/officeart/2005/8/layout/hierarchy2"/>
    <dgm:cxn modelId="{BBE7B0C8-1F67-4CB3-A671-D669CDBB0B24}" type="presParOf" srcId="{CC79EE70-A391-4EA1-A26D-A68C23FDF6BA}" destId="{73A72A74-BB40-42F9-9584-F9AF078DC9D5}" srcOrd="0" destOrd="0" presId="urn:microsoft.com/office/officeart/2005/8/layout/hierarchy2"/>
    <dgm:cxn modelId="{6B6244A5-E0FE-48AC-9043-3701BDE1FFB9}" type="presParOf" srcId="{CC79EE70-A391-4EA1-A26D-A68C23FDF6BA}" destId="{052584CA-20EF-45A9-8B74-1FBEF8E443E8}" srcOrd="1" destOrd="0" presId="urn:microsoft.com/office/officeart/2005/8/layout/hierarchy2"/>
    <dgm:cxn modelId="{329D898F-91CA-41CC-9839-6D0C90F91986}" type="presParOf" srcId="{052584CA-20EF-45A9-8B74-1FBEF8E443E8}" destId="{9D69A277-9F4D-41AD-8822-672BB196BFEC}" srcOrd="0" destOrd="0" presId="urn:microsoft.com/office/officeart/2005/8/layout/hierarchy2"/>
    <dgm:cxn modelId="{F02A6527-8A35-49E9-A50F-91F294752E1F}" type="presParOf" srcId="{9D69A277-9F4D-41AD-8822-672BB196BFEC}" destId="{A759EAA3-203A-4D4D-A49E-DF836A06FA71}" srcOrd="0" destOrd="0" presId="urn:microsoft.com/office/officeart/2005/8/layout/hierarchy2"/>
    <dgm:cxn modelId="{011382F9-687A-4107-880E-2C42E8B5D10E}" type="presParOf" srcId="{052584CA-20EF-45A9-8B74-1FBEF8E443E8}" destId="{B97393D0-E816-410D-B0EC-42E5FB73EB15}" srcOrd="1" destOrd="0" presId="urn:microsoft.com/office/officeart/2005/8/layout/hierarchy2"/>
    <dgm:cxn modelId="{67337BCB-3B1D-40C5-A61C-E14A6D2659B2}" type="presParOf" srcId="{B97393D0-E816-410D-B0EC-42E5FB73EB15}" destId="{ABFDDDCE-7E88-4AAC-8450-F926A8F0D6C7}" srcOrd="0" destOrd="0" presId="urn:microsoft.com/office/officeart/2005/8/layout/hierarchy2"/>
    <dgm:cxn modelId="{D6077D66-20AF-4B59-A2B4-043B93BED193}" type="presParOf" srcId="{B97393D0-E816-410D-B0EC-42E5FB73EB15}" destId="{F2BF735C-D5E0-4390-A341-DDA14B6EF269}" srcOrd="1" destOrd="0" presId="urn:microsoft.com/office/officeart/2005/8/layout/hierarchy2"/>
    <dgm:cxn modelId="{E27C7073-8FFC-4DAA-AF75-139A222EAD55}" type="presParOf" srcId="{F2BF735C-D5E0-4390-A341-DDA14B6EF269}" destId="{2B28BD3C-351B-4C86-BFE6-7AA4074399C3}" srcOrd="0" destOrd="0" presId="urn:microsoft.com/office/officeart/2005/8/layout/hierarchy2"/>
    <dgm:cxn modelId="{D47741BF-D691-49E1-A0A8-CB444E32DA73}" type="presParOf" srcId="{2B28BD3C-351B-4C86-BFE6-7AA4074399C3}" destId="{29EBBAAF-F3B6-4F00-869B-69E8BE102EB4}" srcOrd="0" destOrd="0" presId="urn:microsoft.com/office/officeart/2005/8/layout/hierarchy2"/>
    <dgm:cxn modelId="{51BD00AF-6D06-4190-BF9D-2F506008F0B0}" type="presParOf" srcId="{F2BF735C-D5E0-4390-A341-DDA14B6EF269}" destId="{E81CF5B8-1C48-4F13-9587-86BDBD1696AB}" srcOrd="1" destOrd="0" presId="urn:microsoft.com/office/officeart/2005/8/layout/hierarchy2"/>
    <dgm:cxn modelId="{00DDD9D7-3478-478E-A025-B75E406B68CA}" type="presParOf" srcId="{E81CF5B8-1C48-4F13-9587-86BDBD1696AB}" destId="{88DF9953-F090-46EC-90C8-2AAA2D1D033E}" srcOrd="0" destOrd="0" presId="urn:microsoft.com/office/officeart/2005/8/layout/hierarchy2"/>
    <dgm:cxn modelId="{41092DAD-B9DB-4237-84DB-76F20BEBFF5A}" type="presParOf" srcId="{E81CF5B8-1C48-4F13-9587-86BDBD1696AB}" destId="{2EA79937-AD0A-4B42-8C21-88BD589DE787}" srcOrd="1" destOrd="0" presId="urn:microsoft.com/office/officeart/2005/8/layout/hierarchy2"/>
    <dgm:cxn modelId="{B33F4C3C-2752-4A10-A257-B48AB3A2FB25}" type="presParOf" srcId="{F2BF735C-D5E0-4390-A341-DDA14B6EF269}" destId="{AA6AB0FE-F593-4DB8-8706-CD3D7AEEF42C}" srcOrd="2" destOrd="0" presId="urn:microsoft.com/office/officeart/2005/8/layout/hierarchy2"/>
    <dgm:cxn modelId="{802E75F5-2896-464D-AE82-3F067EB543EE}" type="presParOf" srcId="{AA6AB0FE-F593-4DB8-8706-CD3D7AEEF42C}" destId="{FCD367D2-922D-456F-8CD6-B79EC5124429}" srcOrd="0" destOrd="0" presId="urn:microsoft.com/office/officeart/2005/8/layout/hierarchy2"/>
    <dgm:cxn modelId="{926B9DA4-7548-4341-88AF-5356E827167F}" type="presParOf" srcId="{F2BF735C-D5E0-4390-A341-DDA14B6EF269}" destId="{3DC2C9F3-9046-4E49-B5F5-F3BD19D545C0}" srcOrd="3" destOrd="0" presId="urn:microsoft.com/office/officeart/2005/8/layout/hierarchy2"/>
    <dgm:cxn modelId="{F6A2417D-D59B-420C-860A-0923E6CAA6A7}" type="presParOf" srcId="{3DC2C9F3-9046-4E49-B5F5-F3BD19D545C0}" destId="{5514758B-D41E-41A4-90A0-51D52E01BF59}" srcOrd="0" destOrd="0" presId="urn:microsoft.com/office/officeart/2005/8/layout/hierarchy2"/>
    <dgm:cxn modelId="{47CBA960-78FF-4767-87F8-AAC4FB8B9E21}" type="presParOf" srcId="{3DC2C9F3-9046-4E49-B5F5-F3BD19D545C0}" destId="{38F1489D-524E-42C4-B62C-41DA27E58238}" srcOrd="1" destOrd="0" presId="urn:microsoft.com/office/officeart/2005/8/layout/hierarchy2"/>
    <dgm:cxn modelId="{BDEDB8D9-FCF7-4751-97C7-2AB2B3AC0FDB}" type="presParOf" srcId="{052584CA-20EF-45A9-8B74-1FBEF8E443E8}" destId="{58A10C0F-1931-48B2-A8A0-DB55A345FA26}" srcOrd="2" destOrd="0" presId="urn:microsoft.com/office/officeart/2005/8/layout/hierarchy2"/>
    <dgm:cxn modelId="{711744F8-455A-4BBD-88A4-65C796533B17}" type="presParOf" srcId="{58A10C0F-1931-48B2-A8A0-DB55A345FA26}" destId="{B6A1D246-091D-48FF-846A-4C1C86EE34CA}" srcOrd="0" destOrd="0" presId="urn:microsoft.com/office/officeart/2005/8/layout/hierarchy2"/>
    <dgm:cxn modelId="{AC3844E7-7B81-4EB9-A943-6368917DFBEE}" type="presParOf" srcId="{052584CA-20EF-45A9-8B74-1FBEF8E443E8}" destId="{B404E1C5-FD27-457D-A388-BA1DD799379B}" srcOrd="3" destOrd="0" presId="urn:microsoft.com/office/officeart/2005/8/layout/hierarchy2"/>
    <dgm:cxn modelId="{A5C4C409-C743-42F1-B431-5B3A2FEC5A63}" type="presParOf" srcId="{B404E1C5-FD27-457D-A388-BA1DD799379B}" destId="{CB066AAF-D3B6-4FC7-9300-E848EFF25071}" srcOrd="0" destOrd="0" presId="urn:microsoft.com/office/officeart/2005/8/layout/hierarchy2"/>
    <dgm:cxn modelId="{E3C385B8-C861-4297-BCAF-30F2443B3E36}" type="presParOf" srcId="{B404E1C5-FD27-457D-A388-BA1DD799379B}" destId="{DC365A12-B8D1-439C-B165-410C84538368}" srcOrd="1" destOrd="0" presId="urn:microsoft.com/office/officeart/2005/8/layout/hierarchy2"/>
    <dgm:cxn modelId="{76FCF5BE-C984-43A5-90E8-9A1E42169ABD}" type="presParOf" srcId="{DC365A12-B8D1-439C-B165-410C84538368}" destId="{83CBE531-BD33-4871-93E5-2809C07B937D}" srcOrd="0" destOrd="0" presId="urn:microsoft.com/office/officeart/2005/8/layout/hierarchy2"/>
    <dgm:cxn modelId="{8CEF35F1-7B41-4A54-AEE2-3D6FA9ADF2EC}" type="presParOf" srcId="{83CBE531-BD33-4871-93E5-2809C07B937D}" destId="{093F6F1A-BCEE-4153-9D8B-60B4626A184D}" srcOrd="0" destOrd="0" presId="urn:microsoft.com/office/officeart/2005/8/layout/hierarchy2"/>
    <dgm:cxn modelId="{E0065BE7-2022-4BF4-9E44-A0EC30EE8ADD}" type="presParOf" srcId="{DC365A12-B8D1-439C-B165-410C84538368}" destId="{3F05E414-CAAF-44FF-A5BF-6176007C5F8E}" srcOrd="1" destOrd="0" presId="urn:microsoft.com/office/officeart/2005/8/layout/hierarchy2"/>
    <dgm:cxn modelId="{B3819CC4-2D63-4D6C-92DA-9A6C2A5AB07D}" type="presParOf" srcId="{3F05E414-CAAF-44FF-A5BF-6176007C5F8E}" destId="{B73061B9-111A-44EE-9EB5-53C78D66BE32}" srcOrd="0" destOrd="0" presId="urn:microsoft.com/office/officeart/2005/8/layout/hierarchy2"/>
    <dgm:cxn modelId="{267BDFB6-F461-4151-A7A1-F15879F5656C}" type="presParOf" srcId="{3F05E414-CAAF-44FF-A5BF-6176007C5F8E}" destId="{B39AB8CC-4B61-4867-9288-3AA6BC3BF9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24E658-6C39-495C-8C24-D0B84C1637B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1902CA-12A0-42E3-B56B-C886CB0A4C5E}">
      <dgm:prSet phldrT="[Text]"/>
      <dgm:spPr/>
      <dgm:t>
        <a:bodyPr/>
        <a:lstStyle/>
        <a:p>
          <a:r>
            <a:rPr lang="en-US" b="1" dirty="0" smtClean="0"/>
            <a:t>?</a:t>
          </a:r>
          <a:endParaRPr lang="en-US" b="1" dirty="0"/>
        </a:p>
      </dgm:t>
    </dgm:pt>
    <dgm:pt modelId="{8B6B74AC-5FFE-4950-9112-6751FDC09262}" type="parTrans" cxnId="{94BA68A7-B9B0-4AF1-AA01-2D225C1DD1BC}">
      <dgm:prSet/>
      <dgm:spPr/>
      <dgm:t>
        <a:bodyPr/>
        <a:lstStyle/>
        <a:p>
          <a:endParaRPr lang="en-US"/>
        </a:p>
      </dgm:t>
    </dgm:pt>
    <dgm:pt modelId="{DB940262-3DE3-45EA-810B-47A81F0AF999}" type="sibTrans" cxnId="{94BA68A7-B9B0-4AF1-AA01-2D225C1DD1BC}">
      <dgm:prSet/>
      <dgm:spPr/>
      <dgm:t>
        <a:bodyPr/>
        <a:lstStyle/>
        <a:p>
          <a:endParaRPr lang="en-US"/>
        </a:p>
      </dgm:t>
    </dgm:pt>
    <dgm:pt modelId="{540F5D46-D796-4772-84F3-0FA5A2840284}">
      <dgm:prSet phldrT="[Text]"/>
      <dgm:spPr/>
      <dgm:t>
        <a:bodyPr/>
        <a:lstStyle/>
        <a:p>
          <a:r>
            <a:rPr lang="en-US" dirty="0" smtClean="0"/>
            <a:t>Which level of analysis is preferred?</a:t>
          </a:r>
          <a:endParaRPr lang="en-US" dirty="0"/>
        </a:p>
      </dgm:t>
    </dgm:pt>
    <dgm:pt modelId="{37B4A3A8-5E1D-40B7-9B87-2C6DDFC37A57}" type="parTrans" cxnId="{6D49B79A-6F9B-4C86-9BEE-886CAF9C7807}">
      <dgm:prSet/>
      <dgm:spPr/>
      <dgm:t>
        <a:bodyPr/>
        <a:lstStyle/>
        <a:p>
          <a:endParaRPr lang="en-US"/>
        </a:p>
      </dgm:t>
    </dgm:pt>
    <dgm:pt modelId="{2247DC1F-3F04-4241-98B5-AF351D4AF8A7}" type="sibTrans" cxnId="{6D49B79A-6F9B-4C86-9BEE-886CAF9C7807}">
      <dgm:prSet/>
      <dgm:spPr/>
      <dgm:t>
        <a:bodyPr/>
        <a:lstStyle/>
        <a:p>
          <a:endParaRPr lang="en-US"/>
        </a:p>
      </dgm:t>
    </dgm:pt>
    <dgm:pt modelId="{7B1D8ACE-270E-407A-91AC-DFFE86128E69}">
      <dgm:prSet phldrT="[Text]"/>
      <dgm:spPr/>
      <dgm:t>
        <a:bodyPr/>
        <a:lstStyle/>
        <a:p>
          <a:r>
            <a:rPr lang="en-US" b="1" dirty="0" smtClean="0"/>
            <a:t>Category</a:t>
          </a:r>
          <a:endParaRPr lang="en-US" b="1" dirty="0"/>
        </a:p>
      </dgm:t>
    </dgm:pt>
    <dgm:pt modelId="{5F9D159A-1650-40F6-B3DC-58ED1E32B7C5}" type="parTrans" cxnId="{DE6E73B5-9F49-4119-8EC0-BC479EE25A4F}">
      <dgm:prSet/>
      <dgm:spPr/>
      <dgm:t>
        <a:bodyPr/>
        <a:lstStyle/>
        <a:p>
          <a:endParaRPr lang="en-US"/>
        </a:p>
      </dgm:t>
    </dgm:pt>
    <dgm:pt modelId="{B48C027B-1DCC-401E-9531-D42DB3A971B9}" type="sibTrans" cxnId="{DE6E73B5-9F49-4119-8EC0-BC479EE25A4F}">
      <dgm:prSet/>
      <dgm:spPr/>
      <dgm:t>
        <a:bodyPr/>
        <a:lstStyle/>
        <a:p>
          <a:endParaRPr lang="en-US"/>
        </a:p>
      </dgm:t>
    </dgm:pt>
    <dgm:pt modelId="{2E704368-AC44-4DC7-9682-6A0D7D808BAD}">
      <dgm:prSet phldrT="[Text]"/>
      <dgm:spPr/>
      <dgm:t>
        <a:bodyPr/>
        <a:lstStyle/>
        <a:p>
          <a:r>
            <a:rPr lang="en-US" dirty="0" smtClean="0"/>
            <a:t>Fast food, very generic and could contain competing products</a:t>
          </a:r>
          <a:endParaRPr lang="en-US" dirty="0"/>
        </a:p>
      </dgm:t>
    </dgm:pt>
    <dgm:pt modelId="{925F42E5-24FA-4ED4-B12F-3F626FD3227F}" type="parTrans" cxnId="{B564EF95-BF1E-4498-A351-1EC361B79B19}">
      <dgm:prSet/>
      <dgm:spPr/>
      <dgm:t>
        <a:bodyPr/>
        <a:lstStyle/>
        <a:p>
          <a:endParaRPr lang="en-US"/>
        </a:p>
      </dgm:t>
    </dgm:pt>
    <dgm:pt modelId="{6E3026F4-D8EE-4907-BAFA-7FF112F78784}" type="sibTrans" cxnId="{B564EF95-BF1E-4498-A351-1EC361B79B19}">
      <dgm:prSet/>
      <dgm:spPr/>
      <dgm:t>
        <a:bodyPr/>
        <a:lstStyle/>
        <a:p>
          <a:endParaRPr lang="en-US"/>
        </a:p>
      </dgm:t>
    </dgm:pt>
    <dgm:pt modelId="{5540DD22-55D4-457D-9069-CFD1B4A0CD7D}">
      <dgm:prSet phldrT="[Text]"/>
      <dgm:spPr/>
      <dgm:t>
        <a:bodyPr/>
        <a:lstStyle/>
        <a:p>
          <a:r>
            <a:rPr lang="en-US" b="1" dirty="0" smtClean="0"/>
            <a:t>Type</a:t>
          </a:r>
          <a:endParaRPr lang="en-US" b="1" dirty="0"/>
        </a:p>
      </dgm:t>
    </dgm:pt>
    <dgm:pt modelId="{F319FAB0-7C96-4E9B-B19C-A9806F370999}" type="parTrans" cxnId="{28F6C808-015E-4FB9-A272-959A219A9218}">
      <dgm:prSet/>
      <dgm:spPr/>
      <dgm:t>
        <a:bodyPr/>
        <a:lstStyle/>
        <a:p>
          <a:endParaRPr lang="en-US"/>
        </a:p>
      </dgm:t>
    </dgm:pt>
    <dgm:pt modelId="{255A2EA5-20CF-4CF7-B282-F26133618BE3}" type="sibTrans" cxnId="{28F6C808-015E-4FB9-A272-959A219A9218}">
      <dgm:prSet/>
      <dgm:spPr/>
      <dgm:t>
        <a:bodyPr/>
        <a:lstStyle/>
        <a:p>
          <a:endParaRPr lang="en-US"/>
        </a:p>
      </dgm:t>
    </dgm:pt>
    <dgm:pt modelId="{9B10E165-EB5C-4BA7-9D16-600463515731}">
      <dgm:prSet phldrT="[Text]"/>
      <dgm:spPr/>
      <dgm:t>
        <a:bodyPr/>
        <a:lstStyle/>
        <a:p>
          <a:r>
            <a:rPr lang="en-US" dirty="0" smtClean="0"/>
            <a:t>Some products could be overlooked, such as McDonalds Thru</a:t>
          </a:r>
          <a:endParaRPr lang="en-US" dirty="0"/>
        </a:p>
      </dgm:t>
    </dgm:pt>
    <dgm:pt modelId="{91AA2598-5AAE-4F23-B906-682EC74D2890}" type="parTrans" cxnId="{88DFD532-1000-4AC5-A85B-BA0F59994D7F}">
      <dgm:prSet/>
      <dgm:spPr/>
      <dgm:t>
        <a:bodyPr/>
        <a:lstStyle/>
        <a:p>
          <a:endParaRPr lang="en-US"/>
        </a:p>
      </dgm:t>
    </dgm:pt>
    <dgm:pt modelId="{DF6B51A4-3EA2-410E-AFC7-FF090F68D8A4}" type="sibTrans" cxnId="{88DFD532-1000-4AC5-A85B-BA0F59994D7F}">
      <dgm:prSet/>
      <dgm:spPr/>
      <dgm:t>
        <a:bodyPr/>
        <a:lstStyle/>
        <a:p>
          <a:endParaRPr lang="en-US"/>
        </a:p>
      </dgm:t>
    </dgm:pt>
    <dgm:pt modelId="{BADE578E-0B20-44D3-A3A1-DAF662051060}">
      <dgm:prSet/>
      <dgm:spPr/>
      <dgm:t>
        <a:bodyPr/>
        <a:lstStyle/>
        <a:p>
          <a:r>
            <a:rPr lang="en-US" b="1" dirty="0" smtClean="0"/>
            <a:t>So</a:t>
          </a:r>
          <a:endParaRPr lang="en-US" b="1" dirty="0"/>
        </a:p>
      </dgm:t>
    </dgm:pt>
    <dgm:pt modelId="{1FCFB8BE-F60D-459B-AD4A-56BCE18FDCAE}" type="parTrans" cxnId="{C5F340D1-0225-420C-9AAB-724F688F88C7}">
      <dgm:prSet/>
      <dgm:spPr/>
      <dgm:t>
        <a:bodyPr/>
        <a:lstStyle/>
        <a:p>
          <a:endParaRPr lang="en-US"/>
        </a:p>
      </dgm:t>
    </dgm:pt>
    <dgm:pt modelId="{965A70C7-BC92-44B9-90C9-F97BAC4D9835}" type="sibTrans" cxnId="{C5F340D1-0225-420C-9AAB-724F688F88C7}">
      <dgm:prSet/>
      <dgm:spPr/>
      <dgm:t>
        <a:bodyPr/>
        <a:lstStyle/>
        <a:p>
          <a:endParaRPr lang="en-US"/>
        </a:p>
      </dgm:t>
    </dgm:pt>
    <dgm:pt modelId="{3576C887-3F45-4514-AEF6-34F43BE2B7CF}">
      <dgm:prSet/>
      <dgm:spPr/>
      <dgm:t>
        <a:bodyPr/>
        <a:lstStyle/>
        <a:p>
          <a:r>
            <a:rPr lang="en-US" dirty="0" smtClean="0"/>
            <a:t>Customer Needs, use what ever address it, mainly product type </a:t>
          </a:r>
          <a:endParaRPr lang="en-US" dirty="0"/>
        </a:p>
      </dgm:t>
    </dgm:pt>
    <dgm:pt modelId="{08D885D1-5125-4C5E-99C4-B5BBD555621E}" type="parTrans" cxnId="{102420AC-9862-4CC4-B8D0-A59D3BAD095B}">
      <dgm:prSet/>
      <dgm:spPr/>
      <dgm:t>
        <a:bodyPr/>
        <a:lstStyle/>
        <a:p>
          <a:endParaRPr lang="en-US"/>
        </a:p>
      </dgm:t>
    </dgm:pt>
    <dgm:pt modelId="{E5B1B0C8-EED7-4784-A8FB-EF9987241917}" type="sibTrans" cxnId="{102420AC-9862-4CC4-B8D0-A59D3BAD095B}">
      <dgm:prSet/>
      <dgm:spPr/>
      <dgm:t>
        <a:bodyPr/>
        <a:lstStyle/>
        <a:p>
          <a:endParaRPr lang="en-US"/>
        </a:p>
      </dgm:t>
    </dgm:pt>
    <dgm:pt modelId="{203476C8-A935-4A56-BF3F-51A1BF1A1D31}" type="pres">
      <dgm:prSet presAssocID="{A624E658-6C39-495C-8C24-D0B84C1637B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D9214C-270F-4F72-9ECA-49D89634605C}" type="pres">
      <dgm:prSet presAssocID="{121902CA-12A0-42E3-B56B-C886CB0A4C5E}" presName="composite" presStyleCnt="0"/>
      <dgm:spPr/>
    </dgm:pt>
    <dgm:pt modelId="{9972B01F-2E0B-4F76-A877-0FA573AF79A3}" type="pres">
      <dgm:prSet presAssocID="{121902CA-12A0-42E3-B56B-C886CB0A4C5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08BB941-B613-4608-A268-5E1018323BCD}" type="pres">
      <dgm:prSet presAssocID="{121902CA-12A0-42E3-B56B-C886CB0A4C5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97FE88-B12E-45DC-9298-F88468855CFD}" type="pres">
      <dgm:prSet presAssocID="{DB940262-3DE3-45EA-810B-47A81F0AF999}" presName="sp" presStyleCnt="0"/>
      <dgm:spPr/>
    </dgm:pt>
    <dgm:pt modelId="{EC79ADE8-7914-4DD3-B1E0-C4587EA5ED5B}" type="pres">
      <dgm:prSet presAssocID="{7B1D8ACE-270E-407A-91AC-DFFE86128E69}" presName="composite" presStyleCnt="0"/>
      <dgm:spPr/>
    </dgm:pt>
    <dgm:pt modelId="{4A003224-67F4-4262-8416-AF4D162CB4E1}" type="pres">
      <dgm:prSet presAssocID="{7B1D8ACE-270E-407A-91AC-DFFE86128E6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A0D023-AC58-42BC-92D0-006B2813FDDD}" type="pres">
      <dgm:prSet presAssocID="{7B1D8ACE-270E-407A-91AC-DFFE86128E6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AB188-6207-45FC-8A1A-41920CC9DA29}" type="pres">
      <dgm:prSet presAssocID="{B48C027B-1DCC-401E-9531-D42DB3A971B9}" presName="sp" presStyleCnt="0"/>
      <dgm:spPr/>
    </dgm:pt>
    <dgm:pt modelId="{0BED1811-AACB-47B6-8A1D-904389849B56}" type="pres">
      <dgm:prSet presAssocID="{5540DD22-55D4-457D-9069-CFD1B4A0CD7D}" presName="composite" presStyleCnt="0"/>
      <dgm:spPr/>
    </dgm:pt>
    <dgm:pt modelId="{4372C28B-A21F-4711-80E4-FE916610694C}" type="pres">
      <dgm:prSet presAssocID="{5540DD22-55D4-457D-9069-CFD1B4A0CD7D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7EECF5-FD4F-4C59-93ED-960C06A7F85C}" type="pres">
      <dgm:prSet presAssocID="{5540DD22-55D4-457D-9069-CFD1B4A0CD7D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A860A-FD8C-438E-9A3E-1918723A50D9}" type="pres">
      <dgm:prSet presAssocID="{255A2EA5-20CF-4CF7-B282-F26133618BE3}" presName="sp" presStyleCnt="0"/>
      <dgm:spPr/>
    </dgm:pt>
    <dgm:pt modelId="{C24AC17B-F4BF-4764-AB1B-FFD2E0607EEC}" type="pres">
      <dgm:prSet presAssocID="{BADE578E-0B20-44D3-A3A1-DAF662051060}" presName="composite" presStyleCnt="0"/>
      <dgm:spPr/>
    </dgm:pt>
    <dgm:pt modelId="{A7EF30B0-2EA8-4E5C-9600-0CE91C760C76}" type="pres">
      <dgm:prSet presAssocID="{BADE578E-0B20-44D3-A3A1-DAF662051060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E80D3-DEA6-4CDD-970F-9624E3BF8B97}" type="pres">
      <dgm:prSet presAssocID="{BADE578E-0B20-44D3-A3A1-DAF662051060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2420AC-9862-4CC4-B8D0-A59D3BAD095B}" srcId="{BADE578E-0B20-44D3-A3A1-DAF662051060}" destId="{3576C887-3F45-4514-AEF6-34F43BE2B7CF}" srcOrd="0" destOrd="0" parTransId="{08D885D1-5125-4C5E-99C4-B5BBD555621E}" sibTransId="{E5B1B0C8-EED7-4784-A8FB-EF9987241917}"/>
    <dgm:cxn modelId="{B81828CD-8C50-4C17-9837-20E02E8FAE16}" type="presOf" srcId="{5540DD22-55D4-457D-9069-CFD1B4A0CD7D}" destId="{4372C28B-A21F-4711-80E4-FE916610694C}" srcOrd="0" destOrd="0" presId="urn:microsoft.com/office/officeart/2005/8/layout/chevron2"/>
    <dgm:cxn modelId="{88DFD532-1000-4AC5-A85B-BA0F59994D7F}" srcId="{5540DD22-55D4-457D-9069-CFD1B4A0CD7D}" destId="{9B10E165-EB5C-4BA7-9D16-600463515731}" srcOrd="0" destOrd="0" parTransId="{91AA2598-5AAE-4F23-B906-682EC74D2890}" sibTransId="{DF6B51A4-3EA2-410E-AFC7-FF090F68D8A4}"/>
    <dgm:cxn modelId="{04E5DF45-DA61-44B1-8069-AF9CBC6E5753}" type="presOf" srcId="{121902CA-12A0-42E3-B56B-C886CB0A4C5E}" destId="{9972B01F-2E0B-4F76-A877-0FA573AF79A3}" srcOrd="0" destOrd="0" presId="urn:microsoft.com/office/officeart/2005/8/layout/chevron2"/>
    <dgm:cxn modelId="{C5F340D1-0225-420C-9AAB-724F688F88C7}" srcId="{A624E658-6C39-495C-8C24-D0B84C1637B1}" destId="{BADE578E-0B20-44D3-A3A1-DAF662051060}" srcOrd="3" destOrd="0" parTransId="{1FCFB8BE-F60D-459B-AD4A-56BCE18FDCAE}" sibTransId="{965A70C7-BC92-44B9-90C9-F97BAC4D9835}"/>
    <dgm:cxn modelId="{3B0172FA-9472-40AB-B548-A035FC645113}" type="presOf" srcId="{540F5D46-D796-4772-84F3-0FA5A2840284}" destId="{708BB941-B613-4608-A268-5E1018323BCD}" srcOrd="0" destOrd="0" presId="urn:microsoft.com/office/officeart/2005/8/layout/chevron2"/>
    <dgm:cxn modelId="{3E48F42B-2CDB-4538-83F1-F69E33FCBC67}" type="presOf" srcId="{2E704368-AC44-4DC7-9682-6A0D7D808BAD}" destId="{B1A0D023-AC58-42BC-92D0-006B2813FDDD}" srcOrd="0" destOrd="0" presId="urn:microsoft.com/office/officeart/2005/8/layout/chevron2"/>
    <dgm:cxn modelId="{51B7BE56-A6E9-40E6-85AC-E831FC4C09A4}" type="presOf" srcId="{3576C887-3F45-4514-AEF6-34F43BE2B7CF}" destId="{533E80D3-DEA6-4CDD-970F-9624E3BF8B97}" srcOrd="0" destOrd="0" presId="urn:microsoft.com/office/officeart/2005/8/layout/chevron2"/>
    <dgm:cxn modelId="{DE6E73B5-9F49-4119-8EC0-BC479EE25A4F}" srcId="{A624E658-6C39-495C-8C24-D0B84C1637B1}" destId="{7B1D8ACE-270E-407A-91AC-DFFE86128E69}" srcOrd="1" destOrd="0" parTransId="{5F9D159A-1650-40F6-B3DC-58ED1E32B7C5}" sibTransId="{B48C027B-1DCC-401E-9531-D42DB3A971B9}"/>
    <dgm:cxn modelId="{B564EF95-BF1E-4498-A351-1EC361B79B19}" srcId="{7B1D8ACE-270E-407A-91AC-DFFE86128E69}" destId="{2E704368-AC44-4DC7-9682-6A0D7D808BAD}" srcOrd="0" destOrd="0" parTransId="{925F42E5-24FA-4ED4-B12F-3F626FD3227F}" sibTransId="{6E3026F4-D8EE-4907-BAFA-7FF112F78784}"/>
    <dgm:cxn modelId="{28F6C808-015E-4FB9-A272-959A219A9218}" srcId="{A624E658-6C39-495C-8C24-D0B84C1637B1}" destId="{5540DD22-55D4-457D-9069-CFD1B4A0CD7D}" srcOrd="2" destOrd="0" parTransId="{F319FAB0-7C96-4E9B-B19C-A9806F370999}" sibTransId="{255A2EA5-20CF-4CF7-B282-F26133618BE3}"/>
    <dgm:cxn modelId="{8C4DDE07-5C7D-4DEF-AC94-29B662FB556C}" type="presOf" srcId="{7B1D8ACE-270E-407A-91AC-DFFE86128E69}" destId="{4A003224-67F4-4262-8416-AF4D162CB4E1}" srcOrd="0" destOrd="0" presId="urn:microsoft.com/office/officeart/2005/8/layout/chevron2"/>
    <dgm:cxn modelId="{15024405-2109-4B70-9E0A-F9C664197DC1}" type="presOf" srcId="{BADE578E-0B20-44D3-A3A1-DAF662051060}" destId="{A7EF30B0-2EA8-4E5C-9600-0CE91C760C76}" srcOrd="0" destOrd="0" presId="urn:microsoft.com/office/officeart/2005/8/layout/chevron2"/>
    <dgm:cxn modelId="{CC71C567-480F-4E90-9249-2A0415DEB26F}" type="presOf" srcId="{9B10E165-EB5C-4BA7-9D16-600463515731}" destId="{D87EECF5-FD4F-4C59-93ED-960C06A7F85C}" srcOrd="0" destOrd="0" presId="urn:microsoft.com/office/officeart/2005/8/layout/chevron2"/>
    <dgm:cxn modelId="{94BA68A7-B9B0-4AF1-AA01-2D225C1DD1BC}" srcId="{A624E658-6C39-495C-8C24-D0B84C1637B1}" destId="{121902CA-12A0-42E3-B56B-C886CB0A4C5E}" srcOrd="0" destOrd="0" parTransId="{8B6B74AC-5FFE-4950-9112-6751FDC09262}" sibTransId="{DB940262-3DE3-45EA-810B-47A81F0AF999}"/>
    <dgm:cxn modelId="{6D49B79A-6F9B-4C86-9BEE-886CAF9C7807}" srcId="{121902CA-12A0-42E3-B56B-C886CB0A4C5E}" destId="{540F5D46-D796-4772-84F3-0FA5A2840284}" srcOrd="0" destOrd="0" parTransId="{37B4A3A8-5E1D-40B7-9B87-2C6DDFC37A57}" sibTransId="{2247DC1F-3F04-4241-98B5-AF351D4AF8A7}"/>
    <dgm:cxn modelId="{888A96C2-6896-4EC3-A25E-B40CD3B33153}" type="presOf" srcId="{A624E658-6C39-495C-8C24-D0B84C1637B1}" destId="{203476C8-A935-4A56-BF3F-51A1BF1A1D31}" srcOrd="0" destOrd="0" presId="urn:microsoft.com/office/officeart/2005/8/layout/chevron2"/>
    <dgm:cxn modelId="{83078546-9458-41F2-8F6A-7F231D274022}" type="presParOf" srcId="{203476C8-A935-4A56-BF3F-51A1BF1A1D31}" destId="{18D9214C-270F-4F72-9ECA-49D89634605C}" srcOrd="0" destOrd="0" presId="urn:microsoft.com/office/officeart/2005/8/layout/chevron2"/>
    <dgm:cxn modelId="{2A15A8C1-B310-4166-8F0A-A855424A69DC}" type="presParOf" srcId="{18D9214C-270F-4F72-9ECA-49D89634605C}" destId="{9972B01F-2E0B-4F76-A877-0FA573AF79A3}" srcOrd="0" destOrd="0" presId="urn:microsoft.com/office/officeart/2005/8/layout/chevron2"/>
    <dgm:cxn modelId="{075323E4-1E52-4C2B-B889-8DA2E4E9AB09}" type="presParOf" srcId="{18D9214C-270F-4F72-9ECA-49D89634605C}" destId="{708BB941-B613-4608-A268-5E1018323BCD}" srcOrd="1" destOrd="0" presId="urn:microsoft.com/office/officeart/2005/8/layout/chevron2"/>
    <dgm:cxn modelId="{F6D69146-AF90-4E58-A15C-9F2F13CCA130}" type="presParOf" srcId="{203476C8-A935-4A56-BF3F-51A1BF1A1D31}" destId="{7697FE88-B12E-45DC-9298-F88468855CFD}" srcOrd="1" destOrd="0" presId="urn:microsoft.com/office/officeart/2005/8/layout/chevron2"/>
    <dgm:cxn modelId="{6BD58592-2859-47FD-AE12-B518F0492C66}" type="presParOf" srcId="{203476C8-A935-4A56-BF3F-51A1BF1A1D31}" destId="{EC79ADE8-7914-4DD3-B1E0-C4587EA5ED5B}" srcOrd="2" destOrd="0" presId="urn:microsoft.com/office/officeart/2005/8/layout/chevron2"/>
    <dgm:cxn modelId="{D0A7020B-64C8-4E1E-A580-73A2466E7C2E}" type="presParOf" srcId="{EC79ADE8-7914-4DD3-B1E0-C4587EA5ED5B}" destId="{4A003224-67F4-4262-8416-AF4D162CB4E1}" srcOrd="0" destOrd="0" presId="urn:microsoft.com/office/officeart/2005/8/layout/chevron2"/>
    <dgm:cxn modelId="{BC6ABDE0-D83F-49A3-91C5-FF31DCF5A7D6}" type="presParOf" srcId="{EC79ADE8-7914-4DD3-B1E0-C4587EA5ED5B}" destId="{B1A0D023-AC58-42BC-92D0-006B2813FDDD}" srcOrd="1" destOrd="0" presId="urn:microsoft.com/office/officeart/2005/8/layout/chevron2"/>
    <dgm:cxn modelId="{A1FAE84B-B4AA-4E9C-9578-1ADDC9B603E8}" type="presParOf" srcId="{203476C8-A935-4A56-BF3F-51A1BF1A1D31}" destId="{D0DAB188-6207-45FC-8A1A-41920CC9DA29}" srcOrd="3" destOrd="0" presId="urn:microsoft.com/office/officeart/2005/8/layout/chevron2"/>
    <dgm:cxn modelId="{5B74212D-AF2A-4A89-ACFC-321122564F00}" type="presParOf" srcId="{203476C8-A935-4A56-BF3F-51A1BF1A1D31}" destId="{0BED1811-AACB-47B6-8A1D-904389849B56}" srcOrd="4" destOrd="0" presId="urn:microsoft.com/office/officeart/2005/8/layout/chevron2"/>
    <dgm:cxn modelId="{C5950AD4-135C-484E-9E91-6AE27EA8FA0D}" type="presParOf" srcId="{0BED1811-AACB-47B6-8A1D-904389849B56}" destId="{4372C28B-A21F-4711-80E4-FE916610694C}" srcOrd="0" destOrd="0" presId="urn:microsoft.com/office/officeart/2005/8/layout/chevron2"/>
    <dgm:cxn modelId="{CF8470A9-1952-49C3-90F6-D2B4DF192334}" type="presParOf" srcId="{0BED1811-AACB-47B6-8A1D-904389849B56}" destId="{D87EECF5-FD4F-4C59-93ED-960C06A7F85C}" srcOrd="1" destOrd="0" presId="urn:microsoft.com/office/officeart/2005/8/layout/chevron2"/>
    <dgm:cxn modelId="{28808FBD-E4CA-4573-946C-E0ED62C37067}" type="presParOf" srcId="{203476C8-A935-4A56-BF3F-51A1BF1A1D31}" destId="{7C4A860A-FD8C-438E-9A3E-1918723A50D9}" srcOrd="5" destOrd="0" presId="urn:microsoft.com/office/officeart/2005/8/layout/chevron2"/>
    <dgm:cxn modelId="{8AFC5BE2-7395-4B9D-8943-1509F3F670D4}" type="presParOf" srcId="{203476C8-A935-4A56-BF3F-51A1BF1A1D31}" destId="{C24AC17B-F4BF-4764-AB1B-FFD2E0607EEC}" srcOrd="6" destOrd="0" presId="urn:microsoft.com/office/officeart/2005/8/layout/chevron2"/>
    <dgm:cxn modelId="{F633094E-46F4-4AE2-945C-F2D3AAD1629B}" type="presParOf" srcId="{C24AC17B-F4BF-4764-AB1B-FFD2E0607EEC}" destId="{A7EF30B0-2EA8-4E5C-9600-0CE91C760C76}" srcOrd="0" destOrd="0" presId="urn:microsoft.com/office/officeart/2005/8/layout/chevron2"/>
    <dgm:cxn modelId="{DF45F19A-1068-488A-B905-3848B0F4FB95}" type="presParOf" srcId="{C24AC17B-F4BF-4764-AB1B-FFD2E0607EEC}" destId="{533E80D3-DEA6-4CDD-970F-9624E3BF8B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B77BDA-B7FF-41BA-9D6F-EA29DCF6F962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3FBF8-A6F6-4341-8070-02183EEEEEBE}">
      <dgm:prSet phldrT="[Text]"/>
      <dgm:spPr/>
      <dgm:t>
        <a:bodyPr/>
        <a:lstStyle/>
        <a:p>
          <a:r>
            <a:rPr lang="en-US" dirty="0" smtClean="0"/>
            <a:t>Attractiveness</a:t>
          </a:r>
          <a:endParaRPr lang="en-US" dirty="0"/>
        </a:p>
      </dgm:t>
    </dgm:pt>
    <dgm:pt modelId="{215881D7-717F-4C9C-87B3-C6CF00863130}" type="parTrans" cxnId="{77355DED-FACC-4C3A-99E6-DB591677C915}">
      <dgm:prSet/>
      <dgm:spPr/>
      <dgm:t>
        <a:bodyPr/>
        <a:lstStyle/>
        <a:p>
          <a:endParaRPr lang="en-US"/>
        </a:p>
      </dgm:t>
    </dgm:pt>
    <dgm:pt modelId="{8B0BDBF1-50CF-4E1D-9B4A-A9BFC57470B6}" type="sibTrans" cxnId="{77355DED-FACC-4C3A-99E6-DB591677C915}">
      <dgm:prSet/>
      <dgm:spPr/>
      <dgm:t>
        <a:bodyPr/>
        <a:lstStyle/>
        <a:p>
          <a:endParaRPr lang="en-US"/>
        </a:p>
      </dgm:t>
    </dgm:pt>
    <dgm:pt modelId="{12E9C311-94C2-48D8-9D32-5EEEFADE90EB}">
      <dgm:prSet phldrT="[Text]" custT="1"/>
      <dgm:spPr/>
      <dgm:t>
        <a:bodyPr/>
        <a:lstStyle/>
        <a:p>
          <a:r>
            <a:rPr lang="en-US" sz="2000" dirty="0" smtClean="0"/>
            <a:t>Driving forces</a:t>
          </a:r>
          <a:endParaRPr lang="en-US" sz="2000" dirty="0"/>
        </a:p>
      </dgm:t>
    </dgm:pt>
    <dgm:pt modelId="{26D19FA3-04DE-4092-8EC4-13B730A40979}" type="parTrans" cxnId="{7EEC8F10-2F42-4231-B02A-B5FBA5208D43}">
      <dgm:prSet/>
      <dgm:spPr/>
      <dgm:t>
        <a:bodyPr/>
        <a:lstStyle/>
        <a:p>
          <a:endParaRPr lang="en-US"/>
        </a:p>
      </dgm:t>
    </dgm:pt>
    <dgm:pt modelId="{97EA90AC-E4FA-4A9E-A845-3001CC7C6FC2}" type="sibTrans" cxnId="{7EEC8F10-2F42-4231-B02A-B5FBA5208D43}">
      <dgm:prSet/>
      <dgm:spPr/>
      <dgm:t>
        <a:bodyPr/>
        <a:lstStyle/>
        <a:p>
          <a:endParaRPr lang="en-US"/>
        </a:p>
      </dgm:t>
    </dgm:pt>
    <dgm:pt modelId="{28A4019E-9960-4D72-B1EB-692D4C749323}">
      <dgm:prSet phldrT="[Text]" custT="1"/>
      <dgm:spPr/>
      <dgm:t>
        <a:bodyPr/>
        <a:lstStyle/>
        <a:p>
          <a:r>
            <a:rPr lang="en-US" sz="2000" dirty="0" smtClean="0"/>
            <a:t>Critical success factors</a:t>
          </a:r>
          <a:endParaRPr lang="en-US" sz="2000" dirty="0"/>
        </a:p>
      </dgm:t>
    </dgm:pt>
    <dgm:pt modelId="{0225F1C6-0D59-4CD5-947A-AE44FCC374A3}" type="parTrans" cxnId="{EE370314-B02A-4CE4-A7A5-F83E9736C474}">
      <dgm:prSet/>
      <dgm:spPr/>
      <dgm:t>
        <a:bodyPr/>
        <a:lstStyle/>
        <a:p>
          <a:endParaRPr lang="en-US"/>
        </a:p>
      </dgm:t>
    </dgm:pt>
    <dgm:pt modelId="{A9A8ABA1-7636-4AEB-A7A7-2A9705D61E9F}" type="sibTrans" cxnId="{EE370314-B02A-4CE4-A7A5-F83E9736C474}">
      <dgm:prSet/>
      <dgm:spPr/>
      <dgm:t>
        <a:bodyPr/>
        <a:lstStyle/>
        <a:p>
          <a:endParaRPr lang="en-US"/>
        </a:p>
      </dgm:t>
    </dgm:pt>
    <dgm:pt modelId="{894AFE4F-AAD1-4F4C-9DE8-45DA3D78BD23}">
      <dgm:prSet phldrT="[Text]" custT="1"/>
      <dgm:spPr/>
      <dgm:t>
        <a:bodyPr/>
        <a:lstStyle/>
        <a:p>
          <a:r>
            <a:rPr lang="en-US" sz="2000" dirty="0" smtClean="0"/>
            <a:t>Perform on these factors</a:t>
          </a:r>
          <a:endParaRPr lang="en-US" sz="2000" dirty="0"/>
        </a:p>
      </dgm:t>
    </dgm:pt>
    <dgm:pt modelId="{11086021-811C-4D76-BB29-2CB73806E4F7}" type="parTrans" cxnId="{AB7DD4CF-0C00-4608-8815-C62EFF56F8D0}">
      <dgm:prSet/>
      <dgm:spPr/>
      <dgm:t>
        <a:bodyPr/>
        <a:lstStyle/>
        <a:p>
          <a:endParaRPr lang="en-US"/>
        </a:p>
      </dgm:t>
    </dgm:pt>
    <dgm:pt modelId="{D3E00C6F-A8F3-4F0B-B841-8F0FA7B90EE6}" type="sibTrans" cxnId="{AB7DD4CF-0C00-4608-8815-C62EFF56F8D0}">
      <dgm:prSet/>
      <dgm:spPr/>
      <dgm:t>
        <a:bodyPr/>
        <a:lstStyle/>
        <a:p>
          <a:endParaRPr lang="en-US"/>
        </a:p>
      </dgm:t>
    </dgm:pt>
    <dgm:pt modelId="{72B4FFD1-86FB-4267-878E-3AA4AD435191}" type="pres">
      <dgm:prSet presAssocID="{3EB77BDA-B7FF-41BA-9D6F-EA29DCF6F96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8BDB0FC-764C-4A2B-8DDC-B6F5F761862B}" type="pres">
      <dgm:prSet presAssocID="{6663FBF8-A6F6-4341-8070-02183EEEEEBE}" presName="centerShape" presStyleLbl="node0" presStyleIdx="0" presStyleCnt="1"/>
      <dgm:spPr/>
      <dgm:t>
        <a:bodyPr/>
        <a:lstStyle/>
        <a:p>
          <a:endParaRPr lang="en-GB"/>
        </a:p>
      </dgm:t>
    </dgm:pt>
    <dgm:pt modelId="{ADF1AA20-41BD-4785-8B38-79AAF34C7A9E}" type="pres">
      <dgm:prSet presAssocID="{26D19FA3-04DE-4092-8EC4-13B730A40979}" presName="parTrans" presStyleLbl="bgSibTrans2D1" presStyleIdx="0" presStyleCnt="3"/>
      <dgm:spPr/>
      <dgm:t>
        <a:bodyPr/>
        <a:lstStyle/>
        <a:p>
          <a:endParaRPr lang="en-GB"/>
        </a:p>
      </dgm:t>
    </dgm:pt>
    <dgm:pt modelId="{16F57376-6C09-416A-9DFE-E74BC6628D4D}" type="pres">
      <dgm:prSet presAssocID="{12E9C311-94C2-48D8-9D32-5EEEFADE90E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BF019-5515-4F85-851F-87A4E9693020}" type="pres">
      <dgm:prSet presAssocID="{0225F1C6-0D59-4CD5-947A-AE44FCC374A3}" presName="parTrans" presStyleLbl="bgSibTrans2D1" presStyleIdx="1" presStyleCnt="3"/>
      <dgm:spPr/>
      <dgm:t>
        <a:bodyPr/>
        <a:lstStyle/>
        <a:p>
          <a:endParaRPr lang="en-GB"/>
        </a:p>
      </dgm:t>
    </dgm:pt>
    <dgm:pt modelId="{C6867D2E-E342-4DE9-8B9F-3504A025CC7A}" type="pres">
      <dgm:prSet presAssocID="{28A4019E-9960-4D72-B1EB-692D4C74932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21C0A-2689-4B1D-90D4-6F0A1E104068}" type="pres">
      <dgm:prSet presAssocID="{11086021-811C-4D76-BB29-2CB73806E4F7}" presName="parTrans" presStyleLbl="bgSibTrans2D1" presStyleIdx="2" presStyleCnt="3"/>
      <dgm:spPr/>
      <dgm:t>
        <a:bodyPr/>
        <a:lstStyle/>
        <a:p>
          <a:endParaRPr lang="en-GB"/>
        </a:p>
      </dgm:t>
    </dgm:pt>
    <dgm:pt modelId="{AFDB0DED-52BE-496E-B141-F4588AC150D0}" type="pres">
      <dgm:prSet presAssocID="{894AFE4F-AAD1-4F4C-9DE8-45DA3D78BD2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7CAD81-2AAB-4CB8-A2A6-4D979A38A052}" type="presOf" srcId="{894AFE4F-AAD1-4F4C-9DE8-45DA3D78BD23}" destId="{AFDB0DED-52BE-496E-B141-F4588AC150D0}" srcOrd="0" destOrd="0" presId="urn:microsoft.com/office/officeart/2005/8/layout/radial4"/>
    <dgm:cxn modelId="{74E232A0-7886-47B2-9E0A-4F059E0EB8EA}" type="presOf" srcId="{3EB77BDA-B7FF-41BA-9D6F-EA29DCF6F962}" destId="{72B4FFD1-86FB-4267-878E-3AA4AD435191}" srcOrd="0" destOrd="0" presId="urn:microsoft.com/office/officeart/2005/8/layout/radial4"/>
    <dgm:cxn modelId="{EE370314-B02A-4CE4-A7A5-F83E9736C474}" srcId="{6663FBF8-A6F6-4341-8070-02183EEEEEBE}" destId="{28A4019E-9960-4D72-B1EB-692D4C749323}" srcOrd="1" destOrd="0" parTransId="{0225F1C6-0D59-4CD5-947A-AE44FCC374A3}" sibTransId="{A9A8ABA1-7636-4AEB-A7A7-2A9705D61E9F}"/>
    <dgm:cxn modelId="{218A42CC-2D8E-4032-9369-B0C99EC4BFBB}" type="presOf" srcId="{12E9C311-94C2-48D8-9D32-5EEEFADE90EB}" destId="{16F57376-6C09-416A-9DFE-E74BC6628D4D}" srcOrd="0" destOrd="0" presId="urn:microsoft.com/office/officeart/2005/8/layout/radial4"/>
    <dgm:cxn modelId="{EDD0754D-DB8C-4628-8702-6E2FD8E9BE1B}" type="presOf" srcId="{26D19FA3-04DE-4092-8EC4-13B730A40979}" destId="{ADF1AA20-41BD-4785-8B38-79AAF34C7A9E}" srcOrd="0" destOrd="0" presId="urn:microsoft.com/office/officeart/2005/8/layout/radial4"/>
    <dgm:cxn modelId="{81A4173D-4A3D-4EF7-8BD8-87A4A7E3E2BC}" type="presOf" srcId="{11086021-811C-4D76-BB29-2CB73806E4F7}" destId="{03721C0A-2689-4B1D-90D4-6F0A1E104068}" srcOrd="0" destOrd="0" presId="urn:microsoft.com/office/officeart/2005/8/layout/radial4"/>
    <dgm:cxn modelId="{AB7DD4CF-0C00-4608-8815-C62EFF56F8D0}" srcId="{6663FBF8-A6F6-4341-8070-02183EEEEEBE}" destId="{894AFE4F-AAD1-4F4C-9DE8-45DA3D78BD23}" srcOrd="2" destOrd="0" parTransId="{11086021-811C-4D76-BB29-2CB73806E4F7}" sibTransId="{D3E00C6F-A8F3-4F0B-B841-8F0FA7B90EE6}"/>
    <dgm:cxn modelId="{F27093C0-CFD0-474D-8E42-364900E7906E}" type="presOf" srcId="{0225F1C6-0D59-4CD5-947A-AE44FCC374A3}" destId="{D47BF019-5515-4F85-851F-87A4E9693020}" srcOrd="0" destOrd="0" presId="urn:microsoft.com/office/officeart/2005/8/layout/radial4"/>
    <dgm:cxn modelId="{F0EA4BAC-92E8-43A7-A839-943C017FF0C1}" type="presOf" srcId="{6663FBF8-A6F6-4341-8070-02183EEEEEBE}" destId="{48BDB0FC-764C-4A2B-8DDC-B6F5F761862B}" srcOrd="0" destOrd="0" presId="urn:microsoft.com/office/officeart/2005/8/layout/radial4"/>
    <dgm:cxn modelId="{7EEC8F10-2F42-4231-B02A-B5FBA5208D43}" srcId="{6663FBF8-A6F6-4341-8070-02183EEEEEBE}" destId="{12E9C311-94C2-48D8-9D32-5EEEFADE90EB}" srcOrd="0" destOrd="0" parTransId="{26D19FA3-04DE-4092-8EC4-13B730A40979}" sibTransId="{97EA90AC-E4FA-4A9E-A845-3001CC7C6FC2}"/>
    <dgm:cxn modelId="{BF8D4E75-0779-42C2-8653-F9D7D6118FB9}" type="presOf" srcId="{28A4019E-9960-4D72-B1EB-692D4C749323}" destId="{C6867D2E-E342-4DE9-8B9F-3504A025CC7A}" srcOrd="0" destOrd="0" presId="urn:microsoft.com/office/officeart/2005/8/layout/radial4"/>
    <dgm:cxn modelId="{77355DED-FACC-4C3A-99E6-DB591677C915}" srcId="{3EB77BDA-B7FF-41BA-9D6F-EA29DCF6F962}" destId="{6663FBF8-A6F6-4341-8070-02183EEEEEBE}" srcOrd="0" destOrd="0" parTransId="{215881D7-717F-4C9C-87B3-C6CF00863130}" sibTransId="{8B0BDBF1-50CF-4E1D-9B4A-A9BFC57470B6}"/>
    <dgm:cxn modelId="{159E61FD-84BD-4E36-B419-7EB270502997}" type="presParOf" srcId="{72B4FFD1-86FB-4267-878E-3AA4AD435191}" destId="{48BDB0FC-764C-4A2B-8DDC-B6F5F761862B}" srcOrd="0" destOrd="0" presId="urn:microsoft.com/office/officeart/2005/8/layout/radial4"/>
    <dgm:cxn modelId="{57CC62E2-8FB4-406E-987B-67E932737F35}" type="presParOf" srcId="{72B4FFD1-86FB-4267-878E-3AA4AD435191}" destId="{ADF1AA20-41BD-4785-8B38-79AAF34C7A9E}" srcOrd="1" destOrd="0" presId="urn:microsoft.com/office/officeart/2005/8/layout/radial4"/>
    <dgm:cxn modelId="{E33B24EF-C9B0-4555-905D-B5D2513B1315}" type="presParOf" srcId="{72B4FFD1-86FB-4267-878E-3AA4AD435191}" destId="{16F57376-6C09-416A-9DFE-E74BC6628D4D}" srcOrd="2" destOrd="0" presId="urn:microsoft.com/office/officeart/2005/8/layout/radial4"/>
    <dgm:cxn modelId="{8C2C3D32-3CBA-4AD6-973D-07FB089D3D56}" type="presParOf" srcId="{72B4FFD1-86FB-4267-878E-3AA4AD435191}" destId="{D47BF019-5515-4F85-851F-87A4E9693020}" srcOrd="3" destOrd="0" presId="urn:microsoft.com/office/officeart/2005/8/layout/radial4"/>
    <dgm:cxn modelId="{EE864AA4-1986-4CD1-AA57-4AD36D4AC1ED}" type="presParOf" srcId="{72B4FFD1-86FB-4267-878E-3AA4AD435191}" destId="{C6867D2E-E342-4DE9-8B9F-3504A025CC7A}" srcOrd="4" destOrd="0" presId="urn:microsoft.com/office/officeart/2005/8/layout/radial4"/>
    <dgm:cxn modelId="{FEDDBE16-BA7D-4B04-BA08-B22D5EF2866F}" type="presParOf" srcId="{72B4FFD1-86FB-4267-878E-3AA4AD435191}" destId="{03721C0A-2689-4B1D-90D4-6F0A1E104068}" srcOrd="5" destOrd="0" presId="urn:microsoft.com/office/officeart/2005/8/layout/radial4"/>
    <dgm:cxn modelId="{0673EFD7-DCB7-4CB6-9150-029CE91C61E3}" type="presParOf" srcId="{72B4FFD1-86FB-4267-878E-3AA4AD435191}" destId="{AFDB0DED-52BE-496E-B141-F4588AC150D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B77BDA-B7FF-41BA-9D6F-EA29DCF6F962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63FBF8-A6F6-4341-8070-02183EEEEEBE}">
      <dgm:prSet phldrT="[Text]" custT="1"/>
      <dgm:spPr/>
      <dgm:t>
        <a:bodyPr/>
        <a:lstStyle/>
        <a:p>
          <a:r>
            <a:rPr lang="en-US" sz="2000" dirty="0" smtClean="0"/>
            <a:t>Environment Driving </a:t>
          </a:r>
          <a:r>
            <a:rPr lang="en-US" sz="2000" dirty="0" smtClean="0"/>
            <a:t>Forces</a:t>
          </a:r>
          <a:endParaRPr lang="en-US" sz="2000" dirty="0"/>
        </a:p>
      </dgm:t>
    </dgm:pt>
    <dgm:pt modelId="{215881D7-717F-4C9C-87B3-C6CF00863130}" type="parTrans" cxnId="{77355DED-FACC-4C3A-99E6-DB591677C915}">
      <dgm:prSet/>
      <dgm:spPr/>
      <dgm:t>
        <a:bodyPr/>
        <a:lstStyle/>
        <a:p>
          <a:endParaRPr lang="en-US" sz="2000"/>
        </a:p>
      </dgm:t>
    </dgm:pt>
    <dgm:pt modelId="{8B0BDBF1-50CF-4E1D-9B4A-A9BFC57470B6}" type="sibTrans" cxnId="{77355DED-FACC-4C3A-99E6-DB591677C915}">
      <dgm:prSet/>
      <dgm:spPr/>
      <dgm:t>
        <a:bodyPr/>
        <a:lstStyle/>
        <a:p>
          <a:endParaRPr lang="en-US" sz="2000"/>
        </a:p>
      </dgm:t>
    </dgm:pt>
    <dgm:pt modelId="{12E9C311-94C2-48D8-9D32-5EEEFADE90EB}">
      <dgm:prSet phldrT="[Text]" custT="1"/>
      <dgm:spPr/>
      <dgm:t>
        <a:bodyPr/>
        <a:lstStyle/>
        <a:p>
          <a:r>
            <a:rPr lang="en-US" sz="2000" dirty="0" smtClean="0"/>
            <a:t>Changes in Long-term growth rate</a:t>
          </a:r>
          <a:endParaRPr lang="en-US" sz="2000" dirty="0"/>
        </a:p>
      </dgm:t>
    </dgm:pt>
    <dgm:pt modelId="{26D19FA3-04DE-4092-8EC4-13B730A40979}" type="parTrans" cxnId="{7EEC8F10-2F42-4231-B02A-B5FBA5208D43}">
      <dgm:prSet/>
      <dgm:spPr/>
      <dgm:t>
        <a:bodyPr/>
        <a:lstStyle/>
        <a:p>
          <a:endParaRPr lang="en-US" sz="2000"/>
        </a:p>
      </dgm:t>
    </dgm:pt>
    <dgm:pt modelId="{97EA90AC-E4FA-4A9E-A845-3001CC7C6FC2}" type="sibTrans" cxnId="{7EEC8F10-2F42-4231-B02A-B5FBA5208D43}">
      <dgm:prSet/>
      <dgm:spPr/>
      <dgm:t>
        <a:bodyPr/>
        <a:lstStyle/>
        <a:p>
          <a:endParaRPr lang="en-US" sz="2000"/>
        </a:p>
      </dgm:t>
    </dgm:pt>
    <dgm:pt modelId="{28A4019E-9960-4D72-B1EB-692D4C749323}">
      <dgm:prSet phldrT="[Text]" custT="1"/>
      <dgm:spPr/>
      <dgm:t>
        <a:bodyPr/>
        <a:lstStyle/>
        <a:p>
          <a:r>
            <a:rPr lang="en-US" sz="2000" dirty="0" smtClean="0"/>
            <a:t>Changes in Key buyer segments</a:t>
          </a:r>
          <a:endParaRPr lang="en-US" sz="2000" dirty="0"/>
        </a:p>
      </dgm:t>
    </dgm:pt>
    <dgm:pt modelId="{0225F1C6-0D59-4CD5-947A-AE44FCC374A3}" type="parTrans" cxnId="{EE370314-B02A-4CE4-A7A5-F83E9736C474}">
      <dgm:prSet/>
      <dgm:spPr/>
      <dgm:t>
        <a:bodyPr/>
        <a:lstStyle/>
        <a:p>
          <a:endParaRPr lang="en-US" sz="2000"/>
        </a:p>
      </dgm:t>
    </dgm:pt>
    <dgm:pt modelId="{A9A8ABA1-7636-4AEB-A7A7-2A9705D61E9F}" type="sibTrans" cxnId="{EE370314-B02A-4CE4-A7A5-F83E9736C474}">
      <dgm:prSet/>
      <dgm:spPr/>
      <dgm:t>
        <a:bodyPr/>
        <a:lstStyle/>
        <a:p>
          <a:endParaRPr lang="en-US" sz="2000"/>
        </a:p>
      </dgm:t>
    </dgm:pt>
    <dgm:pt modelId="{894AFE4F-AAD1-4F4C-9DE8-45DA3D78BD23}">
      <dgm:prSet phldrT="[Text]" custT="1"/>
      <dgm:spPr/>
      <dgm:t>
        <a:bodyPr/>
        <a:lstStyle/>
        <a:p>
          <a:r>
            <a:rPr lang="en-US" sz="2000" dirty="0" smtClean="0"/>
            <a:t> Changes in Diffusion of proprietary knowledge</a:t>
          </a:r>
          <a:endParaRPr lang="en-US" sz="2000" dirty="0"/>
        </a:p>
      </dgm:t>
    </dgm:pt>
    <dgm:pt modelId="{11086021-811C-4D76-BB29-2CB73806E4F7}" type="parTrans" cxnId="{AB7DD4CF-0C00-4608-8815-C62EFF56F8D0}">
      <dgm:prSet/>
      <dgm:spPr/>
      <dgm:t>
        <a:bodyPr/>
        <a:lstStyle/>
        <a:p>
          <a:endParaRPr lang="en-US" sz="2000"/>
        </a:p>
      </dgm:t>
    </dgm:pt>
    <dgm:pt modelId="{D3E00C6F-A8F3-4F0B-B841-8F0FA7B90EE6}" type="sibTrans" cxnId="{AB7DD4CF-0C00-4608-8815-C62EFF56F8D0}">
      <dgm:prSet/>
      <dgm:spPr/>
      <dgm:t>
        <a:bodyPr/>
        <a:lstStyle/>
        <a:p>
          <a:endParaRPr lang="en-US" sz="2000"/>
        </a:p>
      </dgm:t>
    </dgm:pt>
    <dgm:pt modelId="{268B2C7B-4814-456B-B1DE-7E3D24C8727D}">
      <dgm:prSet custT="1"/>
      <dgm:spPr/>
      <dgm:t>
        <a:bodyPr/>
        <a:lstStyle/>
        <a:p>
          <a:r>
            <a:rPr lang="en-US" sz="2000" dirty="0" smtClean="0"/>
            <a:t>Changes in cost and efficiency</a:t>
          </a:r>
          <a:endParaRPr lang="en-US" sz="2000" dirty="0"/>
        </a:p>
      </dgm:t>
    </dgm:pt>
    <dgm:pt modelId="{A389396A-5818-4ECE-A27E-704A6C007D7C}" type="parTrans" cxnId="{698E73BF-BDBD-4045-93A9-C27B98070760}">
      <dgm:prSet/>
      <dgm:spPr/>
      <dgm:t>
        <a:bodyPr/>
        <a:lstStyle/>
        <a:p>
          <a:endParaRPr lang="en-US" sz="2000"/>
        </a:p>
      </dgm:t>
    </dgm:pt>
    <dgm:pt modelId="{047373CB-7522-4601-8D23-26F6BCCD84E2}" type="sibTrans" cxnId="{698E73BF-BDBD-4045-93A9-C27B98070760}">
      <dgm:prSet/>
      <dgm:spPr/>
      <dgm:t>
        <a:bodyPr/>
        <a:lstStyle/>
        <a:p>
          <a:endParaRPr lang="en-US" sz="2000"/>
        </a:p>
      </dgm:t>
    </dgm:pt>
    <dgm:pt modelId="{5668D23F-4AC1-466E-90FF-F56E03E18AC3}">
      <dgm:prSet custT="1"/>
      <dgm:spPr/>
      <dgm:t>
        <a:bodyPr/>
        <a:lstStyle/>
        <a:p>
          <a:r>
            <a:rPr lang="en-US" sz="2000" dirty="0" smtClean="0"/>
            <a:t>changes in government regulations</a:t>
          </a:r>
        </a:p>
      </dgm:t>
    </dgm:pt>
    <dgm:pt modelId="{FFA92C06-4667-4D81-8377-DE74A03B93E1}" type="parTrans" cxnId="{6C31F957-E31C-43DE-9F06-F6CADDFCDC68}">
      <dgm:prSet/>
      <dgm:spPr/>
      <dgm:t>
        <a:bodyPr/>
        <a:lstStyle/>
        <a:p>
          <a:endParaRPr lang="en-US" sz="2000"/>
        </a:p>
      </dgm:t>
    </dgm:pt>
    <dgm:pt modelId="{C010A783-7DB5-45A5-9CBD-8D40E69CA7E4}" type="sibTrans" cxnId="{6C31F957-E31C-43DE-9F06-F6CADDFCDC68}">
      <dgm:prSet/>
      <dgm:spPr/>
      <dgm:t>
        <a:bodyPr/>
        <a:lstStyle/>
        <a:p>
          <a:endParaRPr lang="en-US" sz="2000"/>
        </a:p>
      </dgm:t>
    </dgm:pt>
    <dgm:pt modelId="{72B4FFD1-86FB-4267-878E-3AA4AD435191}" type="pres">
      <dgm:prSet presAssocID="{3EB77BDA-B7FF-41BA-9D6F-EA29DCF6F96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48BDB0FC-764C-4A2B-8DDC-B6F5F761862B}" type="pres">
      <dgm:prSet presAssocID="{6663FBF8-A6F6-4341-8070-02183EEEEEBE}" presName="centerShape" presStyleLbl="node0" presStyleIdx="0" presStyleCnt="1"/>
      <dgm:spPr/>
      <dgm:t>
        <a:bodyPr/>
        <a:lstStyle/>
        <a:p>
          <a:endParaRPr lang="en-GB"/>
        </a:p>
      </dgm:t>
    </dgm:pt>
    <dgm:pt modelId="{ADF1AA20-41BD-4785-8B38-79AAF34C7A9E}" type="pres">
      <dgm:prSet presAssocID="{26D19FA3-04DE-4092-8EC4-13B730A40979}" presName="parTrans" presStyleLbl="bgSibTrans2D1" presStyleIdx="0" presStyleCnt="5"/>
      <dgm:spPr/>
      <dgm:t>
        <a:bodyPr/>
        <a:lstStyle/>
        <a:p>
          <a:endParaRPr lang="en-GB"/>
        </a:p>
      </dgm:t>
    </dgm:pt>
    <dgm:pt modelId="{16F57376-6C09-416A-9DFE-E74BC6628D4D}" type="pres">
      <dgm:prSet presAssocID="{12E9C311-94C2-48D8-9D32-5EEEFADE90E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BF019-5515-4F85-851F-87A4E9693020}" type="pres">
      <dgm:prSet presAssocID="{0225F1C6-0D59-4CD5-947A-AE44FCC374A3}" presName="parTrans" presStyleLbl="bgSibTrans2D1" presStyleIdx="1" presStyleCnt="5"/>
      <dgm:spPr/>
      <dgm:t>
        <a:bodyPr/>
        <a:lstStyle/>
        <a:p>
          <a:endParaRPr lang="en-GB"/>
        </a:p>
      </dgm:t>
    </dgm:pt>
    <dgm:pt modelId="{C6867D2E-E342-4DE9-8B9F-3504A025CC7A}" type="pres">
      <dgm:prSet presAssocID="{28A4019E-9960-4D72-B1EB-692D4C7493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721C0A-2689-4B1D-90D4-6F0A1E104068}" type="pres">
      <dgm:prSet presAssocID="{11086021-811C-4D76-BB29-2CB73806E4F7}" presName="parTrans" presStyleLbl="bgSibTrans2D1" presStyleIdx="2" presStyleCnt="5"/>
      <dgm:spPr/>
      <dgm:t>
        <a:bodyPr/>
        <a:lstStyle/>
        <a:p>
          <a:endParaRPr lang="en-GB"/>
        </a:p>
      </dgm:t>
    </dgm:pt>
    <dgm:pt modelId="{AFDB0DED-52BE-496E-B141-F4588AC150D0}" type="pres">
      <dgm:prSet presAssocID="{894AFE4F-AAD1-4F4C-9DE8-45DA3D78BD2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43A7E-559C-4242-9C9B-8C74C5C3DC4E}" type="pres">
      <dgm:prSet presAssocID="{FFA92C06-4667-4D81-8377-DE74A03B93E1}" presName="parTrans" presStyleLbl="bgSibTrans2D1" presStyleIdx="3" presStyleCnt="5"/>
      <dgm:spPr/>
      <dgm:t>
        <a:bodyPr/>
        <a:lstStyle/>
        <a:p>
          <a:endParaRPr lang="en-GB"/>
        </a:p>
      </dgm:t>
    </dgm:pt>
    <dgm:pt modelId="{0D7C868B-4D90-4B0A-A75B-DCE46C7A00D9}" type="pres">
      <dgm:prSet presAssocID="{5668D23F-4AC1-466E-90FF-F56E03E18AC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9C9C25-1BEA-41DD-B512-D5DFD463299E}" type="pres">
      <dgm:prSet presAssocID="{A389396A-5818-4ECE-A27E-704A6C007D7C}" presName="parTrans" presStyleLbl="bgSibTrans2D1" presStyleIdx="4" presStyleCnt="5"/>
      <dgm:spPr/>
      <dgm:t>
        <a:bodyPr/>
        <a:lstStyle/>
        <a:p>
          <a:endParaRPr lang="en-GB"/>
        </a:p>
      </dgm:t>
    </dgm:pt>
    <dgm:pt modelId="{72BB1A38-FCF0-412F-AF2F-467C4C216953}" type="pres">
      <dgm:prSet presAssocID="{268B2C7B-4814-456B-B1DE-7E3D24C8727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98E73BF-BDBD-4045-93A9-C27B98070760}" srcId="{6663FBF8-A6F6-4341-8070-02183EEEEEBE}" destId="{268B2C7B-4814-456B-B1DE-7E3D24C8727D}" srcOrd="4" destOrd="0" parTransId="{A389396A-5818-4ECE-A27E-704A6C007D7C}" sibTransId="{047373CB-7522-4601-8D23-26F6BCCD84E2}"/>
    <dgm:cxn modelId="{7EEC8F10-2F42-4231-B02A-B5FBA5208D43}" srcId="{6663FBF8-A6F6-4341-8070-02183EEEEEBE}" destId="{12E9C311-94C2-48D8-9D32-5EEEFADE90EB}" srcOrd="0" destOrd="0" parTransId="{26D19FA3-04DE-4092-8EC4-13B730A40979}" sibTransId="{97EA90AC-E4FA-4A9E-A845-3001CC7C6FC2}"/>
    <dgm:cxn modelId="{C616B40B-CC2D-4A62-9B4D-33562F342C0E}" type="presOf" srcId="{3EB77BDA-B7FF-41BA-9D6F-EA29DCF6F962}" destId="{72B4FFD1-86FB-4267-878E-3AA4AD435191}" srcOrd="0" destOrd="0" presId="urn:microsoft.com/office/officeart/2005/8/layout/radial4"/>
    <dgm:cxn modelId="{77355DED-FACC-4C3A-99E6-DB591677C915}" srcId="{3EB77BDA-B7FF-41BA-9D6F-EA29DCF6F962}" destId="{6663FBF8-A6F6-4341-8070-02183EEEEEBE}" srcOrd="0" destOrd="0" parTransId="{215881D7-717F-4C9C-87B3-C6CF00863130}" sibTransId="{8B0BDBF1-50CF-4E1D-9B4A-A9BFC57470B6}"/>
    <dgm:cxn modelId="{48B64D11-A4C4-4EEA-846B-02DF69CABE52}" type="presOf" srcId="{5668D23F-4AC1-466E-90FF-F56E03E18AC3}" destId="{0D7C868B-4D90-4B0A-A75B-DCE46C7A00D9}" srcOrd="0" destOrd="0" presId="urn:microsoft.com/office/officeart/2005/8/layout/radial4"/>
    <dgm:cxn modelId="{EE370314-B02A-4CE4-A7A5-F83E9736C474}" srcId="{6663FBF8-A6F6-4341-8070-02183EEEEEBE}" destId="{28A4019E-9960-4D72-B1EB-692D4C749323}" srcOrd="1" destOrd="0" parTransId="{0225F1C6-0D59-4CD5-947A-AE44FCC374A3}" sibTransId="{A9A8ABA1-7636-4AEB-A7A7-2A9705D61E9F}"/>
    <dgm:cxn modelId="{AB7DD4CF-0C00-4608-8815-C62EFF56F8D0}" srcId="{6663FBF8-A6F6-4341-8070-02183EEEEEBE}" destId="{894AFE4F-AAD1-4F4C-9DE8-45DA3D78BD23}" srcOrd="2" destOrd="0" parTransId="{11086021-811C-4D76-BB29-2CB73806E4F7}" sibTransId="{D3E00C6F-A8F3-4F0B-B841-8F0FA7B90EE6}"/>
    <dgm:cxn modelId="{66B0A956-4DFD-48D6-8E84-CB5BBF068C8B}" type="presOf" srcId="{26D19FA3-04DE-4092-8EC4-13B730A40979}" destId="{ADF1AA20-41BD-4785-8B38-79AAF34C7A9E}" srcOrd="0" destOrd="0" presId="urn:microsoft.com/office/officeart/2005/8/layout/radial4"/>
    <dgm:cxn modelId="{295A4088-8C9C-40C3-82E8-4919D89D5CDF}" type="presOf" srcId="{FFA92C06-4667-4D81-8377-DE74A03B93E1}" destId="{4F843A7E-559C-4242-9C9B-8C74C5C3DC4E}" srcOrd="0" destOrd="0" presId="urn:microsoft.com/office/officeart/2005/8/layout/radial4"/>
    <dgm:cxn modelId="{6C31F957-E31C-43DE-9F06-F6CADDFCDC68}" srcId="{6663FBF8-A6F6-4341-8070-02183EEEEEBE}" destId="{5668D23F-4AC1-466E-90FF-F56E03E18AC3}" srcOrd="3" destOrd="0" parTransId="{FFA92C06-4667-4D81-8377-DE74A03B93E1}" sibTransId="{C010A783-7DB5-45A5-9CBD-8D40E69CA7E4}"/>
    <dgm:cxn modelId="{4C2E2CCA-8E7B-4FB5-9AFC-603D728DEA17}" type="presOf" srcId="{12E9C311-94C2-48D8-9D32-5EEEFADE90EB}" destId="{16F57376-6C09-416A-9DFE-E74BC6628D4D}" srcOrd="0" destOrd="0" presId="urn:microsoft.com/office/officeart/2005/8/layout/radial4"/>
    <dgm:cxn modelId="{024C997D-3AAA-4837-9F5A-C83C6B0670EE}" type="presOf" srcId="{894AFE4F-AAD1-4F4C-9DE8-45DA3D78BD23}" destId="{AFDB0DED-52BE-496E-B141-F4588AC150D0}" srcOrd="0" destOrd="0" presId="urn:microsoft.com/office/officeart/2005/8/layout/radial4"/>
    <dgm:cxn modelId="{EFC81E81-B82D-48CA-806E-70C028A24A64}" type="presOf" srcId="{A389396A-5818-4ECE-A27E-704A6C007D7C}" destId="{559C9C25-1BEA-41DD-B512-D5DFD463299E}" srcOrd="0" destOrd="0" presId="urn:microsoft.com/office/officeart/2005/8/layout/radial4"/>
    <dgm:cxn modelId="{D8777F80-6852-464D-8E11-C31064A6C743}" type="presOf" srcId="{6663FBF8-A6F6-4341-8070-02183EEEEEBE}" destId="{48BDB0FC-764C-4A2B-8DDC-B6F5F761862B}" srcOrd="0" destOrd="0" presId="urn:microsoft.com/office/officeart/2005/8/layout/radial4"/>
    <dgm:cxn modelId="{4974F594-12AD-40A1-BD4B-9011CE0EF3C4}" type="presOf" srcId="{268B2C7B-4814-456B-B1DE-7E3D24C8727D}" destId="{72BB1A38-FCF0-412F-AF2F-467C4C216953}" srcOrd="0" destOrd="0" presId="urn:microsoft.com/office/officeart/2005/8/layout/radial4"/>
    <dgm:cxn modelId="{81E181AC-4FD5-4103-8943-3F034CF730A3}" type="presOf" srcId="{28A4019E-9960-4D72-B1EB-692D4C749323}" destId="{C6867D2E-E342-4DE9-8B9F-3504A025CC7A}" srcOrd="0" destOrd="0" presId="urn:microsoft.com/office/officeart/2005/8/layout/radial4"/>
    <dgm:cxn modelId="{DA18656A-CA1F-455D-AF34-CCAD2B47CB85}" type="presOf" srcId="{11086021-811C-4D76-BB29-2CB73806E4F7}" destId="{03721C0A-2689-4B1D-90D4-6F0A1E104068}" srcOrd="0" destOrd="0" presId="urn:microsoft.com/office/officeart/2005/8/layout/radial4"/>
    <dgm:cxn modelId="{91E3323F-53FB-4B1D-8B99-6A10F833038D}" type="presOf" srcId="{0225F1C6-0D59-4CD5-947A-AE44FCC374A3}" destId="{D47BF019-5515-4F85-851F-87A4E9693020}" srcOrd="0" destOrd="0" presId="urn:microsoft.com/office/officeart/2005/8/layout/radial4"/>
    <dgm:cxn modelId="{852DAD44-457D-4528-9B26-3EC02A3A8EA3}" type="presParOf" srcId="{72B4FFD1-86FB-4267-878E-3AA4AD435191}" destId="{48BDB0FC-764C-4A2B-8DDC-B6F5F761862B}" srcOrd="0" destOrd="0" presId="urn:microsoft.com/office/officeart/2005/8/layout/radial4"/>
    <dgm:cxn modelId="{45F381A4-4290-43DE-8F30-C626DF8FE50B}" type="presParOf" srcId="{72B4FFD1-86FB-4267-878E-3AA4AD435191}" destId="{ADF1AA20-41BD-4785-8B38-79AAF34C7A9E}" srcOrd="1" destOrd="0" presId="urn:microsoft.com/office/officeart/2005/8/layout/radial4"/>
    <dgm:cxn modelId="{1FAFF7A5-1E42-423C-80A5-EA11E13AB208}" type="presParOf" srcId="{72B4FFD1-86FB-4267-878E-3AA4AD435191}" destId="{16F57376-6C09-416A-9DFE-E74BC6628D4D}" srcOrd="2" destOrd="0" presId="urn:microsoft.com/office/officeart/2005/8/layout/radial4"/>
    <dgm:cxn modelId="{56BFEAB5-BC91-48C2-85D6-E9DC75E06474}" type="presParOf" srcId="{72B4FFD1-86FB-4267-878E-3AA4AD435191}" destId="{D47BF019-5515-4F85-851F-87A4E9693020}" srcOrd="3" destOrd="0" presId="urn:microsoft.com/office/officeart/2005/8/layout/radial4"/>
    <dgm:cxn modelId="{9A00DC90-31C8-4C3A-8DD5-3A685FF101E8}" type="presParOf" srcId="{72B4FFD1-86FB-4267-878E-3AA4AD435191}" destId="{C6867D2E-E342-4DE9-8B9F-3504A025CC7A}" srcOrd="4" destOrd="0" presId="urn:microsoft.com/office/officeart/2005/8/layout/radial4"/>
    <dgm:cxn modelId="{8E667DFC-8E14-4293-B6E8-36F7228C7D75}" type="presParOf" srcId="{72B4FFD1-86FB-4267-878E-3AA4AD435191}" destId="{03721C0A-2689-4B1D-90D4-6F0A1E104068}" srcOrd="5" destOrd="0" presId="urn:microsoft.com/office/officeart/2005/8/layout/radial4"/>
    <dgm:cxn modelId="{28F01B42-4E13-40B5-ABEB-8DA0BA1F58E8}" type="presParOf" srcId="{72B4FFD1-86FB-4267-878E-3AA4AD435191}" destId="{AFDB0DED-52BE-496E-B141-F4588AC150D0}" srcOrd="6" destOrd="0" presId="urn:microsoft.com/office/officeart/2005/8/layout/radial4"/>
    <dgm:cxn modelId="{C7CC35BD-A100-42F6-B033-574D2DF70C38}" type="presParOf" srcId="{72B4FFD1-86FB-4267-878E-3AA4AD435191}" destId="{4F843A7E-559C-4242-9C9B-8C74C5C3DC4E}" srcOrd="7" destOrd="0" presId="urn:microsoft.com/office/officeart/2005/8/layout/radial4"/>
    <dgm:cxn modelId="{AC00E1B3-59EF-4104-A3E4-5C0927FBF635}" type="presParOf" srcId="{72B4FFD1-86FB-4267-878E-3AA4AD435191}" destId="{0D7C868B-4D90-4B0A-A75B-DCE46C7A00D9}" srcOrd="8" destOrd="0" presId="urn:microsoft.com/office/officeart/2005/8/layout/radial4"/>
    <dgm:cxn modelId="{7BB4FD89-F0E6-4EFD-9A6A-C4D43311DD59}" type="presParOf" srcId="{72B4FFD1-86FB-4267-878E-3AA4AD435191}" destId="{559C9C25-1BEA-41DD-B512-D5DFD463299E}" srcOrd="9" destOrd="0" presId="urn:microsoft.com/office/officeart/2005/8/layout/radial4"/>
    <dgm:cxn modelId="{E5D43868-469B-4538-AC99-86386DEC9AED}" type="presParOf" srcId="{72B4FFD1-86FB-4267-878E-3AA4AD435191}" destId="{72BB1A38-FCF0-412F-AF2F-467C4C216953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>
              <a:solidFill>
                <a:schemeClr val="bg1"/>
              </a:solidFill>
            </a:rPr>
            <a:t>Rivalry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dirty="0" smtClean="0"/>
            <a:t>High investment intensity</a:t>
          </a:r>
          <a:endParaRPr lang="en-US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dirty="0" smtClean="0"/>
            <a:t>No dominant firms exist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dirty="0" smtClean="0"/>
            <a:t>Little product differentiation</a:t>
          </a:r>
          <a:endParaRPr lang="en-US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dirty="0" smtClean="0"/>
            <a:t>Easy for customers to switch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143F57C-B54C-476A-94C2-AA984A602573}" type="presOf" srcId="{7D714A50-D935-44D9-8D26-B567E065D2D8}" destId="{8015353F-73DF-42BC-9672-CEECF493E138}" srcOrd="1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C0ADE308-2743-4F35-AFB3-061C1D64E2F5}" type="presOf" srcId="{E8B915C2-9641-4CD7-B313-0BACA821BC4B}" destId="{3A0835C9-4914-4B10-A18E-DAD1DD72A1F3}" srcOrd="1" destOrd="0" presId="urn:microsoft.com/office/officeart/2005/8/layout/matrix1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10E04487-8506-43AF-BF68-F07C830A0763}" type="presOf" srcId="{E8B915C2-9641-4CD7-B313-0BACA821BC4B}" destId="{14294EA8-0697-487A-9DB6-2FBC921F5087}" srcOrd="0" destOrd="0" presId="urn:microsoft.com/office/officeart/2005/8/layout/matrix1"/>
    <dgm:cxn modelId="{70F771F1-6579-4936-A5F4-768E4AB96B79}" type="presOf" srcId="{BFA3EE5D-6E50-4639-8B27-D1A3AE3B26F4}" destId="{CE30925C-428F-47AF-83BA-0B4EDFB7FCE5}" srcOrd="0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8EA3DA69-817F-41DD-A628-2060A029611F}" type="presOf" srcId="{D6BB551A-3AFD-474C-A5D1-81FFA2F70CAB}" destId="{F45A339B-6B23-45AD-98F4-0329BF43A685}" srcOrd="0" destOrd="0" presId="urn:microsoft.com/office/officeart/2005/8/layout/matrix1"/>
    <dgm:cxn modelId="{EF10E3D2-B234-46FA-9A0F-38D8142B5759}" type="presOf" srcId="{BFA3EE5D-6E50-4639-8B27-D1A3AE3B26F4}" destId="{F1F510FD-E7A5-48C4-98FB-28378BACCBF0}" srcOrd="1" destOrd="0" presId="urn:microsoft.com/office/officeart/2005/8/layout/matrix1"/>
    <dgm:cxn modelId="{BBF01ACA-CA5A-4454-95C9-41C0A2E6A427}" type="presOf" srcId="{98A51BF4-49E1-4FBF-8157-C18DF2F30495}" destId="{DADD8A30-AF12-405C-B25F-A80FA69BC5C3}" srcOrd="1" destOrd="0" presId="urn:microsoft.com/office/officeart/2005/8/layout/matrix1"/>
    <dgm:cxn modelId="{03FDEE46-1A31-4333-8B48-4C0BE8D7558D}" type="presOf" srcId="{C06FDC08-115A-43A3-B8E5-FEEFF80F103C}" destId="{8085D2F9-FB51-4327-B30D-2C32AFD9E2A2}" srcOrd="0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2A0E6B5B-E6E5-4879-86ED-AD42EBCBBCB3}" type="presOf" srcId="{98A51BF4-49E1-4FBF-8157-C18DF2F30495}" destId="{74F53EC7-74EF-4897-84AC-125EFAF3D5B6}" srcOrd="0" destOrd="0" presId="urn:microsoft.com/office/officeart/2005/8/layout/matrix1"/>
    <dgm:cxn modelId="{0D412C4C-80B3-4BB0-908F-C1C74A548DA1}" type="presOf" srcId="{7D714A50-D935-44D9-8D26-B567E065D2D8}" destId="{94C5D649-3C28-4BB8-9E74-121C87C45F4E}" srcOrd="0" destOrd="0" presId="urn:microsoft.com/office/officeart/2005/8/layout/matrix1"/>
    <dgm:cxn modelId="{0BFE25C5-40AF-4570-9184-EF6BC4B4CEF4}" type="presParOf" srcId="{8085D2F9-FB51-4327-B30D-2C32AFD9E2A2}" destId="{F4958742-334F-4309-BF8A-EB7AAD9D9B32}" srcOrd="0" destOrd="0" presId="urn:microsoft.com/office/officeart/2005/8/layout/matrix1"/>
    <dgm:cxn modelId="{B75B77A1-1A47-4D77-9B89-EAC4CB638E62}" type="presParOf" srcId="{F4958742-334F-4309-BF8A-EB7AAD9D9B32}" destId="{74F53EC7-74EF-4897-84AC-125EFAF3D5B6}" srcOrd="0" destOrd="0" presId="urn:microsoft.com/office/officeart/2005/8/layout/matrix1"/>
    <dgm:cxn modelId="{CDE8762E-44DA-4735-8F2C-C2D4ED7E8D8E}" type="presParOf" srcId="{F4958742-334F-4309-BF8A-EB7AAD9D9B32}" destId="{DADD8A30-AF12-405C-B25F-A80FA69BC5C3}" srcOrd="1" destOrd="0" presId="urn:microsoft.com/office/officeart/2005/8/layout/matrix1"/>
    <dgm:cxn modelId="{5643ED93-2BB2-4372-BE84-FC0C1546E0F7}" type="presParOf" srcId="{F4958742-334F-4309-BF8A-EB7AAD9D9B32}" destId="{14294EA8-0697-487A-9DB6-2FBC921F5087}" srcOrd="2" destOrd="0" presId="urn:microsoft.com/office/officeart/2005/8/layout/matrix1"/>
    <dgm:cxn modelId="{C617DA46-E41D-4FB0-9CB5-10D6F42B15AD}" type="presParOf" srcId="{F4958742-334F-4309-BF8A-EB7AAD9D9B32}" destId="{3A0835C9-4914-4B10-A18E-DAD1DD72A1F3}" srcOrd="3" destOrd="0" presId="urn:microsoft.com/office/officeart/2005/8/layout/matrix1"/>
    <dgm:cxn modelId="{824AEBA0-4A0D-486F-81B9-C0C9594D2696}" type="presParOf" srcId="{F4958742-334F-4309-BF8A-EB7AAD9D9B32}" destId="{CE30925C-428F-47AF-83BA-0B4EDFB7FCE5}" srcOrd="4" destOrd="0" presId="urn:microsoft.com/office/officeart/2005/8/layout/matrix1"/>
    <dgm:cxn modelId="{6CA6A1F8-5C4E-4884-B8DB-9FA478DBA639}" type="presParOf" srcId="{F4958742-334F-4309-BF8A-EB7AAD9D9B32}" destId="{F1F510FD-E7A5-48C4-98FB-28378BACCBF0}" srcOrd="5" destOrd="0" presId="urn:microsoft.com/office/officeart/2005/8/layout/matrix1"/>
    <dgm:cxn modelId="{425D6B85-CFB4-4CEA-A7B7-553F2295BACA}" type="presParOf" srcId="{F4958742-334F-4309-BF8A-EB7AAD9D9B32}" destId="{94C5D649-3C28-4BB8-9E74-121C87C45F4E}" srcOrd="6" destOrd="0" presId="urn:microsoft.com/office/officeart/2005/8/layout/matrix1"/>
    <dgm:cxn modelId="{8EB462A7-879B-4974-A00A-ADDB1E145C39}" type="presParOf" srcId="{F4958742-334F-4309-BF8A-EB7AAD9D9B32}" destId="{8015353F-73DF-42BC-9672-CEECF493E138}" srcOrd="7" destOrd="0" presId="urn:microsoft.com/office/officeart/2005/8/layout/matrix1"/>
    <dgm:cxn modelId="{F6A29F0B-0905-49D7-A29D-00A26E814F6D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New entrants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dirty="0" smtClean="0"/>
            <a:t>Strong economies of scale and learning</a:t>
          </a:r>
          <a:endParaRPr lang="en-US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dirty="0" smtClean="0"/>
            <a:t>Industry has strong capital requirements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dirty="0" smtClean="0"/>
            <a:t>Strong product differentiation</a:t>
          </a:r>
          <a:endParaRPr lang="en-US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dirty="0" smtClean="0"/>
            <a:t>Distribution is particularly difficult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1F436D26-FF41-43A2-992B-7F09A38E2E75}" type="presOf" srcId="{BFA3EE5D-6E50-4639-8B27-D1A3AE3B26F4}" destId="{F1F510FD-E7A5-48C4-98FB-28378BACCBF0}" srcOrd="1" destOrd="0" presId="urn:microsoft.com/office/officeart/2005/8/layout/matrix1"/>
    <dgm:cxn modelId="{D45E0129-EA24-4A72-A826-66BB7128E6F5}" type="presOf" srcId="{D6BB551A-3AFD-474C-A5D1-81FFA2F70CAB}" destId="{F45A339B-6B23-45AD-98F4-0329BF43A685}" srcOrd="0" destOrd="0" presId="urn:microsoft.com/office/officeart/2005/8/layout/matrix1"/>
    <dgm:cxn modelId="{9902C170-5A0D-48A2-BAAB-1DE58945FC61}" type="presOf" srcId="{7D714A50-D935-44D9-8D26-B567E065D2D8}" destId="{8015353F-73DF-42BC-9672-CEECF493E138}" srcOrd="1" destOrd="0" presId="urn:microsoft.com/office/officeart/2005/8/layout/matrix1"/>
    <dgm:cxn modelId="{A5629F5C-7694-4E25-81EC-ECEAF773BFAE}" type="presOf" srcId="{E8B915C2-9641-4CD7-B313-0BACA821BC4B}" destId="{14294EA8-0697-487A-9DB6-2FBC921F5087}" srcOrd="0" destOrd="0" presId="urn:microsoft.com/office/officeart/2005/8/layout/matrix1"/>
    <dgm:cxn modelId="{31845C51-0993-4221-849A-C7CCC2BB22F7}" type="presOf" srcId="{98A51BF4-49E1-4FBF-8157-C18DF2F30495}" destId="{DADD8A30-AF12-405C-B25F-A80FA69BC5C3}" srcOrd="1" destOrd="0" presId="urn:microsoft.com/office/officeart/2005/8/layout/matrix1"/>
    <dgm:cxn modelId="{5AC060C1-2D85-4423-ACA8-ED0657D57F53}" type="presOf" srcId="{C06FDC08-115A-43A3-B8E5-FEEFF80F103C}" destId="{8085D2F9-FB51-4327-B30D-2C32AFD9E2A2}" srcOrd="0" destOrd="0" presId="urn:microsoft.com/office/officeart/2005/8/layout/matrix1"/>
    <dgm:cxn modelId="{98A0C3DF-C1BC-4860-939C-DFE98EE764B5}" type="presOf" srcId="{E8B915C2-9641-4CD7-B313-0BACA821BC4B}" destId="{3A0835C9-4914-4B10-A18E-DAD1DD72A1F3}" srcOrd="1" destOrd="0" presId="urn:microsoft.com/office/officeart/2005/8/layout/matrix1"/>
    <dgm:cxn modelId="{802A0298-67AA-4B83-9F85-1124605C5736}" type="presOf" srcId="{BFA3EE5D-6E50-4639-8B27-D1A3AE3B26F4}" destId="{CE30925C-428F-47AF-83BA-0B4EDFB7FCE5}" srcOrd="0" destOrd="0" presId="urn:microsoft.com/office/officeart/2005/8/layout/matrix1"/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0602B5E0-DA41-4A8F-8491-95B836EA35D4}" type="presOf" srcId="{7D714A50-D935-44D9-8D26-B567E065D2D8}" destId="{94C5D649-3C28-4BB8-9E74-121C87C45F4E}" srcOrd="0" destOrd="0" presId="urn:microsoft.com/office/officeart/2005/8/layout/matrix1"/>
    <dgm:cxn modelId="{4BE3278E-3470-4C6E-A959-77B8D458CA43}" type="presOf" srcId="{98A51BF4-49E1-4FBF-8157-C18DF2F30495}" destId="{74F53EC7-74EF-4897-84AC-125EFAF3D5B6}" srcOrd="0" destOrd="0" presId="urn:microsoft.com/office/officeart/2005/8/layout/matrix1"/>
    <dgm:cxn modelId="{81475AC2-37E7-4921-B3A5-90127A451233}" type="presParOf" srcId="{8085D2F9-FB51-4327-B30D-2C32AFD9E2A2}" destId="{F4958742-334F-4309-BF8A-EB7AAD9D9B32}" srcOrd="0" destOrd="0" presId="urn:microsoft.com/office/officeart/2005/8/layout/matrix1"/>
    <dgm:cxn modelId="{6A1B09CF-276A-4487-840B-EE9E6204106A}" type="presParOf" srcId="{F4958742-334F-4309-BF8A-EB7AAD9D9B32}" destId="{74F53EC7-74EF-4897-84AC-125EFAF3D5B6}" srcOrd="0" destOrd="0" presId="urn:microsoft.com/office/officeart/2005/8/layout/matrix1"/>
    <dgm:cxn modelId="{E1A13A6A-7C64-415C-8A1B-9C0A63E0B5FE}" type="presParOf" srcId="{F4958742-334F-4309-BF8A-EB7AAD9D9B32}" destId="{DADD8A30-AF12-405C-B25F-A80FA69BC5C3}" srcOrd="1" destOrd="0" presId="urn:microsoft.com/office/officeart/2005/8/layout/matrix1"/>
    <dgm:cxn modelId="{D6207BB0-A402-4C40-A589-686EA7719171}" type="presParOf" srcId="{F4958742-334F-4309-BF8A-EB7AAD9D9B32}" destId="{14294EA8-0697-487A-9DB6-2FBC921F5087}" srcOrd="2" destOrd="0" presId="urn:microsoft.com/office/officeart/2005/8/layout/matrix1"/>
    <dgm:cxn modelId="{2272D9ED-36D7-4E72-B347-C75AB43D9B56}" type="presParOf" srcId="{F4958742-334F-4309-BF8A-EB7AAD9D9B32}" destId="{3A0835C9-4914-4B10-A18E-DAD1DD72A1F3}" srcOrd="3" destOrd="0" presId="urn:microsoft.com/office/officeart/2005/8/layout/matrix1"/>
    <dgm:cxn modelId="{85A6C20C-3FE7-4105-9499-6A52A1A5AD5F}" type="presParOf" srcId="{F4958742-334F-4309-BF8A-EB7AAD9D9B32}" destId="{CE30925C-428F-47AF-83BA-0B4EDFB7FCE5}" srcOrd="4" destOrd="0" presId="urn:microsoft.com/office/officeart/2005/8/layout/matrix1"/>
    <dgm:cxn modelId="{8FFFC7F3-2028-467B-9EBF-B5D7FED7DDC7}" type="presParOf" srcId="{F4958742-334F-4309-BF8A-EB7AAD9D9B32}" destId="{F1F510FD-E7A5-48C4-98FB-28378BACCBF0}" srcOrd="5" destOrd="0" presId="urn:microsoft.com/office/officeart/2005/8/layout/matrix1"/>
    <dgm:cxn modelId="{BD7F6AF6-BDD8-4587-B18D-E566E6A17B2D}" type="presParOf" srcId="{F4958742-334F-4309-BF8A-EB7AAD9D9B32}" destId="{94C5D649-3C28-4BB8-9E74-121C87C45F4E}" srcOrd="6" destOrd="0" presId="urn:microsoft.com/office/officeart/2005/8/layout/matrix1"/>
    <dgm:cxn modelId="{E925BA2C-A147-46CC-B83E-0E537E7B4307}" type="presParOf" srcId="{F4958742-334F-4309-BF8A-EB7AAD9D9B32}" destId="{8015353F-73DF-42BC-9672-CEECF493E138}" srcOrd="7" destOrd="0" presId="urn:microsoft.com/office/officeart/2005/8/layout/matrix1"/>
    <dgm:cxn modelId="{B803B4BE-8948-4194-8C41-2315F48841AD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6FDC08-115A-43A3-B8E5-FEEFF80F103C}" type="doc">
      <dgm:prSet loTypeId="urn:microsoft.com/office/officeart/2005/8/layout/matrix1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BB551A-3AFD-474C-A5D1-81FFA2F70CAB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Suppliers’ Power</a:t>
          </a:r>
          <a:endParaRPr lang="en-US" dirty="0">
            <a:solidFill>
              <a:schemeClr val="bg1"/>
            </a:solidFill>
          </a:endParaRPr>
        </a:p>
      </dgm:t>
    </dgm:pt>
    <dgm:pt modelId="{1A020FE7-FB20-43D8-8F2D-87DDD09C1F86}" type="parTrans" cxnId="{65B3C33C-697E-47FD-B567-AF5EE2EABECE}">
      <dgm:prSet/>
      <dgm:spPr/>
      <dgm:t>
        <a:bodyPr/>
        <a:lstStyle/>
        <a:p>
          <a:endParaRPr lang="en-US"/>
        </a:p>
      </dgm:t>
    </dgm:pt>
    <dgm:pt modelId="{8516E814-2C04-4DE8-AC2B-BE843E1E9646}" type="sibTrans" cxnId="{65B3C33C-697E-47FD-B567-AF5EE2EABECE}">
      <dgm:prSet/>
      <dgm:spPr/>
      <dgm:t>
        <a:bodyPr/>
        <a:lstStyle/>
        <a:p>
          <a:endParaRPr lang="en-US"/>
        </a:p>
      </dgm:t>
    </dgm:pt>
    <dgm:pt modelId="{98A51BF4-49E1-4FBF-8157-C18DF2F30495}">
      <dgm:prSet phldrT="[Text]"/>
      <dgm:spPr/>
      <dgm:t>
        <a:bodyPr/>
        <a:lstStyle/>
        <a:p>
          <a:r>
            <a:rPr lang="en-US" dirty="0" smtClean="0"/>
            <a:t>Limited number of suppliers</a:t>
          </a:r>
          <a:endParaRPr lang="en-US" dirty="0"/>
        </a:p>
      </dgm:t>
    </dgm:pt>
    <dgm:pt modelId="{A7D42B41-759D-4047-A8CA-E88FFB6CA6FF}" type="parTrans" cxnId="{3A2F9DE0-6509-4D9E-BEDD-32BCE5C64377}">
      <dgm:prSet/>
      <dgm:spPr/>
      <dgm:t>
        <a:bodyPr/>
        <a:lstStyle/>
        <a:p>
          <a:endParaRPr lang="en-US"/>
        </a:p>
      </dgm:t>
    </dgm:pt>
    <dgm:pt modelId="{43185B3E-6462-4A33-879A-C4E5E4DFA7AC}" type="sibTrans" cxnId="{3A2F9DE0-6509-4D9E-BEDD-32BCE5C64377}">
      <dgm:prSet/>
      <dgm:spPr/>
      <dgm:t>
        <a:bodyPr/>
        <a:lstStyle/>
        <a:p>
          <a:endParaRPr lang="en-US"/>
        </a:p>
      </dgm:t>
    </dgm:pt>
    <dgm:pt modelId="{E8B915C2-9641-4CD7-B313-0BACA821BC4B}">
      <dgm:prSet phldrT="[Text]"/>
      <dgm:spPr/>
      <dgm:t>
        <a:bodyPr/>
        <a:lstStyle/>
        <a:p>
          <a:r>
            <a:rPr lang="en-US" dirty="0" smtClean="0"/>
            <a:t>High switching costs</a:t>
          </a:r>
          <a:endParaRPr lang="en-US" dirty="0"/>
        </a:p>
      </dgm:t>
    </dgm:pt>
    <dgm:pt modelId="{96E5A299-4613-421C-BA56-E671DE40D330}" type="parTrans" cxnId="{1E81139E-CDFF-496D-B824-7861520C439F}">
      <dgm:prSet/>
      <dgm:spPr/>
      <dgm:t>
        <a:bodyPr/>
        <a:lstStyle/>
        <a:p>
          <a:endParaRPr lang="en-US"/>
        </a:p>
      </dgm:t>
    </dgm:pt>
    <dgm:pt modelId="{D4803F1F-EC2D-49F0-8571-AD527C6ADC2D}" type="sibTrans" cxnId="{1E81139E-CDFF-496D-B824-7861520C439F}">
      <dgm:prSet/>
      <dgm:spPr/>
      <dgm:t>
        <a:bodyPr/>
        <a:lstStyle/>
        <a:p>
          <a:endParaRPr lang="en-US"/>
        </a:p>
      </dgm:t>
    </dgm:pt>
    <dgm:pt modelId="{BFA3EE5D-6E50-4639-8B27-D1A3AE3B26F4}">
      <dgm:prSet phldrT="[Text]"/>
      <dgm:spPr/>
      <dgm:t>
        <a:bodyPr/>
        <a:lstStyle/>
        <a:p>
          <a:r>
            <a:rPr lang="en-US" dirty="0" smtClean="0"/>
            <a:t>They can threaten forward integration</a:t>
          </a:r>
          <a:endParaRPr lang="en-US" dirty="0"/>
        </a:p>
      </dgm:t>
    </dgm:pt>
    <dgm:pt modelId="{9C6C7DBA-F9EB-42AD-9014-426BD20AA510}" type="parTrans" cxnId="{92E8662E-E68A-466E-AA54-DBDAE623C1CC}">
      <dgm:prSet/>
      <dgm:spPr/>
      <dgm:t>
        <a:bodyPr/>
        <a:lstStyle/>
        <a:p>
          <a:endParaRPr lang="en-US"/>
        </a:p>
      </dgm:t>
    </dgm:pt>
    <dgm:pt modelId="{FFCA92F1-A0CF-40F0-8F11-E53A5967EF48}" type="sibTrans" cxnId="{92E8662E-E68A-466E-AA54-DBDAE623C1CC}">
      <dgm:prSet/>
      <dgm:spPr/>
      <dgm:t>
        <a:bodyPr/>
        <a:lstStyle/>
        <a:p>
          <a:endParaRPr lang="en-US"/>
        </a:p>
      </dgm:t>
    </dgm:pt>
    <dgm:pt modelId="{7D714A50-D935-44D9-8D26-B567E065D2D8}">
      <dgm:prSet phldrT="[Text]"/>
      <dgm:spPr/>
      <dgm:t>
        <a:bodyPr/>
        <a:lstStyle/>
        <a:p>
          <a:r>
            <a:rPr lang="en-US" dirty="0" smtClean="0"/>
            <a:t>Supplier’s product is a large part of the buyer’s value added</a:t>
          </a:r>
          <a:endParaRPr lang="en-US" dirty="0"/>
        </a:p>
      </dgm:t>
    </dgm:pt>
    <dgm:pt modelId="{B59D66A4-F5CB-4336-91E1-240B42EC22A7}" type="parTrans" cxnId="{BB9068DF-8A95-48BC-A0F0-C9DB2F6047BB}">
      <dgm:prSet/>
      <dgm:spPr/>
      <dgm:t>
        <a:bodyPr/>
        <a:lstStyle/>
        <a:p>
          <a:endParaRPr lang="en-US"/>
        </a:p>
      </dgm:t>
    </dgm:pt>
    <dgm:pt modelId="{562FA59C-799D-42BE-9408-4B59E7099AF9}" type="sibTrans" cxnId="{BB9068DF-8A95-48BC-A0F0-C9DB2F6047BB}">
      <dgm:prSet/>
      <dgm:spPr/>
      <dgm:t>
        <a:bodyPr/>
        <a:lstStyle/>
        <a:p>
          <a:endParaRPr lang="en-US"/>
        </a:p>
      </dgm:t>
    </dgm:pt>
    <dgm:pt modelId="{8085D2F9-FB51-4327-B30D-2C32AFD9E2A2}" type="pres">
      <dgm:prSet presAssocID="{C06FDC08-115A-43A3-B8E5-FEEFF80F103C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4958742-334F-4309-BF8A-EB7AAD9D9B32}" type="pres">
      <dgm:prSet presAssocID="{C06FDC08-115A-43A3-B8E5-FEEFF80F103C}" presName="matrix" presStyleCnt="0"/>
      <dgm:spPr/>
    </dgm:pt>
    <dgm:pt modelId="{74F53EC7-74EF-4897-84AC-125EFAF3D5B6}" type="pres">
      <dgm:prSet presAssocID="{C06FDC08-115A-43A3-B8E5-FEEFF80F103C}" presName="tile1" presStyleLbl="node1" presStyleIdx="0" presStyleCnt="4"/>
      <dgm:spPr/>
      <dgm:t>
        <a:bodyPr/>
        <a:lstStyle/>
        <a:p>
          <a:endParaRPr lang="en-US"/>
        </a:p>
      </dgm:t>
    </dgm:pt>
    <dgm:pt modelId="{DADD8A30-AF12-405C-B25F-A80FA69BC5C3}" type="pres">
      <dgm:prSet presAssocID="{C06FDC08-115A-43A3-B8E5-FEEFF80F103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94EA8-0697-487A-9DB6-2FBC921F5087}" type="pres">
      <dgm:prSet presAssocID="{C06FDC08-115A-43A3-B8E5-FEEFF80F103C}" presName="tile2" presStyleLbl="node1" presStyleIdx="1" presStyleCnt="4"/>
      <dgm:spPr/>
      <dgm:t>
        <a:bodyPr/>
        <a:lstStyle/>
        <a:p>
          <a:endParaRPr lang="en-US"/>
        </a:p>
      </dgm:t>
    </dgm:pt>
    <dgm:pt modelId="{3A0835C9-4914-4B10-A18E-DAD1DD72A1F3}" type="pres">
      <dgm:prSet presAssocID="{C06FDC08-115A-43A3-B8E5-FEEFF80F103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30925C-428F-47AF-83BA-0B4EDFB7FCE5}" type="pres">
      <dgm:prSet presAssocID="{C06FDC08-115A-43A3-B8E5-FEEFF80F103C}" presName="tile3" presStyleLbl="node1" presStyleIdx="2" presStyleCnt="4"/>
      <dgm:spPr/>
      <dgm:t>
        <a:bodyPr/>
        <a:lstStyle/>
        <a:p>
          <a:endParaRPr lang="en-US"/>
        </a:p>
      </dgm:t>
    </dgm:pt>
    <dgm:pt modelId="{F1F510FD-E7A5-48C4-98FB-28378BACCBF0}" type="pres">
      <dgm:prSet presAssocID="{C06FDC08-115A-43A3-B8E5-FEEFF80F103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5D649-3C28-4BB8-9E74-121C87C45F4E}" type="pres">
      <dgm:prSet presAssocID="{C06FDC08-115A-43A3-B8E5-FEEFF80F103C}" presName="tile4" presStyleLbl="node1" presStyleIdx="3" presStyleCnt="4"/>
      <dgm:spPr/>
      <dgm:t>
        <a:bodyPr/>
        <a:lstStyle/>
        <a:p>
          <a:endParaRPr lang="en-US"/>
        </a:p>
      </dgm:t>
    </dgm:pt>
    <dgm:pt modelId="{8015353F-73DF-42BC-9672-CEECF493E138}" type="pres">
      <dgm:prSet presAssocID="{C06FDC08-115A-43A3-B8E5-FEEFF80F103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5A339B-6B23-45AD-98F4-0329BF43A685}" type="pres">
      <dgm:prSet presAssocID="{C06FDC08-115A-43A3-B8E5-FEEFF80F103C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E81139E-CDFF-496D-B824-7861520C439F}" srcId="{D6BB551A-3AFD-474C-A5D1-81FFA2F70CAB}" destId="{E8B915C2-9641-4CD7-B313-0BACA821BC4B}" srcOrd="1" destOrd="0" parTransId="{96E5A299-4613-421C-BA56-E671DE40D330}" sibTransId="{D4803F1F-EC2D-49F0-8571-AD527C6ADC2D}"/>
    <dgm:cxn modelId="{DC12B013-0E0D-4D36-B816-DA50D4B1FF7B}" type="presOf" srcId="{98A51BF4-49E1-4FBF-8157-C18DF2F30495}" destId="{DADD8A30-AF12-405C-B25F-A80FA69BC5C3}" srcOrd="1" destOrd="0" presId="urn:microsoft.com/office/officeart/2005/8/layout/matrix1"/>
    <dgm:cxn modelId="{BB9068DF-8A95-48BC-A0F0-C9DB2F6047BB}" srcId="{D6BB551A-3AFD-474C-A5D1-81FFA2F70CAB}" destId="{7D714A50-D935-44D9-8D26-B567E065D2D8}" srcOrd="3" destOrd="0" parTransId="{B59D66A4-F5CB-4336-91E1-240B42EC22A7}" sibTransId="{562FA59C-799D-42BE-9408-4B59E7099AF9}"/>
    <dgm:cxn modelId="{4BFA2101-9643-48EC-BA7D-EEBF5908A3F2}" type="presOf" srcId="{BFA3EE5D-6E50-4639-8B27-D1A3AE3B26F4}" destId="{CE30925C-428F-47AF-83BA-0B4EDFB7FCE5}" srcOrd="0" destOrd="0" presId="urn:microsoft.com/office/officeart/2005/8/layout/matrix1"/>
    <dgm:cxn modelId="{B1D94A15-94AC-4E57-8AF8-0DA11FE4B5CE}" type="presOf" srcId="{D6BB551A-3AFD-474C-A5D1-81FFA2F70CAB}" destId="{F45A339B-6B23-45AD-98F4-0329BF43A685}" srcOrd="0" destOrd="0" presId="urn:microsoft.com/office/officeart/2005/8/layout/matrix1"/>
    <dgm:cxn modelId="{BFBF2764-A722-4791-9320-500E85B47AA6}" type="presOf" srcId="{BFA3EE5D-6E50-4639-8B27-D1A3AE3B26F4}" destId="{F1F510FD-E7A5-48C4-98FB-28378BACCBF0}" srcOrd="1" destOrd="0" presId="urn:microsoft.com/office/officeart/2005/8/layout/matrix1"/>
    <dgm:cxn modelId="{0961F419-625C-44FA-BE53-901EE6A800F5}" type="presOf" srcId="{7D714A50-D935-44D9-8D26-B567E065D2D8}" destId="{8015353F-73DF-42BC-9672-CEECF493E138}" srcOrd="1" destOrd="0" presId="urn:microsoft.com/office/officeart/2005/8/layout/matrix1"/>
    <dgm:cxn modelId="{92E8662E-E68A-466E-AA54-DBDAE623C1CC}" srcId="{D6BB551A-3AFD-474C-A5D1-81FFA2F70CAB}" destId="{BFA3EE5D-6E50-4639-8B27-D1A3AE3B26F4}" srcOrd="2" destOrd="0" parTransId="{9C6C7DBA-F9EB-42AD-9014-426BD20AA510}" sibTransId="{FFCA92F1-A0CF-40F0-8F11-E53A5967EF48}"/>
    <dgm:cxn modelId="{5B31C850-C523-4F55-894F-6A73A80BC6AA}" type="presOf" srcId="{C06FDC08-115A-43A3-B8E5-FEEFF80F103C}" destId="{8085D2F9-FB51-4327-B30D-2C32AFD9E2A2}" srcOrd="0" destOrd="0" presId="urn:microsoft.com/office/officeart/2005/8/layout/matrix1"/>
    <dgm:cxn modelId="{65B3C33C-697E-47FD-B567-AF5EE2EABECE}" srcId="{C06FDC08-115A-43A3-B8E5-FEEFF80F103C}" destId="{D6BB551A-3AFD-474C-A5D1-81FFA2F70CAB}" srcOrd="0" destOrd="0" parTransId="{1A020FE7-FB20-43D8-8F2D-87DDD09C1F86}" sibTransId="{8516E814-2C04-4DE8-AC2B-BE843E1E9646}"/>
    <dgm:cxn modelId="{3A2F9DE0-6509-4D9E-BEDD-32BCE5C64377}" srcId="{D6BB551A-3AFD-474C-A5D1-81FFA2F70CAB}" destId="{98A51BF4-49E1-4FBF-8157-C18DF2F30495}" srcOrd="0" destOrd="0" parTransId="{A7D42B41-759D-4047-A8CA-E88FFB6CA6FF}" sibTransId="{43185B3E-6462-4A33-879A-C4E5E4DFA7AC}"/>
    <dgm:cxn modelId="{F0239AED-4B42-40F1-819A-9511E47B527F}" type="presOf" srcId="{E8B915C2-9641-4CD7-B313-0BACA821BC4B}" destId="{14294EA8-0697-487A-9DB6-2FBC921F5087}" srcOrd="0" destOrd="0" presId="urn:microsoft.com/office/officeart/2005/8/layout/matrix1"/>
    <dgm:cxn modelId="{A111FD1C-B00E-42CC-8B0B-F4E1539B9501}" type="presOf" srcId="{98A51BF4-49E1-4FBF-8157-C18DF2F30495}" destId="{74F53EC7-74EF-4897-84AC-125EFAF3D5B6}" srcOrd="0" destOrd="0" presId="urn:microsoft.com/office/officeart/2005/8/layout/matrix1"/>
    <dgm:cxn modelId="{E483E93B-18A7-4257-86B6-7A98853E76E5}" type="presOf" srcId="{E8B915C2-9641-4CD7-B313-0BACA821BC4B}" destId="{3A0835C9-4914-4B10-A18E-DAD1DD72A1F3}" srcOrd="1" destOrd="0" presId="urn:microsoft.com/office/officeart/2005/8/layout/matrix1"/>
    <dgm:cxn modelId="{1F3C94B1-247A-4E1B-824A-7D756F5ACDF0}" type="presOf" srcId="{7D714A50-D935-44D9-8D26-B567E065D2D8}" destId="{94C5D649-3C28-4BB8-9E74-121C87C45F4E}" srcOrd="0" destOrd="0" presId="urn:microsoft.com/office/officeart/2005/8/layout/matrix1"/>
    <dgm:cxn modelId="{00AB2852-19AF-4772-A24F-2DD4FE2CEF02}" type="presParOf" srcId="{8085D2F9-FB51-4327-B30D-2C32AFD9E2A2}" destId="{F4958742-334F-4309-BF8A-EB7AAD9D9B32}" srcOrd="0" destOrd="0" presId="urn:microsoft.com/office/officeart/2005/8/layout/matrix1"/>
    <dgm:cxn modelId="{801D725F-89A6-4D8D-96C8-D204924F2959}" type="presParOf" srcId="{F4958742-334F-4309-BF8A-EB7AAD9D9B32}" destId="{74F53EC7-74EF-4897-84AC-125EFAF3D5B6}" srcOrd="0" destOrd="0" presId="urn:microsoft.com/office/officeart/2005/8/layout/matrix1"/>
    <dgm:cxn modelId="{F90B3AF7-60F7-4DD1-AA0E-ED38EEF57AD8}" type="presParOf" srcId="{F4958742-334F-4309-BF8A-EB7AAD9D9B32}" destId="{DADD8A30-AF12-405C-B25F-A80FA69BC5C3}" srcOrd="1" destOrd="0" presId="urn:microsoft.com/office/officeart/2005/8/layout/matrix1"/>
    <dgm:cxn modelId="{A6660B27-557C-41FA-BEEF-71D90F5CABF1}" type="presParOf" srcId="{F4958742-334F-4309-BF8A-EB7AAD9D9B32}" destId="{14294EA8-0697-487A-9DB6-2FBC921F5087}" srcOrd="2" destOrd="0" presId="urn:microsoft.com/office/officeart/2005/8/layout/matrix1"/>
    <dgm:cxn modelId="{31622939-6BBE-48EB-9B9E-AC1259459B0D}" type="presParOf" srcId="{F4958742-334F-4309-BF8A-EB7AAD9D9B32}" destId="{3A0835C9-4914-4B10-A18E-DAD1DD72A1F3}" srcOrd="3" destOrd="0" presId="urn:microsoft.com/office/officeart/2005/8/layout/matrix1"/>
    <dgm:cxn modelId="{997B3936-651D-433E-A77C-094E8E012222}" type="presParOf" srcId="{F4958742-334F-4309-BF8A-EB7AAD9D9B32}" destId="{CE30925C-428F-47AF-83BA-0B4EDFB7FCE5}" srcOrd="4" destOrd="0" presId="urn:microsoft.com/office/officeart/2005/8/layout/matrix1"/>
    <dgm:cxn modelId="{7079D7EC-36F7-4B97-9F21-CDB2FF53521A}" type="presParOf" srcId="{F4958742-334F-4309-BF8A-EB7AAD9D9B32}" destId="{F1F510FD-E7A5-48C4-98FB-28378BACCBF0}" srcOrd="5" destOrd="0" presId="urn:microsoft.com/office/officeart/2005/8/layout/matrix1"/>
    <dgm:cxn modelId="{377A7415-F50A-4290-9CA9-984B5DCE025E}" type="presParOf" srcId="{F4958742-334F-4309-BF8A-EB7AAD9D9B32}" destId="{94C5D649-3C28-4BB8-9E74-121C87C45F4E}" srcOrd="6" destOrd="0" presId="urn:microsoft.com/office/officeart/2005/8/layout/matrix1"/>
    <dgm:cxn modelId="{03305530-C32A-4986-B551-9FB1DE975941}" type="presParOf" srcId="{F4958742-334F-4309-BF8A-EB7AAD9D9B32}" destId="{8015353F-73DF-42BC-9672-CEECF493E138}" srcOrd="7" destOrd="0" presId="urn:microsoft.com/office/officeart/2005/8/layout/matrix1"/>
    <dgm:cxn modelId="{30A44E6B-4F64-49A0-BAFE-6CA73EAC9465}" type="presParOf" srcId="{8085D2F9-FB51-4327-B30D-2C32AFD9E2A2}" destId="{F45A339B-6B23-45AD-98F4-0329BF43A685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F8B5A7-EFB8-4883-B7F0-5546817E0AF7}">
      <dsp:nvSpPr>
        <dsp:cNvPr id="0" name=""/>
        <dsp:cNvSpPr/>
      </dsp:nvSpPr>
      <dsp:spPr>
        <a:xfrm rot="5400000">
          <a:off x="-135602" y="137335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Vendors</a:t>
          </a:r>
          <a:endParaRPr lang="en-US" sz="1100" kern="1200" dirty="0"/>
        </a:p>
      </dsp:txBody>
      <dsp:txXfrm rot="5400000">
        <a:off x="-135602" y="137335"/>
        <a:ext cx="904014" cy="632810"/>
      </dsp:txXfrm>
    </dsp:sp>
    <dsp:sp modelId="{6D1F1E7D-3400-40B4-8D22-BAEF5DA64E36}">
      <dsp:nvSpPr>
        <dsp:cNvPr id="0" name=""/>
        <dsp:cNvSpPr/>
      </dsp:nvSpPr>
      <dsp:spPr>
        <a:xfrm rot="5400000">
          <a:off x="4137400" y="-3502856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Huge growth in equipment and applications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1M to 1B in 2 years</a:t>
          </a:r>
          <a:endParaRPr lang="en-US" sz="1200" kern="1200" dirty="0"/>
        </a:p>
      </dsp:txBody>
      <dsp:txXfrm rot="5400000">
        <a:off x="4137400" y="-3502856"/>
        <a:ext cx="587609" cy="7596789"/>
      </dsp:txXfrm>
    </dsp:sp>
    <dsp:sp modelId="{D50FAA74-C9F6-423B-B609-CA14D66C319D}">
      <dsp:nvSpPr>
        <dsp:cNvPr id="0" name=""/>
        <dsp:cNvSpPr/>
      </dsp:nvSpPr>
      <dsp:spPr>
        <a:xfrm rot="5400000">
          <a:off x="-135602" y="943264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Operators</a:t>
          </a:r>
          <a:endParaRPr lang="en-US" sz="1100" kern="1200" dirty="0"/>
        </a:p>
      </dsp:txBody>
      <dsp:txXfrm rot="5400000">
        <a:off x="-135602" y="943264"/>
        <a:ext cx="904014" cy="632810"/>
      </dsp:txXfrm>
    </dsp:sp>
    <dsp:sp modelId="{5914786F-5C23-40B0-BE21-D06EE2AC3632}">
      <dsp:nvSpPr>
        <dsp:cNvPr id="0" name=""/>
        <dsp:cNvSpPr/>
      </dsp:nvSpPr>
      <dsp:spPr>
        <a:xfrm rot="5400000">
          <a:off x="4137400" y="-2696927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Market-by-market battles for market share are raging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Britain’s auction in early 2000 of 3G licenses wound up raising some $35 billion in license fees, roughly 10 times what was expected</a:t>
          </a:r>
          <a:endParaRPr lang="en-US" sz="1200" kern="1200" dirty="0"/>
        </a:p>
      </dsp:txBody>
      <dsp:txXfrm rot="5400000">
        <a:off x="4137400" y="-2696927"/>
        <a:ext cx="587609" cy="7596789"/>
      </dsp:txXfrm>
    </dsp:sp>
    <dsp:sp modelId="{E56F7C9E-9A24-4048-A981-E4CA02B4F3A3}">
      <dsp:nvSpPr>
        <dsp:cNvPr id="0" name=""/>
        <dsp:cNvSpPr/>
      </dsp:nvSpPr>
      <dsp:spPr>
        <a:xfrm rot="5400000">
          <a:off x="-135602" y="1749193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1</a:t>
          </a:r>
          <a:r>
            <a:rPr lang="en-US" sz="1100" kern="1200" baseline="30000" dirty="0" smtClean="0"/>
            <a:t>st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5400000">
        <a:off x="-135602" y="1749193"/>
        <a:ext cx="904014" cy="632810"/>
      </dsp:txXfrm>
    </dsp:sp>
    <dsp:sp modelId="{15DD5667-BD3B-47E0-AA1B-DC61B42A105F}">
      <dsp:nvSpPr>
        <dsp:cNvPr id="0" name=""/>
        <dsp:cNvSpPr/>
      </dsp:nvSpPr>
      <dsp:spPr>
        <a:xfrm rot="5400000">
          <a:off x="4137400" y="-1890999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can we assess the attractiveness of an industry?</a:t>
          </a:r>
          <a:endParaRPr lang="en-US" sz="1200" kern="1200" dirty="0"/>
        </a:p>
      </dsp:txBody>
      <dsp:txXfrm rot="5400000">
        <a:off x="4137400" y="-1890999"/>
        <a:ext cx="587609" cy="7596789"/>
      </dsp:txXfrm>
    </dsp:sp>
    <dsp:sp modelId="{78106A6F-3468-47D0-B308-2D23B000AAE8}">
      <dsp:nvSpPr>
        <dsp:cNvPr id="0" name=""/>
        <dsp:cNvSpPr/>
      </dsp:nvSpPr>
      <dsp:spPr>
        <a:xfrm rot="5400000">
          <a:off x="-135602" y="2555121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2</a:t>
          </a:r>
          <a:r>
            <a:rPr lang="en-US" sz="1100" kern="1200" baseline="30000" dirty="0" smtClean="0"/>
            <a:t>nd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5400000">
        <a:off x="-135602" y="2555121"/>
        <a:ext cx="904014" cy="632810"/>
      </dsp:txXfrm>
    </dsp:sp>
    <dsp:sp modelId="{BE41CE25-3F82-4377-956B-EA4D8F76EA29}">
      <dsp:nvSpPr>
        <dsp:cNvPr id="0" name=""/>
        <dsp:cNvSpPr/>
      </dsp:nvSpPr>
      <dsp:spPr>
        <a:xfrm rot="5400000">
          <a:off x="4137400" y="-1085070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can we determine how quickly our innovation is likely to win market acceptance?</a:t>
          </a:r>
          <a:endParaRPr lang="en-US" sz="1200" kern="1200" dirty="0"/>
        </a:p>
      </dsp:txBody>
      <dsp:txXfrm rot="5400000">
        <a:off x="4137400" y="-1085070"/>
        <a:ext cx="587609" cy="7596789"/>
      </dsp:txXfrm>
    </dsp:sp>
    <dsp:sp modelId="{872B5564-2696-405C-A9CD-7D6B6C669D7F}">
      <dsp:nvSpPr>
        <dsp:cNvPr id="0" name=""/>
        <dsp:cNvSpPr/>
      </dsp:nvSpPr>
      <dsp:spPr>
        <a:xfrm rot="5400000">
          <a:off x="-135602" y="3361050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3</a:t>
          </a:r>
          <a:r>
            <a:rPr lang="en-US" sz="1100" kern="1200" baseline="30000" dirty="0" smtClean="0"/>
            <a:t>rd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5400000">
        <a:off x="-135602" y="3361050"/>
        <a:ext cx="904014" cy="632810"/>
      </dsp:txXfrm>
    </dsp:sp>
    <dsp:sp modelId="{DE06D8BC-A563-4657-8B09-9768E4A4F905}">
      <dsp:nvSpPr>
        <dsp:cNvPr id="0" name=""/>
        <dsp:cNvSpPr/>
      </dsp:nvSpPr>
      <dsp:spPr>
        <a:xfrm rot="5400000">
          <a:off x="4137400" y="-279141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does the overall attractiveness of the market and industry context imply for chances for future success?</a:t>
          </a:r>
          <a:endParaRPr lang="en-US" sz="1200" kern="1200" dirty="0"/>
        </a:p>
      </dsp:txBody>
      <dsp:txXfrm rot="5400000">
        <a:off x="4137400" y="-279141"/>
        <a:ext cx="587609" cy="7596789"/>
      </dsp:txXfrm>
    </dsp:sp>
    <dsp:sp modelId="{E0F4E6D6-751A-427D-903F-880EE33DB5E8}">
      <dsp:nvSpPr>
        <dsp:cNvPr id="0" name=""/>
        <dsp:cNvSpPr/>
      </dsp:nvSpPr>
      <dsp:spPr>
        <a:xfrm rot="5400000">
          <a:off x="-135602" y="4166979"/>
          <a:ext cx="904014" cy="6328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4</a:t>
          </a:r>
          <a:r>
            <a:rPr lang="en-US" sz="1100" kern="1200" baseline="30000" dirty="0" smtClean="0"/>
            <a:t>th</a:t>
          </a:r>
          <a:r>
            <a:rPr lang="en-US" sz="1100" kern="1200" dirty="0" smtClean="0"/>
            <a:t> </a:t>
          </a:r>
          <a:endParaRPr lang="en-US" sz="1100" kern="1200" dirty="0"/>
        </a:p>
      </dsp:txBody>
      <dsp:txXfrm rot="5400000">
        <a:off x="-135602" y="4166979"/>
        <a:ext cx="904014" cy="632810"/>
      </dsp:txXfrm>
    </dsp:sp>
    <dsp:sp modelId="{A5966451-8EEA-4FD3-AF1F-40AC43CAEB93}">
      <dsp:nvSpPr>
        <dsp:cNvPr id="0" name=""/>
        <dsp:cNvSpPr/>
      </dsp:nvSpPr>
      <dsp:spPr>
        <a:xfrm rot="5400000">
          <a:off x="4137400" y="526786"/>
          <a:ext cx="587609" cy="75967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Finally, how can we establish and then sustain competitive advantage over the duration of our product’s life cycle?</a:t>
          </a:r>
          <a:endParaRPr lang="en-US" sz="1200" kern="1200" dirty="0"/>
        </a:p>
      </dsp:txBody>
      <dsp:txXfrm rot="5400000">
        <a:off x="4137400" y="526786"/>
        <a:ext cx="587609" cy="759678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Buyer concentration</a:t>
          </a:r>
          <a:endParaRPr lang="en-US" sz="260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Switching costs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Buyer profitability (The lower the more aggressive)</a:t>
          </a:r>
          <a:endParaRPr lang="en-US" sz="26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The threat of backward integration</a:t>
          </a:r>
          <a:endParaRPr lang="en-US" sz="260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The product’s importance to the performance of the buyer’s product</a:t>
          </a:r>
          <a:endParaRPr lang="en-US" sz="26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bg1"/>
              </a:solidFill>
            </a:rPr>
            <a:t>Buyers’ Power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909ED2-DD10-4E1C-B3A3-7041D1687F6B}">
      <dsp:nvSpPr>
        <dsp:cNvPr id="0" name=""/>
        <dsp:cNvSpPr/>
      </dsp:nvSpPr>
      <dsp:spPr>
        <a:xfrm>
          <a:off x="1429004" y="0"/>
          <a:ext cx="1792224" cy="99568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Product</a:t>
          </a:r>
          <a:endParaRPr lang="en-US" sz="2900" kern="1200" dirty="0"/>
        </a:p>
      </dsp:txBody>
      <dsp:txXfrm>
        <a:off x="1429004" y="0"/>
        <a:ext cx="1792224" cy="995680"/>
      </dsp:txXfrm>
    </dsp:sp>
    <dsp:sp modelId="{CF246336-2D6E-4F31-8F0A-C7A6CD9EB9A6}">
      <dsp:nvSpPr>
        <dsp:cNvPr id="0" name=""/>
        <dsp:cNvSpPr/>
      </dsp:nvSpPr>
      <dsp:spPr>
        <a:xfrm>
          <a:off x="4017772" y="0"/>
          <a:ext cx="1792224" cy="99568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Substitute</a:t>
          </a:r>
          <a:endParaRPr lang="en-US" sz="2900" kern="1200" dirty="0"/>
        </a:p>
      </dsp:txBody>
      <dsp:txXfrm>
        <a:off x="4017772" y="0"/>
        <a:ext cx="1792224" cy="995680"/>
      </dsp:txXfrm>
    </dsp:sp>
    <dsp:sp modelId="{6A85ABA4-7E85-4F18-8077-D4BFC996BA16}">
      <dsp:nvSpPr>
        <dsp:cNvPr id="0" name=""/>
        <dsp:cNvSpPr/>
      </dsp:nvSpPr>
      <dsp:spPr>
        <a:xfrm>
          <a:off x="3246120" y="4231640"/>
          <a:ext cx="746760" cy="74676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59E923-5816-45B3-AD76-579CE7FD16FB}">
      <dsp:nvSpPr>
        <dsp:cNvPr id="0" name=""/>
        <dsp:cNvSpPr/>
      </dsp:nvSpPr>
      <dsp:spPr>
        <a:xfrm>
          <a:off x="1379220" y="3918996"/>
          <a:ext cx="4480560" cy="30268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6CA9E6-5532-49E9-B7B7-325385B95615}">
      <dsp:nvSpPr>
        <dsp:cNvPr id="0" name=""/>
        <dsp:cNvSpPr/>
      </dsp:nvSpPr>
      <dsp:spPr>
        <a:xfrm>
          <a:off x="4017772" y="3046780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I-Pad</a:t>
          </a:r>
          <a:endParaRPr lang="en-US" sz="2200" kern="1200" dirty="0"/>
        </a:p>
      </dsp:txBody>
      <dsp:txXfrm>
        <a:off x="4017772" y="3046780"/>
        <a:ext cx="1792224" cy="836371"/>
      </dsp:txXfrm>
    </dsp:sp>
    <dsp:sp modelId="{0DFD0A26-8794-4510-BD93-09D774658C21}">
      <dsp:nvSpPr>
        <dsp:cNvPr id="0" name=""/>
        <dsp:cNvSpPr/>
      </dsp:nvSpPr>
      <dsp:spPr>
        <a:xfrm>
          <a:off x="4017772" y="2150668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Butter</a:t>
          </a:r>
          <a:endParaRPr lang="en-US" sz="2200" kern="1200" dirty="0"/>
        </a:p>
      </dsp:txBody>
      <dsp:txXfrm>
        <a:off x="4017772" y="2150668"/>
        <a:ext cx="1792224" cy="836371"/>
      </dsp:txXfrm>
    </dsp:sp>
    <dsp:sp modelId="{327B30CE-224A-4849-9A7E-9DC223A3EE41}">
      <dsp:nvSpPr>
        <dsp:cNvPr id="0" name=""/>
        <dsp:cNvSpPr/>
      </dsp:nvSpPr>
      <dsp:spPr>
        <a:xfrm>
          <a:off x="4017772" y="1254556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Metal Cans</a:t>
          </a:r>
          <a:endParaRPr lang="en-US" sz="2200" kern="1200" dirty="0"/>
        </a:p>
      </dsp:txBody>
      <dsp:txXfrm>
        <a:off x="4017772" y="1254556"/>
        <a:ext cx="1792224" cy="836371"/>
      </dsp:txXfrm>
    </dsp:sp>
    <dsp:sp modelId="{A64075EE-0AE2-4709-8058-D44980427FE8}">
      <dsp:nvSpPr>
        <dsp:cNvPr id="0" name=""/>
        <dsp:cNvSpPr/>
      </dsp:nvSpPr>
      <dsp:spPr>
        <a:xfrm>
          <a:off x="1429004" y="3046780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Mobiles</a:t>
          </a:r>
          <a:endParaRPr lang="en-US" sz="2200" kern="1200" dirty="0"/>
        </a:p>
      </dsp:txBody>
      <dsp:txXfrm>
        <a:off x="1429004" y="3046780"/>
        <a:ext cx="1792224" cy="836371"/>
      </dsp:txXfrm>
    </dsp:sp>
    <dsp:sp modelId="{D4D36B84-D788-40E8-AB53-2A5A7A14A559}">
      <dsp:nvSpPr>
        <dsp:cNvPr id="0" name=""/>
        <dsp:cNvSpPr/>
      </dsp:nvSpPr>
      <dsp:spPr>
        <a:xfrm>
          <a:off x="1429004" y="2150668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Margarine</a:t>
          </a:r>
          <a:endParaRPr lang="en-US" sz="2200" kern="1200"/>
        </a:p>
      </dsp:txBody>
      <dsp:txXfrm>
        <a:off x="1429004" y="2150668"/>
        <a:ext cx="1792224" cy="836371"/>
      </dsp:txXfrm>
    </dsp:sp>
    <dsp:sp modelId="{4145E683-52AF-4C4B-9254-03DA05A6B29B}">
      <dsp:nvSpPr>
        <dsp:cNvPr id="0" name=""/>
        <dsp:cNvSpPr/>
      </dsp:nvSpPr>
      <dsp:spPr>
        <a:xfrm>
          <a:off x="1429004" y="1254556"/>
          <a:ext cx="1792224" cy="8363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Plastic Bottles</a:t>
          </a:r>
          <a:endParaRPr lang="en-US" sz="2200" kern="1200" dirty="0"/>
        </a:p>
      </dsp:txBody>
      <dsp:txXfrm>
        <a:off x="1429004" y="1254556"/>
        <a:ext cx="1792224" cy="83637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73B2FEB-8336-4D49-93D2-14BF736A3149}">
      <dsp:nvSpPr>
        <dsp:cNvPr id="0" name=""/>
        <dsp:cNvSpPr/>
      </dsp:nvSpPr>
      <dsp:spPr>
        <a:xfrm rot="5400000">
          <a:off x="-201414" y="202986"/>
          <a:ext cx="1342763" cy="939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Product</a:t>
          </a:r>
          <a:endParaRPr lang="en-US" sz="1600" kern="1200" dirty="0"/>
        </a:p>
      </dsp:txBody>
      <dsp:txXfrm rot="5400000">
        <a:off x="-201414" y="202986"/>
        <a:ext cx="1342763" cy="939934"/>
      </dsp:txXfrm>
    </dsp:sp>
    <dsp:sp modelId="{4224CE63-D097-4D7B-9136-A102541276BC}">
      <dsp:nvSpPr>
        <dsp:cNvPr id="0" name=""/>
        <dsp:cNvSpPr/>
      </dsp:nvSpPr>
      <dsp:spPr>
        <a:xfrm rot="5400000">
          <a:off x="4148369" y="-3206863"/>
          <a:ext cx="872795" cy="72896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What is the product and its features</a:t>
          </a:r>
          <a:endParaRPr lang="en-US" sz="2800" kern="1200" dirty="0"/>
        </a:p>
      </dsp:txBody>
      <dsp:txXfrm rot="5400000">
        <a:off x="4148369" y="-3206863"/>
        <a:ext cx="872795" cy="7289665"/>
      </dsp:txXfrm>
    </dsp:sp>
    <dsp:sp modelId="{35BAEEC2-2AB1-45B8-ABED-F18B9A2596DA}">
      <dsp:nvSpPr>
        <dsp:cNvPr id="0" name=""/>
        <dsp:cNvSpPr/>
      </dsp:nvSpPr>
      <dsp:spPr>
        <a:xfrm rot="5400000">
          <a:off x="-201414" y="1400059"/>
          <a:ext cx="1342763" cy="939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Place</a:t>
          </a:r>
          <a:endParaRPr lang="en-US" sz="1600" kern="1200" dirty="0"/>
        </a:p>
      </dsp:txBody>
      <dsp:txXfrm rot="5400000">
        <a:off x="-201414" y="1400059"/>
        <a:ext cx="1342763" cy="939934"/>
      </dsp:txXfrm>
    </dsp:sp>
    <dsp:sp modelId="{049B68E3-0B5B-4C0F-AAC7-95E8061F76CE}">
      <dsp:nvSpPr>
        <dsp:cNvPr id="0" name=""/>
        <dsp:cNvSpPr/>
      </dsp:nvSpPr>
      <dsp:spPr>
        <a:xfrm rot="5400000">
          <a:off x="4148369" y="-2009790"/>
          <a:ext cx="872795" cy="72896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Location, it is the most important factor</a:t>
          </a:r>
          <a:endParaRPr lang="en-US" sz="2800" kern="1200" dirty="0"/>
        </a:p>
      </dsp:txBody>
      <dsp:txXfrm rot="5400000">
        <a:off x="4148369" y="-2009790"/>
        <a:ext cx="872795" cy="7289665"/>
      </dsp:txXfrm>
    </dsp:sp>
    <dsp:sp modelId="{E761DBC4-A7A4-4F78-8967-F90D79F7641B}">
      <dsp:nvSpPr>
        <dsp:cNvPr id="0" name=""/>
        <dsp:cNvSpPr/>
      </dsp:nvSpPr>
      <dsp:spPr>
        <a:xfrm rot="5400000">
          <a:off x="-201414" y="2597131"/>
          <a:ext cx="1342763" cy="939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Price</a:t>
          </a:r>
          <a:endParaRPr lang="en-US" sz="1600" kern="1200" dirty="0"/>
        </a:p>
      </dsp:txBody>
      <dsp:txXfrm rot="5400000">
        <a:off x="-201414" y="2597131"/>
        <a:ext cx="1342763" cy="939934"/>
      </dsp:txXfrm>
    </dsp:sp>
    <dsp:sp modelId="{484E3AE0-76A1-460B-A3E0-9AE9F0ABFBCA}">
      <dsp:nvSpPr>
        <dsp:cNvPr id="0" name=""/>
        <dsp:cNvSpPr/>
      </dsp:nvSpPr>
      <dsp:spPr>
        <a:xfrm rot="5400000">
          <a:off x="4148369" y="-812717"/>
          <a:ext cx="872795" cy="72896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Depends on the demand, costs, competition … etc.</a:t>
          </a:r>
          <a:endParaRPr lang="en-US" sz="2800" kern="1200" dirty="0"/>
        </a:p>
      </dsp:txBody>
      <dsp:txXfrm rot="5400000">
        <a:off x="4148369" y="-812717"/>
        <a:ext cx="872795" cy="7289665"/>
      </dsp:txXfrm>
    </dsp:sp>
    <dsp:sp modelId="{185A5BBD-CF11-4328-98D5-41A72EEB971D}">
      <dsp:nvSpPr>
        <dsp:cNvPr id="0" name=""/>
        <dsp:cNvSpPr/>
      </dsp:nvSpPr>
      <dsp:spPr>
        <a:xfrm rot="5400000">
          <a:off x="-201414" y="3794204"/>
          <a:ext cx="1342763" cy="9399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Promotion</a:t>
          </a:r>
          <a:endParaRPr lang="en-US" sz="1600" kern="1200" dirty="0"/>
        </a:p>
      </dsp:txBody>
      <dsp:txXfrm rot="5400000">
        <a:off x="-201414" y="3794204"/>
        <a:ext cx="1342763" cy="939934"/>
      </dsp:txXfrm>
    </dsp:sp>
    <dsp:sp modelId="{5F7053C0-3031-4131-BC25-0D33B240CA47}">
      <dsp:nvSpPr>
        <dsp:cNvPr id="0" name=""/>
        <dsp:cNvSpPr/>
      </dsp:nvSpPr>
      <dsp:spPr>
        <a:xfrm rot="5400000">
          <a:off x="4148369" y="384355"/>
          <a:ext cx="872795" cy="72896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How to attract customers</a:t>
          </a:r>
          <a:endParaRPr lang="en-US" sz="2800" kern="1200" dirty="0"/>
        </a:p>
      </dsp:txBody>
      <dsp:txXfrm rot="5400000">
        <a:off x="4148369" y="384355"/>
        <a:ext cx="872795" cy="7289665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562D88A-8E21-4795-AF34-52EE780CB91E}">
      <dsp:nvSpPr>
        <dsp:cNvPr id="0" name=""/>
        <dsp:cNvSpPr/>
      </dsp:nvSpPr>
      <dsp:spPr>
        <a:xfrm>
          <a:off x="600074" y="0"/>
          <a:ext cx="6800850" cy="46227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1FFA9-9370-493E-A2A5-2109720925F8}">
      <dsp:nvSpPr>
        <dsp:cNvPr id="0" name=""/>
        <dsp:cNvSpPr/>
      </dsp:nvSpPr>
      <dsp:spPr>
        <a:xfrm>
          <a:off x="0" y="1386839"/>
          <a:ext cx="2400300" cy="184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Innovation</a:t>
          </a:r>
          <a:endParaRPr lang="en-US" sz="3000" kern="1200" dirty="0"/>
        </a:p>
      </dsp:txBody>
      <dsp:txXfrm>
        <a:off x="0" y="1386839"/>
        <a:ext cx="2400300" cy="1849120"/>
      </dsp:txXfrm>
    </dsp:sp>
    <dsp:sp modelId="{0B13261A-7D87-4701-A072-B056407C1AAC}">
      <dsp:nvSpPr>
        <dsp:cNvPr id="0" name=""/>
        <dsp:cNvSpPr/>
      </dsp:nvSpPr>
      <dsp:spPr>
        <a:xfrm>
          <a:off x="2800349" y="1386839"/>
          <a:ext cx="2400300" cy="184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Customer adoption</a:t>
          </a:r>
          <a:endParaRPr lang="en-US" sz="3000" kern="1200" dirty="0"/>
        </a:p>
      </dsp:txBody>
      <dsp:txXfrm>
        <a:off x="2800349" y="1386839"/>
        <a:ext cx="2400300" cy="1849120"/>
      </dsp:txXfrm>
    </dsp:sp>
    <dsp:sp modelId="{769514A0-A045-4B48-9ADA-EBAE670DF653}">
      <dsp:nvSpPr>
        <dsp:cNvPr id="0" name=""/>
        <dsp:cNvSpPr/>
      </dsp:nvSpPr>
      <dsp:spPr>
        <a:xfrm>
          <a:off x="5600700" y="1386839"/>
          <a:ext cx="2400300" cy="1849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More attractive</a:t>
          </a:r>
          <a:endParaRPr lang="en-US" sz="3000" kern="1200" dirty="0"/>
        </a:p>
      </dsp:txBody>
      <dsp:txXfrm>
        <a:off x="5600700" y="1386839"/>
        <a:ext cx="2400300" cy="1849120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97E8C4-521F-4638-B0E5-DD75A13CAACC}">
      <dsp:nvSpPr>
        <dsp:cNvPr id="0" name=""/>
        <dsp:cNvSpPr/>
      </dsp:nvSpPr>
      <dsp:spPr>
        <a:xfrm>
          <a:off x="617219" y="0"/>
          <a:ext cx="6995160" cy="49371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B545C-5296-4CF8-86EE-9BA76F7000C3}">
      <dsp:nvSpPr>
        <dsp:cNvPr id="0" name=""/>
        <dsp:cNvSpPr/>
      </dsp:nvSpPr>
      <dsp:spPr>
        <a:xfrm>
          <a:off x="2411" y="1481137"/>
          <a:ext cx="145143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Awareness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Heard of it</a:t>
          </a:r>
          <a:endParaRPr lang="en-US" sz="1400" i="1" kern="1200" dirty="0"/>
        </a:p>
      </dsp:txBody>
      <dsp:txXfrm>
        <a:off x="2411" y="1481137"/>
        <a:ext cx="1451431" cy="1974850"/>
      </dsp:txXfrm>
    </dsp:sp>
    <dsp:sp modelId="{FB27D802-BBE9-4391-8326-51F3FF8046AD}">
      <dsp:nvSpPr>
        <dsp:cNvPr id="0" name=""/>
        <dsp:cNvSpPr/>
      </dsp:nvSpPr>
      <dsp:spPr>
        <a:xfrm>
          <a:off x="1695747" y="1481137"/>
          <a:ext cx="145143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Interest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Only interested not yet involved</a:t>
          </a:r>
          <a:endParaRPr lang="en-US" sz="1400" i="1" kern="1200" dirty="0"/>
        </a:p>
      </dsp:txBody>
      <dsp:txXfrm>
        <a:off x="1695747" y="1481137"/>
        <a:ext cx="1451431" cy="1974850"/>
      </dsp:txXfrm>
    </dsp:sp>
    <dsp:sp modelId="{5039C6BC-AE35-4708-BEFE-194045E480DF}">
      <dsp:nvSpPr>
        <dsp:cNvPr id="0" name=""/>
        <dsp:cNvSpPr/>
      </dsp:nvSpPr>
      <dsp:spPr>
        <a:xfrm>
          <a:off x="3389084" y="1481137"/>
          <a:ext cx="145143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Evaluation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Mental rehearsal</a:t>
          </a:r>
          <a:endParaRPr lang="en-US" sz="1400" i="1" kern="1200" dirty="0"/>
        </a:p>
      </dsp:txBody>
      <dsp:txXfrm>
        <a:off x="3389084" y="1481137"/>
        <a:ext cx="1451431" cy="1974850"/>
      </dsp:txXfrm>
    </dsp:sp>
    <dsp:sp modelId="{B9DD3259-9CEE-47C6-AD48-A47A2FE19A58}">
      <dsp:nvSpPr>
        <dsp:cNvPr id="0" name=""/>
        <dsp:cNvSpPr/>
      </dsp:nvSpPr>
      <dsp:spPr>
        <a:xfrm>
          <a:off x="5082420" y="1481137"/>
          <a:ext cx="145143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Trial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Actual usage on limited scale</a:t>
          </a:r>
          <a:endParaRPr lang="en-US" sz="1400" i="1" kern="1200" dirty="0"/>
        </a:p>
      </dsp:txBody>
      <dsp:txXfrm>
        <a:off x="5082420" y="1481137"/>
        <a:ext cx="1451431" cy="1974850"/>
      </dsp:txXfrm>
    </dsp:sp>
    <dsp:sp modelId="{D87AECD9-9CD1-496B-8B7A-6B9212F2AE07}">
      <dsp:nvSpPr>
        <dsp:cNvPr id="0" name=""/>
        <dsp:cNvSpPr/>
      </dsp:nvSpPr>
      <dsp:spPr>
        <a:xfrm>
          <a:off x="6775757" y="1481137"/>
          <a:ext cx="1451431" cy="19748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Adoption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i="1" kern="1200" dirty="0" smtClean="0"/>
            <a:t>One of my preferred</a:t>
          </a:r>
          <a:endParaRPr lang="en-US" sz="1400" i="1" kern="1200" dirty="0"/>
        </a:p>
      </dsp:txBody>
      <dsp:txXfrm>
        <a:off x="6775757" y="1481137"/>
        <a:ext cx="1451431" cy="1974850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Product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Differentiated: </a:t>
          </a:r>
          <a:r>
            <a:rPr lang="en-US" sz="2100" kern="1200" dirty="0" smtClean="0"/>
            <a:t>Many early PCs were just bought to do spread sheets on</a:t>
          </a:r>
          <a:endParaRPr lang="en-US" sz="210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Price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Skimming: </a:t>
          </a:r>
          <a:r>
            <a:rPr lang="en-US" sz="2100" kern="1200" dirty="0" smtClean="0"/>
            <a:t>get the best at the beginning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Penetration</a:t>
          </a:r>
          <a:r>
            <a:rPr lang="en-US" sz="2100" kern="1200" dirty="0" smtClean="0"/>
            <a:t>: for strong competition</a:t>
          </a:r>
          <a:endParaRPr lang="en-US" sz="21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Place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Case by case: </a:t>
          </a:r>
          <a:r>
            <a:rPr lang="en-US" sz="2100" i="0" kern="1200" dirty="0" smtClean="0"/>
            <a:t>Distribution is easier to obtain if the company enjoys established channels</a:t>
          </a:r>
          <a:endParaRPr lang="en-US" sz="2100" i="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Promotion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Advertising and sales-force:</a:t>
          </a:r>
          <a:r>
            <a:rPr lang="en-US" sz="2100" i="1" kern="1200" dirty="0" smtClean="0"/>
            <a:t> </a:t>
          </a:r>
          <a:r>
            <a:rPr lang="en-US" sz="2100" kern="1200" dirty="0" smtClean="0"/>
            <a:t>High expenditure, more sales for industrial goods </a:t>
          </a:r>
          <a:endParaRPr lang="en-US" sz="21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Introduction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Product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Product line expansion:  A</a:t>
          </a:r>
          <a:r>
            <a:rPr lang="en-US" sz="2100" i="0" kern="1200" dirty="0" smtClean="0"/>
            <a:t>rray of prices and different product features</a:t>
          </a:r>
          <a:endParaRPr lang="en-US" sz="2100" i="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Price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Declining:  </a:t>
          </a:r>
          <a:r>
            <a:rPr lang="en-US" sz="2100" kern="1200" dirty="0" smtClean="0"/>
            <a:t>f(cost–volume relationships, industry concentration, and the volatility of raw material costs)</a:t>
          </a:r>
          <a:endParaRPr lang="en-US" sz="21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Place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i="1" kern="1200" dirty="0" smtClean="0"/>
            <a:t>Intensive: </a:t>
          </a:r>
          <a:r>
            <a:rPr lang="en-US" sz="2100" i="0" kern="1200" dirty="0" smtClean="0"/>
            <a:t>Main concern is to build strong distribution channels</a:t>
          </a:r>
          <a:endParaRPr lang="en-US" sz="2100" i="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Promotion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Selective demand:</a:t>
          </a:r>
          <a:r>
            <a:rPr lang="en-US" sz="2100" i="1" kern="1200" dirty="0" smtClean="0"/>
            <a:t> </a:t>
          </a:r>
          <a:r>
            <a:rPr lang="en-US" sz="2100" kern="1200" dirty="0" smtClean="0"/>
            <a:t>creating demands for the brand instead of the product class (primary demand)</a:t>
          </a:r>
          <a:endParaRPr lang="en-US" sz="21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Growth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Product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Rationalise:</a:t>
          </a:r>
          <a:r>
            <a:rPr lang="en-US" sz="2500" i="1" kern="1200" dirty="0" smtClean="0"/>
            <a:t>  </a:t>
          </a:r>
          <a:r>
            <a:rPr lang="en-US" sz="2500" i="0" kern="1200" dirty="0" smtClean="0"/>
            <a:t>Eliminating weaker items,, and</a:t>
          </a:r>
          <a:endParaRPr lang="en-US" sz="2500" i="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Price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Rationalise</a:t>
          </a:r>
          <a:r>
            <a:rPr lang="en-US" sz="2500" i="1" kern="1200" dirty="0" smtClean="0"/>
            <a:t>:  </a:t>
          </a:r>
          <a:r>
            <a:rPr lang="en-GB" sz="2500" i="0" kern="1200" noProof="0" dirty="0" smtClean="0"/>
            <a:t>Emphasises</a:t>
          </a:r>
          <a:r>
            <a:rPr lang="en-US" sz="2500" i="0" kern="1200" dirty="0" smtClean="0"/>
            <a:t> creative promotional pricing</a:t>
          </a:r>
          <a:endParaRPr lang="en-US" sz="25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Place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Rationalise</a:t>
          </a:r>
          <a:r>
            <a:rPr lang="en-US" sz="2500" i="1" kern="1200" dirty="0" smtClean="0"/>
            <a:t>: </a:t>
          </a:r>
          <a:r>
            <a:rPr lang="en-US" sz="2500" i="0" kern="1200" dirty="0" smtClean="0"/>
            <a:t>Strengthen its channel relationships</a:t>
          </a:r>
          <a:endParaRPr lang="en-US" sz="2500" i="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Promotion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Rationalise</a:t>
          </a:r>
          <a:r>
            <a:rPr lang="en-US" sz="2500" i="0" kern="1200" dirty="0" smtClean="0"/>
            <a:t>: </a:t>
          </a:r>
          <a:r>
            <a:rPr lang="en-GB" sz="2500" i="0" kern="1200" noProof="0" dirty="0" smtClean="0"/>
            <a:t>Emphasise</a:t>
          </a:r>
          <a:r>
            <a:rPr lang="en-US" sz="2500" i="0" kern="1200" dirty="0" smtClean="0"/>
            <a:t> creative promotional pricing</a:t>
          </a:r>
          <a:endParaRPr lang="en-US" sz="2500" i="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Shake-out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Product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Breakthrough:</a:t>
          </a:r>
          <a:r>
            <a:rPr lang="en-US" sz="2100" i="1" kern="1200" dirty="0" smtClean="0"/>
            <a:t>  </a:t>
          </a:r>
          <a:r>
            <a:rPr lang="en-US" sz="2100" i="0" kern="1200" dirty="0" smtClean="0"/>
            <a:t>Valuable, ease of use is main success factor</a:t>
          </a:r>
          <a:endParaRPr lang="en-US" sz="2100" i="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Price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Stable and lower</a:t>
          </a:r>
          <a:r>
            <a:rPr lang="en-US" sz="2100" i="1" kern="1200" dirty="0" smtClean="0"/>
            <a:t>:  </a:t>
          </a:r>
          <a:r>
            <a:rPr lang="en-US" sz="2100" i="0" kern="1200" dirty="0" smtClean="0"/>
            <a:t>price deals. The price premium attainable by the high-quality producer tends to erode</a:t>
          </a:r>
          <a:endParaRPr lang="en-US" sz="2100" i="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Place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Competition</a:t>
          </a:r>
          <a:r>
            <a:rPr lang="en-US" sz="2100" i="1" kern="1200" dirty="0" smtClean="0"/>
            <a:t>:  </a:t>
          </a:r>
          <a:r>
            <a:rPr lang="en-US" sz="2100" i="0" kern="1200" dirty="0" smtClean="0"/>
            <a:t>distribution and in-store displays (shelf facings) become increasingly important, as does effective cost management</a:t>
          </a:r>
          <a:endParaRPr lang="en-US" sz="2100" i="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u="sng" kern="1200" dirty="0" smtClean="0"/>
            <a:t>Promotion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1" u="none" kern="1200" dirty="0" smtClean="0"/>
            <a:t>Stable</a:t>
          </a:r>
          <a:r>
            <a:rPr lang="en-US" sz="2100" i="0" kern="1200" dirty="0" smtClean="0"/>
            <a:t>: But apt to change, media advertising for consumer goods declines and in-store promotions</a:t>
          </a:r>
          <a:endParaRPr lang="en-US" sz="2100" i="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bg1"/>
              </a:solidFill>
            </a:rPr>
            <a:t>Maturity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Product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Decline:</a:t>
          </a:r>
          <a:r>
            <a:rPr lang="en-US" sz="2500" i="1" kern="1200" dirty="0" smtClean="0"/>
            <a:t>  </a:t>
          </a:r>
          <a:r>
            <a:rPr lang="en-US" sz="2500" i="0" kern="1200" dirty="0" smtClean="0"/>
            <a:t>Fast or gradual, due to tech changes or tastes changes</a:t>
          </a:r>
          <a:endParaRPr lang="en-US" sz="2500" i="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Price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0" i="1" u="none" kern="1200" dirty="0" smtClean="0"/>
            <a:t>Stable and lower</a:t>
          </a:r>
          <a:r>
            <a:rPr lang="en-US" sz="2500" i="1" kern="1200" dirty="0" smtClean="0"/>
            <a:t>:  </a:t>
          </a:r>
          <a:r>
            <a:rPr lang="en-US" sz="2500" i="0" kern="1200" dirty="0" smtClean="0"/>
            <a:t>If gradual prices tends to stabilise, or abrupt they go down</a:t>
          </a:r>
          <a:endParaRPr lang="en-US" sz="2500" i="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Place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Milking:  </a:t>
          </a:r>
          <a:r>
            <a:rPr lang="en-US" sz="2500" i="0" kern="1200" dirty="0" smtClean="0"/>
            <a:t>Preserve or give up based on the decision to harvest and milk the firm</a:t>
          </a:r>
          <a:endParaRPr lang="en-US" sz="2500" i="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u="sng" kern="1200" dirty="0" smtClean="0"/>
            <a:t>Promotion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/>
            <a:t>Milking:  </a:t>
          </a:r>
          <a:r>
            <a:rPr lang="en-US" sz="2500" i="0" kern="1200" dirty="0" smtClean="0"/>
            <a:t>Preserve or give up based on the decision to harvest and milk the firm</a:t>
          </a:r>
          <a:endParaRPr lang="en-US" sz="2500" i="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bg1"/>
              </a:solidFill>
            </a:rPr>
            <a:t>Decline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A166DF-C27D-4038-9B6A-A603A76254AB}">
      <dsp:nvSpPr>
        <dsp:cNvPr id="0" name=""/>
        <dsp:cNvSpPr/>
      </dsp:nvSpPr>
      <dsp:spPr>
        <a:xfrm>
          <a:off x="5516782" y="1926961"/>
          <a:ext cx="754328" cy="358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2"/>
              </a:lnTo>
              <a:lnTo>
                <a:pt x="754328" y="244642"/>
              </a:lnTo>
              <a:lnTo>
                <a:pt x="754328" y="3589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3C435-95BA-4747-80CF-08AC84F26370}">
      <dsp:nvSpPr>
        <dsp:cNvPr id="0" name=""/>
        <dsp:cNvSpPr/>
      </dsp:nvSpPr>
      <dsp:spPr>
        <a:xfrm>
          <a:off x="4762453" y="1926961"/>
          <a:ext cx="754328" cy="358991"/>
        </a:xfrm>
        <a:custGeom>
          <a:avLst/>
          <a:gdLst/>
          <a:ahLst/>
          <a:cxnLst/>
          <a:rect l="0" t="0" r="0" b="0"/>
          <a:pathLst>
            <a:path>
              <a:moveTo>
                <a:pt x="754328" y="0"/>
              </a:moveTo>
              <a:lnTo>
                <a:pt x="754328" y="244642"/>
              </a:lnTo>
              <a:lnTo>
                <a:pt x="0" y="244642"/>
              </a:lnTo>
              <a:lnTo>
                <a:pt x="0" y="3589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3AD5F-C70F-4596-A3D8-032EB83E6F36}">
      <dsp:nvSpPr>
        <dsp:cNvPr id="0" name=""/>
        <dsp:cNvSpPr/>
      </dsp:nvSpPr>
      <dsp:spPr>
        <a:xfrm>
          <a:off x="4008124" y="784153"/>
          <a:ext cx="1508657" cy="358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2"/>
              </a:lnTo>
              <a:lnTo>
                <a:pt x="1508657" y="244642"/>
              </a:lnTo>
              <a:lnTo>
                <a:pt x="1508657" y="3589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871B2-DC56-411B-A6E9-1097D9F35350}">
      <dsp:nvSpPr>
        <dsp:cNvPr id="0" name=""/>
        <dsp:cNvSpPr/>
      </dsp:nvSpPr>
      <dsp:spPr>
        <a:xfrm>
          <a:off x="2499466" y="1926961"/>
          <a:ext cx="754328" cy="358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2"/>
              </a:lnTo>
              <a:lnTo>
                <a:pt x="754328" y="244642"/>
              </a:lnTo>
              <a:lnTo>
                <a:pt x="754328" y="3589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00C5-A8C3-40AB-A8A3-482077DB46FB}">
      <dsp:nvSpPr>
        <dsp:cNvPr id="0" name=""/>
        <dsp:cNvSpPr/>
      </dsp:nvSpPr>
      <dsp:spPr>
        <a:xfrm>
          <a:off x="1745138" y="1926961"/>
          <a:ext cx="754328" cy="358991"/>
        </a:xfrm>
        <a:custGeom>
          <a:avLst/>
          <a:gdLst/>
          <a:ahLst/>
          <a:cxnLst/>
          <a:rect l="0" t="0" r="0" b="0"/>
          <a:pathLst>
            <a:path>
              <a:moveTo>
                <a:pt x="754328" y="0"/>
              </a:moveTo>
              <a:lnTo>
                <a:pt x="754328" y="244642"/>
              </a:lnTo>
              <a:lnTo>
                <a:pt x="0" y="244642"/>
              </a:lnTo>
              <a:lnTo>
                <a:pt x="0" y="35899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54682-711C-48C5-BE49-FDDA418E9F86}">
      <dsp:nvSpPr>
        <dsp:cNvPr id="0" name=""/>
        <dsp:cNvSpPr/>
      </dsp:nvSpPr>
      <dsp:spPr>
        <a:xfrm>
          <a:off x="2499466" y="784153"/>
          <a:ext cx="1508657" cy="358991"/>
        </a:xfrm>
        <a:custGeom>
          <a:avLst/>
          <a:gdLst/>
          <a:ahLst/>
          <a:cxnLst/>
          <a:rect l="0" t="0" r="0" b="0"/>
          <a:pathLst>
            <a:path>
              <a:moveTo>
                <a:pt x="1508657" y="0"/>
              </a:moveTo>
              <a:lnTo>
                <a:pt x="1508657" y="244642"/>
              </a:lnTo>
              <a:lnTo>
                <a:pt x="0" y="244642"/>
              </a:lnTo>
              <a:lnTo>
                <a:pt x="0" y="35899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5757F-0C38-4C2D-829A-BD32DDA9B8E4}">
      <dsp:nvSpPr>
        <dsp:cNvPr id="0" name=""/>
        <dsp:cNvSpPr/>
      </dsp:nvSpPr>
      <dsp:spPr>
        <a:xfrm>
          <a:off x="3390946" y="337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0B1D-6C4E-49CC-A53F-DD105E3A640F}">
      <dsp:nvSpPr>
        <dsp:cNvPr id="0" name=""/>
        <dsp:cNvSpPr/>
      </dsp:nvSpPr>
      <dsp:spPr>
        <a:xfrm>
          <a:off x="3528097" y="130630"/>
          <a:ext cx="1234356" cy="783816"/>
        </a:xfrm>
        <a:prstGeom prst="roundRect">
          <a:avLst>
            <a:gd name="adj" fmla="val 10000"/>
          </a:avLst>
        </a:prstGeom>
        <a:solidFill>
          <a:srgbClr val="00B050">
            <a:alpha val="90000"/>
          </a:srgb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Student Snack market</a:t>
          </a:r>
          <a:endParaRPr lang="en-US" sz="1500" kern="1200" dirty="0"/>
        </a:p>
      </dsp:txBody>
      <dsp:txXfrm>
        <a:off x="3528097" y="130630"/>
        <a:ext cx="1234356" cy="783816"/>
      </dsp:txXfrm>
    </dsp:sp>
    <dsp:sp modelId="{5F372BF2-3A26-4BDA-A108-3218FDCB1B1E}">
      <dsp:nvSpPr>
        <dsp:cNvPr id="0" name=""/>
        <dsp:cNvSpPr/>
      </dsp:nvSpPr>
      <dsp:spPr>
        <a:xfrm>
          <a:off x="1882288" y="1143145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A94F4-01D1-47B1-B56B-391D4268D84E}">
      <dsp:nvSpPr>
        <dsp:cNvPr id="0" name=""/>
        <dsp:cNvSpPr/>
      </dsp:nvSpPr>
      <dsp:spPr>
        <a:xfrm>
          <a:off x="2019439" y="1273438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Products industries</a:t>
          </a:r>
          <a:endParaRPr lang="en-US" sz="1500" kern="1200" dirty="0"/>
        </a:p>
      </dsp:txBody>
      <dsp:txXfrm>
        <a:off x="2019439" y="1273438"/>
        <a:ext cx="1234356" cy="783816"/>
      </dsp:txXfrm>
    </dsp:sp>
    <dsp:sp modelId="{26515E00-2AC9-43CD-9D01-0E453B585716}">
      <dsp:nvSpPr>
        <dsp:cNvPr id="0" name=""/>
        <dsp:cNvSpPr/>
      </dsp:nvSpPr>
      <dsp:spPr>
        <a:xfrm>
          <a:off x="1127959" y="2285953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407AF3-4709-49BC-9E36-6916D8DCE9D3}">
      <dsp:nvSpPr>
        <dsp:cNvPr id="0" name=""/>
        <dsp:cNvSpPr/>
      </dsp:nvSpPr>
      <dsp:spPr>
        <a:xfrm>
          <a:off x="1265110" y="2416246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Salty Snacks</a:t>
          </a:r>
          <a:endParaRPr lang="en-US" sz="1500" kern="1200" dirty="0"/>
        </a:p>
      </dsp:txBody>
      <dsp:txXfrm>
        <a:off x="1265110" y="2416246"/>
        <a:ext cx="1234356" cy="783816"/>
      </dsp:txXfrm>
    </dsp:sp>
    <dsp:sp modelId="{81F096ED-E331-4414-BB65-532ACF34DA23}">
      <dsp:nvSpPr>
        <dsp:cNvPr id="0" name=""/>
        <dsp:cNvSpPr/>
      </dsp:nvSpPr>
      <dsp:spPr>
        <a:xfrm>
          <a:off x="2636617" y="2285953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4E8DC-0679-429B-830A-B280CC3F3EB0}">
      <dsp:nvSpPr>
        <dsp:cNvPr id="0" name=""/>
        <dsp:cNvSpPr/>
      </dsp:nvSpPr>
      <dsp:spPr>
        <a:xfrm>
          <a:off x="2773768" y="2416246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Fresh Fruits</a:t>
          </a:r>
          <a:endParaRPr lang="en-US" sz="1500" kern="1200" dirty="0"/>
        </a:p>
      </dsp:txBody>
      <dsp:txXfrm>
        <a:off x="2773768" y="2416246"/>
        <a:ext cx="1234356" cy="783816"/>
      </dsp:txXfrm>
    </dsp:sp>
    <dsp:sp modelId="{BF7170E4-30E9-4287-9F5A-6EC5B2F7FB5A}">
      <dsp:nvSpPr>
        <dsp:cNvPr id="0" name=""/>
        <dsp:cNvSpPr/>
      </dsp:nvSpPr>
      <dsp:spPr>
        <a:xfrm>
          <a:off x="4899604" y="1143145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5DB07-BB0B-4498-8C2F-886CCC3FF419}">
      <dsp:nvSpPr>
        <dsp:cNvPr id="0" name=""/>
        <dsp:cNvSpPr/>
      </dsp:nvSpPr>
      <dsp:spPr>
        <a:xfrm>
          <a:off x="5036754" y="1273438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Distribution Industries</a:t>
          </a:r>
          <a:endParaRPr lang="en-US" sz="1500" kern="1200" dirty="0"/>
        </a:p>
      </dsp:txBody>
      <dsp:txXfrm>
        <a:off x="5036754" y="1273438"/>
        <a:ext cx="1234356" cy="783816"/>
      </dsp:txXfrm>
    </dsp:sp>
    <dsp:sp modelId="{D6603B00-996A-44BF-86E5-F88C5FEFD6A8}">
      <dsp:nvSpPr>
        <dsp:cNvPr id="0" name=""/>
        <dsp:cNvSpPr/>
      </dsp:nvSpPr>
      <dsp:spPr>
        <a:xfrm>
          <a:off x="4145275" y="2285953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853A4-6113-4AC4-861D-B58CE6F2366E}">
      <dsp:nvSpPr>
        <dsp:cNvPr id="0" name=""/>
        <dsp:cNvSpPr/>
      </dsp:nvSpPr>
      <dsp:spPr>
        <a:xfrm>
          <a:off x="4282426" y="2416246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Supermarkets</a:t>
          </a:r>
          <a:endParaRPr lang="en-US" sz="1500" kern="1200" dirty="0"/>
        </a:p>
      </dsp:txBody>
      <dsp:txXfrm>
        <a:off x="4282426" y="2416246"/>
        <a:ext cx="1234356" cy="783816"/>
      </dsp:txXfrm>
    </dsp:sp>
    <dsp:sp modelId="{A11363B1-6FCD-4749-AB06-82BFCAA50563}">
      <dsp:nvSpPr>
        <dsp:cNvPr id="0" name=""/>
        <dsp:cNvSpPr/>
      </dsp:nvSpPr>
      <dsp:spPr>
        <a:xfrm>
          <a:off x="5653933" y="2285953"/>
          <a:ext cx="1234356" cy="783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98585-3172-44CF-859F-33CF35A6A967}">
      <dsp:nvSpPr>
        <dsp:cNvPr id="0" name=""/>
        <dsp:cNvSpPr/>
      </dsp:nvSpPr>
      <dsp:spPr>
        <a:xfrm>
          <a:off x="5791083" y="2416246"/>
          <a:ext cx="1234356" cy="78381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Coin machines</a:t>
          </a:r>
          <a:endParaRPr lang="en-US" sz="1500" kern="1200" dirty="0"/>
        </a:p>
      </dsp:txBody>
      <dsp:txXfrm>
        <a:off x="5791083" y="2416246"/>
        <a:ext cx="1234356" cy="7838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3A72A74-BB40-42F9-9584-F9AF078DC9D5}">
      <dsp:nvSpPr>
        <dsp:cNvPr id="0" name=""/>
        <dsp:cNvSpPr/>
      </dsp:nvSpPr>
      <dsp:spPr>
        <a:xfrm>
          <a:off x="1654" y="2238551"/>
          <a:ext cx="2164813" cy="10824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Generic category</a:t>
          </a:r>
          <a:endParaRPr lang="en-US" sz="3600" kern="1200" dirty="0"/>
        </a:p>
      </dsp:txBody>
      <dsp:txXfrm>
        <a:off x="1654" y="2238551"/>
        <a:ext cx="2164813" cy="1082406"/>
      </dsp:txXfrm>
    </dsp:sp>
    <dsp:sp modelId="{9D69A277-9F4D-41AD-8822-672BB196BFEC}">
      <dsp:nvSpPr>
        <dsp:cNvPr id="0" name=""/>
        <dsp:cNvSpPr/>
      </dsp:nvSpPr>
      <dsp:spPr>
        <a:xfrm rot="18770822">
          <a:off x="1962761" y="2293235"/>
          <a:ext cx="1273338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1273338" y="1973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770822">
        <a:off x="2567597" y="2281133"/>
        <a:ext cx="63666" cy="63666"/>
      </dsp:txXfrm>
    </dsp:sp>
    <dsp:sp modelId="{ABFDDDCE-7E88-4AAC-8450-F926A8F0D6C7}">
      <dsp:nvSpPr>
        <dsp:cNvPr id="0" name=""/>
        <dsp:cNvSpPr/>
      </dsp:nvSpPr>
      <dsp:spPr>
        <a:xfrm>
          <a:off x="3032393" y="1304975"/>
          <a:ext cx="2164813" cy="1082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 class</a:t>
          </a:r>
          <a:endParaRPr lang="en-US" sz="3600" kern="1200" dirty="0"/>
        </a:p>
      </dsp:txBody>
      <dsp:txXfrm>
        <a:off x="3032393" y="1304975"/>
        <a:ext cx="2164813" cy="1082406"/>
      </dsp:txXfrm>
    </dsp:sp>
    <dsp:sp modelId="{2B28BD3C-351B-4C86-BFE6-7AA4074399C3}">
      <dsp:nvSpPr>
        <dsp:cNvPr id="0" name=""/>
        <dsp:cNvSpPr/>
      </dsp:nvSpPr>
      <dsp:spPr>
        <a:xfrm rot="19457599">
          <a:off x="5096974" y="1515255"/>
          <a:ext cx="1066390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1066390" y="197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9457599">
        <a:off x="5603509" y="1508326"/>
        <a:ext cx="53319" cy="53319"/>
      </dsp:txXfrm>
    </dsp:sp>
    <dsp:sp modelId="{88DF9953-F090-46EC-90C8-2AAA2D1D033E}">
      <dsp:nvSpPr>
        <dsp:cNvPr id="0" name=""/>
        <dsp:cNvSpPr/>
      </dsp:nvSpPr>
      <dsp:spPr>
        <a:xfrm>
          <a:off x="6063132" y="682591"/>
          <a:ext cx="2164813" cy="1082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 type </a:t>
          </a:r>
          <a:endParaRPr lang="en-US" sz="3600" kern="1200" dirty="0"/>
        </a:p>
      </dsp:txBody>
      <dsp:txXfrm>
        <a:off x="6063132" y="682591"/>
        <a:ext cx="2164813" cy="1082406"/>
      </dsp:txXfrm>
    </dsp:sp>
    <dsp:sp modelId="{AA6AB0FE-F593-4DB8-8706-CD3D7AEEF42C}">
      <dsp:nvSpPr>
        <dsp:cNvPr id="0" name=""/>
        <dsp:cNvSpPr/>
      </dsp:nvSpPr>
      <dsp:spPr>
        <a:xfrm rot="2142401">
          <a:off x="5096974" y="2137639"/>
          <a:ext cx="1066390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1066390" y="197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142401">
        <a:off x="5603509" y="2130710"/>
        <a:ext cx="53319" cy="53319"/>
      </dsp:txXfrm>
    </dsp:sp>
    <dsp:sp modelId="{5514758B-D41E-41A4-90A0-51D52E01BF59}">
      <dsp:nvSpPr>
        <dsp:cNvPr id="0" name=""/>
        <dsp:cNvSpPr/>
      </dsp:nvSpPr>
      <dsp:spPr>
        <a:xfrm>
          <a:off x="6063132" y="1927359"/>
          <a:ext cx="2164813" cy="1082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 type </a:t>
          </a:r>
          <a:endParaRPr lang="en-US" sz="3600" kern="1200" dirty="0"/>
        </a:p>
      </dsp:txBody>
      <dsp:txXfrm>
        <a:off x="6063132" y="1927359"/>
        <a:ext cx="2164813" cy="1082406"/>
      </dsp:txXfrm>
    </dsp:sp>
    <dsp:sp modelId="{58A10C0F-1931-48B2-A8A0-DB55A345FA26}">
      <dsp:nvSpPr>
        <dsp:cNvPr id="0" name=""/>
        <dsp:cNvSpPr/>
      </dsp:nvSpPr>
      <dsp:spPr>
        <a:xfrm rot="2829178">
          <a:off x="1962761" y="3226810"/>
          <a:ext cx="1273338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1273338" y="1973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829178">
        <a:off x="2567597" y="3214708"/>
        <a:ext cx="63666" cy="63666"/>
      </dsp:txXfrm>
    </dsp:sp>
    <dsp:sp modelId="{CB066AAF-D3B6-4FC7-9300-E848EFF25071}">
      <dsp:nvSpPr>
        <dsp:cNvPr id="0" name=""/>
        <dsp:cNvSpPr/>
      </dsp:nvSpPr>
      <dsp:spPr>
        <a:xfrm>
          <a:off x="3032393" y="3172126"/>
          <a:ext cx="2164813" cy="10824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 class</a:t>
          </a:r>
          <a:endParaRPr lang="en-US" sz="3600" kern="1200" dirty="0"/>
        </a:p>
      </dsp:txBody>
      <dsp:txXfrm>
        <a:off x="3032393" y="3172126"/>
        <a:ext cx="2164813" cy="1082406"/>
      </dsp:txXfrm>
    </dsp:sp>
    <dsp:sp modelId="{83CBE531-BD33-4871-93E5-2809C07B937D}">
      <dsp:nvSpPr>
        <dsp:cNvPr id="0" name=""/>
        <dsp:cNvSpPr/>
      </dsp:nvSpPr>
      <dsp:spPr>
        <a:xfrm>
          <a:off x="5197206" y="3693598"/>
          <a:ext cx="865925" cy="39462"/>
        </a:xfrm>
        <a:custGeom>
          <a:avLst/>
          <a:gdLst/>
          <a:ahLst/>
          <a:cxnLst/>
          <a:rect l="0" t="0" r="0" b="0"/>
          <a:pathLst>
            <a:path>
              <a:moveTo>
                <a:pt x="0" y="19731"/>
              </a:moveTo>
              <a:lnTo>
                <a:pt x="865925" y="197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608521" y="3691682"/>
        <a:ext cx="43296" cy="43296"/>
      </dsp:txXfrm>
    </dsp:sp>
    <dsp:sp modelId="{B73061B9-111A-44EE-9EB5-53C78D66BE32}">
      <dsp:nvSpPr>
        <dsp:cNvPr id="0" name=""/>
        <dsp:cNvSpPr/>
      </dsp:nvSpPr>
      <dsp:spPr>
        <a:xfrm>
          <a:off x="6063132" y="3172126"/>
          <a:ext cx="2164813" cy="10824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Product type </a:t>
          </a:r>
          <a:endParaRPr lang="en-US" sz="3600" kern="1200" dirty="0"/>
        </a:p>
      </dsp:txBody>
      <dsp:txXfrm>
        <a:off x="6063132" y="3172126"/>
        <a:ext cx="2164813" cy="108240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972B01F-2E0B-4F76-A877-0FA573AF79A3}">
      <dsp:nvSpPr>
        <dsp:cNvPr id="0" name=""/>
        <dsp:cNvSpPr/>
      </dsp:nvSpPr>
      <dsp:spPr>
        <a:xfrm rot="5400000">
          <a:off x="-204802" y="206847"/>
          <a:ext cx="1365349" cy="955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?</a:t>
          </a:r>
          <a:endParaRPr lang="en-US" sz="1600" b="1" kern="1200" dirty="0"/>
        </a:p>
      </dsp:txBody>
      <dsp:txXfrm rot="5400000">
        <a:off x="-204802" y="206847"/>
        <a:ext cx="1365349" cy="955744"/>
      </dsp:txXfrm>
    </dsp:sp>
    <dsp:sp modelId="{708BB941-B613-4608-A268-5E1018323BCD}">
      <dsp:nvSpPr>
        <dsp:cNvPr id="0" name=""/>
        <dsp:cNvSpPr/>
      </dsp:nvSpPr>
      <dsp:spPr>
        <a:xfrm rot="5400000">
          <a:off x="4339433" y="-3381644"/>
          <a:ext cx="887476" cy="7654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Which level of analysis is preferred?</a:t>
          </a:r>
          <a:endParaRPr lang="en-US" sz="2800" kern="1200" dirty="0"/>
        </a:p>
      </dsp:txBody>
      <dsp:txXfrm rot="5400000">
        <a:off x="4339433" y="-3381644"/>
        <a:ext cx="887476" cy="7654855"/>
      </dsp:txXfrm>
    </dsp:sp>
    <dsp:sp modelId="{4A003224-67F4-4262-8416-AF4D162CB4E1}">
      <dsp:nvSpPr>
        <dsp:cNvPr id="0" name=""/>
        <dsp:cNvSpPr/>
      </dsp:nvSpPr>
      <dsp:spPr>
        <a:xfrm rot="5400000">
          <a:off x="-204802" y="1426767"/>
          <a:ext cx="1365349" cy="955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Category</a:t>
          </a:r>
          <a:endParaRPr lang="en-US" sz="1600" b="1" kern="1200" dirty="0"/>
        </a:p>
      </dsp:txBody>
      <dsp:txXfrm rot="5400000">
        <a:off x="-204802" y="1426767"/>
        <a:ext cx="1365349" cy="955744"/>
      </dsp:txXfrm>
    </dsp:sp>
    <dsp:sp modelId="{B1A0D023-AC58-42BC-92D0-006B2813FDDD}">
      <dsp:nvSpPr>
        <dsp:cNvPr id="0" name=""/>
        <dsp:cNvSpPr/>
      </dsp:nvSpPr>
      <dsp:spPr>
        <a:xfrm rot="5400000">
          <a:off x="4339433" y="-2161724"/>
          <a:ext cx="887476" cy="7654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Fast food, very generic and could contain competing products</a:t>
          </a:r>
          <a:endParaRPr lang="en-US" sz="2800" kern="1200" dirty="0"/>
        </a:p>
      </dsp:txBody>
      <dsp:txXfrm rot="5400000">
        <a:off x="4339433" y="-2161724"/>
        <a:ext cx="887476" cy="7654855"/>
      </dsp:txXfrm>
    </dsp:sp>
    <dsp:sp modelId="{4372C28B-A21F-4711-80E4-FE916610694C}">
      <dsp:nvSpPr>
        <dsp:cNvPr id="0" name=""/>
        <dsp:cNvSpPr/>
      </dsp:nvSpPr>
      <dsp:spPr>
        <a:xfrm rot="5400000">
          <a:off x="-204802" y="2646688"/>
          <a:ext cx="1365349" cy="955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Type</a:t>
          </a:r>
          <a:endParaRPr lang="en-US" sz="1600" b="1" kern="1200" dirty="0"/>
        </a:p>
      </dsp:txBody>
      <dsp:txXfrm rot="5400000">
        <a:off x="-204802" y="2646688"/>
        <a:ext cx="1365349" cy="955744"/>
      </dsp:txXfrm>
    </dsp:sp>
    <dsp:sp modelId="{D87EECF5-FD4F-4C59-93ED-960C06A7F85C}">
      <dsp:nvSpPr>
        <dsp:cNvPr id="0" name=""/>
        <dsp:cNvSpPr/>
      </dsp:nvSpPr>
      <dsp:spPr>
        <a:xfrm rot="5400000">
          <a:off x="4339433" y="-941803"/>
          <a:ext cx="887476" cy="7654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Some products could be overlooked, such as McDonalds Thru</a:t>
          </a:r>
          <a:endParaRPr lang="en-US" sz="2800" kern="1200" dirty="0"/>
        </a:p>
      </dsp:txBody>
      <dsp:txXfrm rot="5400000">
        <a:off x="4339433" y="-941803"/>
        <a:ext cx="887476" cy="7654855"/>
      </dsp:txXfrm>
    </dsp:sp>
    <dsp:sp modelId="{A7EF30B0-2EA8-4E5C-9600-0CE91C760C76}">
      <dsp:nvSpPr>
        <dsp:cNvPr id="0" name=""/>
        <dsp:cNvSpPr/>
      </dsp:nvSpPr>
      <dsp:spPr>
        <a:xfrm rot="5400000">
          <a:off x="-204802" y="3866608"/>
          <a:ext cx="1365349" cy="9557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So</a:t>
          </a:r>
          <a:endParaRPr lang="en-US" sz="1600" b="1" kern="1200" dirty="0"/>
        </a:p>
      </dsp:txBody>
      <dsp:txXfrm rot="5400000">
        <a:off x="-204802" y="3866608"/>
        <a:ext cx="1365349" cy="955744"/>
      </dsp:txXfrm>
    </dsp:sp>
    <dsp:sp modelId="{533E80D3-DEA6-4CDD-970F-9624E3BF8B97}">
      <dsp:nvSpPr>
        <dsp:cNvPr id="0" name=""/>
        <dsp:cNvSpPr/>
      </dsp:nvSpPr>
      <dsp:spPr>
        <a:xfrm rot="5400000">
          <a:off x="4339433" y="278116"/>
          <a:ext cx="887476" cy="76548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Customer Needs, use what ever address it, mainly product type </a:t>
          </a:r>
          <a:endParaRPr lang="en-US" sz="2800" kern="1200" dirty="0"/>
        </a:p>
      </dsp:txBody>
      <dsp:txXfrm rot="5400000">
        <a:off x="4339433" y="278116"/>
        <a:ext cx="887476" cy="765485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BDB0FC-764C-4A2B-8DDC-B6F5F761862B}">
      <dsp:nvSpPr>
        <dsp:cNvPr id="0" name=""/>
        <dsp:cNvSpPr/>
      </dsp:nvSpPr>
      <dsp:spPr>
        <a:xfrm>
          <a:off x="3003804" y="2712575"/>
          <a:ext cx="2221992" cy="2221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Attractiveness</a:t>
          </a:r>
          <a:endParaRPr lang="en-US" sz="2000" kern="1200" dirty="0"/>
        </a:p>
      </dsp:txBody>
      <dsp:txXfrm>
        <a:off x="3003804" y="2712575"/>
        <a:ext cx="2221992" cy="2221992"/>
      </dsp:txXfrm>
    </dsp:sp>
    <dsp:sp modelId="{ADF1AA20-41BD-4785-8B38-79AAF34C7A9E}">
      <dsp:nvSpPr>
        <dsp:cNvPr id="0" name=""/>
        <dsp:cNvSpPr/>
      </dsp:nvSpPr>
      <dsp:spPr>
        <a:xfrm rot="12900000">
          <a:off x="1517043" y="2305219"/>
          <a:ext cx="176304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57376-6C09-416A-9DFE-E74BC6628D4D}">
      <dsp:nvSpPr>
        <dsp:cNvPr id="0" name=""/>
        <dsp:cNvSpPr/>
      </dsp:nvSpPr>
      <dsp:spPr>
        <a:xfrm>
          <a:off x="621019" y="1271874"/>
          <a:ext cx="2110892" cy="1688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Driving forces</a:t>
          </a:r>
          <a:endParaRPr lang="en-US" sz="2000" kern="1200" dirty="0"/>
        </a:p>
      </dsp:txBody>
      <dsp:txXfrm>
        <a:off x="621019" y="1271874"/>
        <a:ext cx="2110892" cy="1688713"/>
      </dsp:txXfrm>
    </dsp:sp>
    <dsp:sp modelId="{D47BF019-5515-4F85-851F-87A4E9693020}">
      <dsp:nvSpPr>
        <dsp:cNvPr id="0" name=""/>
        <dsp:cNvSpPr/>
      </dsp:nvSpPr>
      <dsp:spPr>
        <a:xfrm rot="16200000">
          <a:off x="3233275" y="1411805"/>
          <a:ext cx="176304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67D2E-E342-4DE9-8B9F-3504A025CC7A}">
      <dsp:nvSpPr>
        <dsp:cNvPr id="0" name=""/>
        <dsp:cNvSpPr/>
      </dsp:nvSpPr>
      <dsp:spPr>
        <a:xfrm>
          <a:off x="3059353" y="2557"/>
          <a:ext cx="2110892" cy="1688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Critical success factors</a:t>
          </a:r>
          <a:endParaRPr lang="en-US" sz="2000" kern="1200" dirty="0"/>
        </a:p>
      </dsp:txBody>
      <dsp:txXfrm>
        <a:off x="3059353" y="2557"/>
        <a:ext cx="2110892" cy="1688713"/>
      </dsp:txXfrm>
    </dsp:sp>
    <dsp:sp modelId="{03721C0A-2689-4B1D-90D4-6F0A1E104068}">
      <dsp:nvSpPr>
        <dsp:cNvPr id="0" name=""/>
        <dsp:cNvSpPr/>
      </dsp:nvSpPr>
      <dsp:spPr>
        <a:xfrm rot="19500000">
          <a:off x="4949506" y="2305219"/>
          <a:ext cx="176304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B0DED-52BE-496E-B141-F4588AC150D0}">
      <dsp:nvSpPr>
        <dsp:cNvPr id="0" name=""/>
        <dsp:cNvSpPr/>
      </dsp:nvSpPr>
      <dsp:spPr>
        <a:xfrm>
          <a:off x="5497688" y="1271874"/>
          <a:ext cx="2110892" cy="1688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Perform on these factors</a:t>
          </a:r>
          <a:endParaRPr lang="en-US" sz="2000" kern="1200" dirty="0"/>
        </a:p>
      </dsp:txBody>
      <dsp:txXfrm>
        <a:off x="5497688" y="1271874"/>
        <a:ext cx="2110892" cy="168871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BDB0FC-764C-4A2B-8DDC-B6F5F761862B}">
      <dsp:nvSpPr>
        <dsp:cNvPr id="0" name=""/>
        <dsp:cNvSpPr/>
      </dsp:nvSpPr>
      <dsp:spPr>
        <a:xfrm>
          <a:off x="3064561" y="2835548"/>
          <a:ext cx="2100476" cy="210047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Environment Driving </a:t>
          </a:r>
          <a:r>
            <a:rPr lang="en-US" sz="2000" kern="1200" dirty="0" smtClean="0"/>
            <a:t>Forces</a:t>
          </a:r>
          <a:endParaRPr lang="en-US" sz="2000" kern="1200" dirty="0"/>
        </a:p>
      </dsp:txBody>
      <dsp:txXfrm>
        <a:off x="3064561" y="2835548"/>
        <a:ext cx="2100476" cy="2100476"/>
      </dsp:txXfrm>
    </dsp:sp>
    <dsp:sp modelId="{ADF1AA20-41BD-4785-8B38-79AAF34C7A9E}">
      <dsp:nvSpPr>
        <dsp:cNvPr id="0" name=""/>
        <dsp:cNvSpPr/>
      </dsp:nvSpPr>
      <dsp:spPr>
        <a:xfrm rot="10800000">
          <a:off x="1028294" y="3586468"/>
          <a:ext cx="1924272" cy="598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F57376-6C09-416A-9DFE-E74BC6628D4D}">
      <dsp:nvSpPr>
        <dsp:cNvPr id="0" name=""/>
        <dsp:cNvSpPr/>
      </dsp:nvSpPr>
      <dsp:spPr>
        <a:xfrm>
          <a:off x="30568" y="3087605"/>
          <a:ext cx="1995452" cy="1596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Changes in Long-term growth rate</a:t>
          </a:r>
          <a:endParaRPr lang="en-US" sz="2000" kern="1200" dirty="0"/>
        </a:p>
      </dsp:txBody>
      <dsp:txXfrm>
        <a:off x="30568" y="3087605"/>
        <a:ext cx="1995452" cy="1596362"/>
      </dsp:txXfrm>
    </dsp:sp>
    <dsp:sp modelId="{D47BF019-5515-4F85-851F-87A4E9693020}">
      <dsp:nvSpPr>
        <dsp:cNvPr id="0" name=""/>
        <dsp:cNvSpPr/>
      </dsp:nvSpPr>
      <dsp:spPr>
        <a:xfrm rot="13500000">
          <a:off x="1650507" y="2084312"/>
          <a:ext cx="1924272" cy="598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867D2E-E342-4DE9-8B9F-3504A025CC7A}">
      <dsp:nvSpPr>
        <dsp:cNvPr id="0" name=""/>
        <dsp:cNvSpPr/>
      </dsp:nvSpPr>
      <dsp:spPr>
        <a:xfrm>
          <a:off x="934584" y="905116"/>
          <a:ext cx="1995452" cy="1596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Changes in Key buyer segments</a:t>
          </a:r>
          <a:endParaRPr lang="en-US" sz="2000" kern="1200" dirty="0"/>
        </a:p>
      </dsp:txBody>
      <dsp:txXfrm>
        <a:off x="934584" y="905116"/>
        <a:ext cx="1995452" cy="1596362"/>
      </dsp:txXfrm>
    </dsp:sp>
    <dsp:sp modelId="{03721C0A-2689-4B1D-90D4-6F0A1E104068}">
      <dsp:nvSpPr>
        <dsp:cNvPr id="0" name=""/>
        <dsp:cNvSpPr/>
      </dsp:nvSpPr>
      <dsp:spPr>
        <a:xfrm rot="16200000">
          <a:off x="3152663" y="1462099"/>
          <a:ext cx="1924272" cy="598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DB0DED-52BE-496E-B141-F4588AC150D0}">
      <dsp:nvSpPr>
        <dsp:cNvPr id="0" name=""/>
        <dsp:cNvSpPr/>
      </dsp:nvSpPr>
      <dsp:spPr>
        <a:xfrm>
          <a:off x="3117073" y="1099"/>
          <a:ext cx="1995452" cy="1596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Changes in Diffusion of proprietary knowledge</a:t>
          </a:r>
          <a:endParaRPr lang="en-US" sz="2000" kern="1200" dirty="0"/>
        </a:p>
      </dsp:txBody>
      <dsp:txXfrm>
        <a:off x="3117073" y="1099"/>
        <a:ext cx="1995452" cy="1596362"/>
      </dsp:txXfrm>
    </dsp:sp>
    <dsp:sp modelId="{4F843A7E-559C-4242-9C9B-8C74C5C3DC4E}">
      <dsp:nvSpPr>
        <dsp:cNvPr id="0" name=""/>
        <dsp:cNvSpPr/>
      </dsp:nvSpPr>
      <dsp:spPr>
        <a:xfrm rot="18900000">
          <a:off x="4654819" y="2084312"/>
          <a:ext cx="1924272" cy="598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C868B-4D90-4B0A-A75B-DCE46C7A00D9}">
      <dsp:nvSpPr>
        <dsp:cNvPr id="0" name=""/>
        <dsp:cNvSpPr/>
      </dsp:nvSpPr>
      <dsp:spPr>
        <a:xfrm>
          <a:off x="5299562" y="905116"/>
          <a:ext cx="1995452" cy="1596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changes in government regulations</a:t>
          </a:r>
        </a:p>
      </dsp:txBody>
      <dsp:txXfrm>
        <a:off x="5299562" y="905116"/>
        <a:ext cx="1995452" cy="1596362"/>
      </dsp:txXfrm>
    </dsp:sp>
    <dsp:sp modelId="{559C9C25-1BEA-41DD-B512-D5DFD463299E}">
      <dsp:nvSpPr>
        <dsp:cNvPr id="0" name=""/>
        <dsp:cNvSpPr/>
      </dsp:nvSpPr>
      <dsp:spPr>
        <a:xfrm>
          <a:off x="5277033" y="3586468"/>
          <a:ext cx="1924272" cy="59863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BB1A38-FCF0-412F-AF2F-467C4C216953}">
      <dsp:nvSpPr>
        <dsp:cNvPr id="0" name=""/>
        <dsp:cNvSpPr/>
      </dsp:nvSpPr>
      <dsp:spPr>
        <a:xfrm>
          <a:off x="6203579" y="3087605"/>
          <a:ext cx="1995452" cy="15963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Changes in cost and efficiency</a:t>
          </a:r>
          <a:endParaRPr lang="en-US" sz="2000" kern="1200" dirty="0"/>
        </a:p>
      </dsp:txBody>
      <dsp:txXfrm>
        <a:off x="6203579" y="3087605"/>
        <a:ext cx="1995452" cy="159636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High investment intensity</a:t>
          </a:r>
          <a:endParaRPr lang="en-US" sz="360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No dominant firms exist</a:t>
          </a:r>
          <a:endParaRPr lang="en-US" sz="36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Little product differentiation</a:t>
          </a:r>
          <a:endParaRPr lang="en-US" sz="360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Easy for customers to switch</a:t>
          </a:r>
          <a:endParaRPr lang="en-US" sz="36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bg1"/>
              </a:solidFill>
            </a:rPr>
            <a:t>Rivalry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Strong economies of scale and learning</a:t>
          </a:r>
          <a:endParaRPr lang="en-US" sz="320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Industry has strong capital requirements</a:t>
          </a:r>
          <a:endParaRPr lang="en-US" sz="32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Strong product differentiation</a:t>
          </a:r>
          <a:endParaRPr lang="en-US" sz="320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Distribution is particularly difficult</a:t>
          </a:r>
          <a:endParaRPr lang="en-US" sz="32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00B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New entrants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4F53EC7-74EF-4897-84AC-125EFAF3D5B6}">
      <dsp:nvSpPr>
        <dsp:cNvPr id="0" name=""/>
        <dsp:cNvSpPr/>
      </dsp:nvSpPr>
      <dsp:spPr>
        <a:xfrm rot="16200000">
          <a:off x="823118" y="-823118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Limited number of suppliers</a:t>
          </a:r>
          <a:endParaRPr lang="en-US" sz="3200" kern="1200" dirty="0"/>
        </a:p>
      </dsp:txBody>
      <dsp:txXfrm rot="16200000">
        <a:off x="1131689" y="-1131689"/>
        <a:ext cx="1851421" cy="4114799"/>
      </dsp:txXfrm>
    </dsp:sp>
    <dsp:sp modelId="{14294EA8-0697-487A-9DB6-2FBC921F5087}">
      <dsp:nvSpPr>
        <dsp:cNvPr id="0" name=""/>
        <dsp:cNvSpPr/>
      </dsp:nvSpPr>
      <dsp:spPr>
        <a:xfrm>
          <a:off x="4114799" y="0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High switching costs</a:t>
          </a:r>
          <a:endParaRPr lang="en-US" sz="3200" kern="1200" dirty="0"/>
        </a:p>
      </dsp:txBody>
      <dsp:txXfrm>
        <a:off x="4114799" y="0"/>
        <a:ext cx="4114799" cy="1851421"/>
      </dsp:txXfrm>
    </dsp:sp>
    <dsp:sp modelId="{CE30925C-428F-47AF-83BA-0B4EDFB7FCE5}">
      <dsp:nvSpPr>
        <dsp:cNvPr id="0" name=""/>
        <dsp:cNvSpPr/>
      </dsp:nvSpPr>
      <dsp:spPr>
        <a:xfrm rot="10800000">
          <a:off x="0" y="2468562"/>
          <a:ext cx="4114799" cy="2468562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They can threaten forward integration</a:t>
          </a:r>
          <a:endParaRPr lang="en-US" sz="3200" kern="1200" dirty="0"/>
        </a:p>
      </dsp:txBody>
      <dsp:txXfrm rot="10800000">
        <a:off x="0" y="3085703"/>
        <a:ext cx="4114799" cy="1851421"/>
      </dsp:txXfrm>
    </dsp:sp>
    <dsp:sp modelId="{94C5D649-3C28-4BB8-9E74-121C87C45F4E}">
      <dsp:nvSpPr>
        <dsp:cNvPr id="0" name=""/>
        <dsp:cNvSpPr/>
      </dsp:nvSpPr>
      <dsp:spPr>
        <a:xfrm rot="5400000">
          <a:off x="4937918" y="1645443"/>
          <a:ext cx="2468562" cy="41147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Supplier’s product is a large part of the buyer’s value added</a:t>
          </a:r>
          <a:endParaRPr lang="en-US" sz="3200" kern="1200" dirty="0"/>
        </a:p>
      </dsp:txBody>
      <dsp:txXfrm rot="5400000">
        <a:off x="5246489" y="1954014"/>
        <a:ext cx="1851421" cy="4114799"/>
      </dsp:txXfrm>
    </dsp:sp>
    <dsp:sp modelId="{F45A339B-6B23-45AD-98F4-0329BF43A685}">
      <dsp:nvSpPr>
        <dsp:cNvPr id="0" name=""/>
        <dsp:cNvSpPr/>
      </dsp:nvSpPr>
      <dsp:spPr>
        <a:xfrm>
          <a:off x="2880359" y="1851421"/>
          <a:ext cx="2468880" cy="1234281"/>
        </a:xfrm>
        <a:prstGeom prst="round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Suppliers’ Power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2880359" y="1851421"/>
        <a:ext cx="2468880" cy="123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4725A-0FFA-4197-929E-D48AB9FFE86A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09C0F-D117-40C9-9AD3-B84421D3AD9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D57A0C6-6284-4232-86AB-B711170BCF4E}" type="datetimeFigureOut">
              <a:rPr lang="en-US" smtClean="0"/>
              <a:pPr/>
              <a:t>1/8/2011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899007-8863-421E-A5BB-2DB4EBC6B1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Industry Analysis and Competitive Advantage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Nokia_evolucion_tama%C3%B1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2992" y="457200"/>
            <a:ext cx="1191008" cy="892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5.2.2.3 Bargaining Power of Suppliers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5.2.2.4 Bargaining Power of Buyers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5.2.2.5 Threat of Substitute Products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1295400"/>
          <a:ext cx="723900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93571" y="51816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 Limitation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5.2.3 A Five Forces Analysis of the Cellular Phone Service Industry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5867400" cy="491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5.2.4 Changing Competition and Industry Evolution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685800" y="1219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5.2.5 Critical Success Factors: Who Wins Within an Industry?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5.3 Industry Analysis Locally: How Intense Is the Immediate Competition?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Industry Analysis should be done locally and globally, and on at the product class and product type level</a:t>
            </a:r>
          </a:p>
          <a:p>
            <a:r>
              <a:rPr lang="en-US" dirty="0" smtClean="0"/>
              <a:t>SCIP Code of Ethics for CI Professionals</a:t>
            </a:r>
          </a:p>
          <a:p>
            <a:pPr lvl="1"/>
            <a:r>
              <a:rPr lang="en-US" dirty="0" smtClean="0"/>
              <a:t>Respect of the profession.</a:t>
            </a:r>
          </a:p>
          <a:p>
            <a:pPr lvl="1"/>
            <a:r>
              <a:rPr lang="en-US" dirty="0" smtClean="0"/>
              <a:t>comply with all applicable laws, domestic and international.</a:t>
            </a:r>
          </a:p>
          <a:p>
            <a:pPr lvl="1"/>
            <a:r>
              <a:rPr lang="en-US" dirty="0" smtClean="0"/>
              <a:t>Disclose all relevant information, including one’s identity and organisation, prior to all interviews.</a:t>
            </a:r>
          </a:p>
          <a:p>
            <a:pPr lvl="1"/>
            <a:r>
              <a:rPr lang="en-US" dirty="0" smtClean="0"/>
              <a:t>Respect all requests for confidentiality of information.</a:t>
            </a:r>
          </a:p>
          <a:p>
            <a:pPr lvl="1"/>
            <a:r>
              <a:rPr lang="en-US" dirty="0" smtClean="0"/>
              <a:t>Avoid conflicts of interest in fulfilling one’s duties.</a:t>
            </a:r>
          </a:p>
          <a:p>
            <a:pPr lvl="1"/>
            <a:r>
              <a:rPr lang="en-US" dirty="0" smtClean="0"/>
              <a:t>Provide honest and realistic recommendations and conclusions in the execution of one’s duties.</a:t>
            </a:r>
          </a:p>
          <a:p>
            <a:pPr lvl="1"/>
            <a:r>
              <a:rPr lang="en-US" dirty="0" smtClean="0"/>
              <a:t>Promote this code of ethics within one’s company, with third-party contractors, and within the entire profession.</a:t>
            </a:r>
          </a:p>
          <a:p>
            <a:pPr lvl="1"/>
            <a:r>
              <a:rPr lang="en-US" dirty="0" smtClean="0"/>
              <a:t>Adhere to and abide by one’s company policies, objectives, and guidelines.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5.4 Rate of Diffusion of Innovations: Another Factor in Assessing Opportunity Attractiveness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81000" y="1397000"/>
          <a:ext cx="80010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5.4.1 The Adoption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5.4.2 The Rate of Adoption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1"/>
          <a:ext cx="8229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66800" y="4648200"/>
            <a:ext cx="7162800" cy="0"/>
          </a:xfrm>
          <a:prstGeom prst="line">
            <a:avLst/>
          </a:prstGeom>
          <a:ln w="63500"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48006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i="1" dirty="0" smtClean="0"/>
              <a:t>T= f</a:t>
            </a:r>
            <a:r>
              <a:rPr lang="en-US" dirty="0" smtClean="0"/>
              <a:t>(Cost of failure,  advantage over other products, simplicity of the new product,  compatibility with previously adopted ideas, if it could be accomplished on a small-scale basis; ease of idea communication)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43400" y="4245114"/>
            <a:ext cx="445956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4000" i="1" dirty="0" smtClean="0"/>
              <a:t>T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5.1 Markets and Industries: What’s the Difference?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143000"/>
          <a:ext cx="8153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4495800"/>
            <a:ext cx="8915400" cy="923330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dirty="0" smtClean="0"/>
              <a:t>Individuals and </a:t>
            </a:r>
            <a:r>
              <a:rPr lang="en-US" dirty="0" err="1" smtClean="0"/>
              <a:t>organisations</a:t>
            </a:r>
            <a:r>
              <a:rPr lang="en-US" dirty="0" smtClean="0"/>
              <a:t> who are interested and willing to buy a good or service to obtain benefits that will satisfy a particular need or want and who have the resources to engage in such a transaction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5638800"/>
            <a:ext cx="8458200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dirty="0" smtClean="0"/>
              <a:t>Group of firms that offer a product or class of products that are similar and are close substitutes for one another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5400000">
            <a:off x="1028700" y="1562100"/>
            <a:ext cx="2971800" cy="2895600"/>
          </a:xfrm>
          <a:prstGeom prst="bentConnector3">
            <a:avLst>
              <a:gd name="adj1" fmla="val -517"/>
            </a:avLst>
          </a:prstGeom>
          <a:ln w="76200">
            <a:solidFill>
              <a:srgbClr val="00B050"/>
            </a:solidFill>
            <a:tailEnd type="stealth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endCxn id="7" idx="3"/>
          </p:cNvCxnSpPr>
          <p:nvPr/>
        </p:nvCxnSpPr>
        <p:spPr>
          <a:xfrm rot="16200000" flipH="1">
            <a:off x="6010617" y="3514383"/>
            <a:ext cx="3371166" cy="1524000"/>
          </a:xfrm>
          <a:prstGeom prst="bentConnector4">
            <a:avLst>
              <a:gd name="adj1" fmla="val -945"/>
              <a:gd name="adj2" fmla="val 138284"/>
            </a:avLst>
          </a:prstGeom>
          <a:ln w="76200">
            <a:tailEnd type="stealth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5.4.3 Adopter Categories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7143750" cy="4914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5.4.4 Implications of Diffusion of Innovation Theory for Forecasting Sales of New Products and New Firms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31151"/>
            <a:ext cx="7696200" cy="445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57912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Historically; More typically, first-year penetration levels include some but not all of the innovators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 Sustaining Competitive Advantage over the Product Life Cycle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9057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5.5.1 Life Cycle Curves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5805488" cy="479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 Market and Competitive Implications of Product Life Cycle Stages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b="3398"/>
          <a:stretch>
            <a:fillRect/>
          </a:stretch>
        </p:blipFill>
        <p:spPr bwMode="auto">
          <a:xfrm>
            <a:off x="152400" y="1728789"/>
            <a:ext cx="8887343" cy="375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5.5.2.1 Marketing Mix Decisions in the Introductory Stage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5.5.2.2 Marketing Mix Decisions in the Growth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5.5.2.3 Marketing Mix Decisions in the Shakeout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5.5.2.4 Marketing Mix Decisions in the Mature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5.5.2.5 Marketing Mix Decisions in the Decline Stage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5.1.1 Defining Markets and Industries: Levels of Analysis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5.5.3 Strategic Implications of the Product Life Cycle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62000" y="1295400"/>
            <a:ext cx="7162800" cy="3962400"/>
            <a:chOff x="1219200" y="1447800"/>
            <a:chExt cx="6657975" cy="36576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9200" y="1447800"/>
              <a:ext cx="664845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66825" y="2686050"/>
              <a:ext cx="6610350" cy="241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0" y="5562600"/>
            <a:ext cx="9144000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bg1"/>
                </a:solidFill>
              </a:rPr>
              <a:t>Disadvantage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Normative approach to prescribing strategies based on assumptions about the features or characteristics of each stage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5.1.2 Challenges in Market and Industry Definition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295400"/>
          <a:ext cx="8610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 The Market Is Attractive: What About the Industry?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5.2.1 Driving Forces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954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 Porter’s Five Competitive Forces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324850" cy="389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5.2.2.1 Rivalry among Present Competitors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5.2.2.2 Threat of New Entrants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50289</TotalTime>
  <Words>1154</Words>
  <Application>Microsoft Office PowerPoint</Application>
  <PresentationFormat>On-screen Show (4:3)</PresentationFormat>
  <Paragraphs>190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Origin</vt:lpstr>
      <vt:lpstr>5. Industry Analysis and Competitive Advantage</vt:lpstr>
      <vt:lpstr>5.1 Markets and Industries: What’s the Difference?</vt:lpstr>
      <vt:lpstr>5.1.1 Defining Markets and Industries: Levels of Analysis</vt:lpstr>
      <vt:lpstr>5.1.2 Challenges in Market and Industry Definition</vt:lpstr>
      <vt:lpstr>5.2 The Market Is Attractive: What About the Industry?</vt:lpstr>
      <vt:lpstr>5.2.1 Driving Forces</vt:lpstr>
      <vt:lpstr>5.2.2 Porter’s Five Competitive Forces</vt:lpstr>
      <vt:lpstr>5.2.2.1 Rivalry among Present Competitors</vt:lpstr>
      <vt:lpstr>5.2.2.2 Threat of New Entrants</vt:lpstr>
      <vt:lpstr>5.2.2.3 Bargaining Power of Suppliers</vt:lpstr>
      <vt:lpstr>5.2.2.4 Bargaining Power of Buyers</vt:lpstr>
      <vt:lpstr>5.2.2.5 Threat of Substitute Products</vt:lpstr>
      <vt:lpstr>5.2.3 A Five Forces Analysis of the Cellular Phone Service Industry</vt:lpstr>
      <vt:lpstr>5.2.4 Changing Competition and Industry Evolution</vt:lpstr>
      <vt:lpstr>5.2.5 Critical Success Factors: Who Wins Within an Industry?</vt:lpstr>
      <vt:lpstr>5.3 Industry Analysis Locally: How Intense Is the Immediate Competition?</vt:lpstr>
      <vt:lpstr>5.4 Rate of Diffusion of Innovations: Another Factor in Assessing Opportunity Attractiveness</vt:lpstr>
      <vt:lpstr>5.4.1 The Adoption Process</vt:lpstr>
      <vt:lpstr>5.4.2 The Rate of Adoption</vt:lpstr>
      <vt:lpstr>5.4.3 Adopter Categories</vt:lpstr>
      <vt:lpstr>5.4.4 Implications of Diffusion of Innovation Theory for Forecasting Sales of New Products and New Firms</vt:lpstr>
      <vt:lpstr>5.5 Sustaining Competitive Advantage over the Product Life Cycle</vt:lpstr>
      <vt:lpstr>5.5.1 Life Cycle Curves</vt:lpstr>
      <vt:lpstr>5.5.2 Market and Competitive Implications of Product Life Cycle Stages</vt:lpstr>
      <vt:lpstr>5.5.2.1 Marketing Mix Decisions in the Introductory Stage</vt:lpstr>
      <vt:lpstr>5.5.2.2 Marketing Mix Decisions in the Growth Stage</vt:lpstr>
      <vt:lpstr>5.5.2.3 Marketing Mix Decisions in the Shakeout Stage</vt:lpstr>
      <vt:lpstr>5.5.2.4 Marketing Mix Decisions in the Mature Stage</vt:lpstr>
      <vt:lpstr>5.5.2.5 Marketing Mix Decisions in the Decline Stage</vt:lpstr>
      <vt:lpstr>5.5.3 Strategic Implications of the Product Life Cycle</vt:lpstr>
    </vt:vector>
  </TitlesOfParts>
  <Company>Etisalat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IT Dept.</dc:creator>
  <cp:lastModifiedBy>IT Dept.</cp:lastModifiedBy>
  <cp:revision>443</cp:revision>
  <dcterms:created xsi:type="dcterms:W3CDTF">2010-07-01T09:03:47Z</dcterms:created>
  <dcterms:modified xsi:type="dcterms:W3CDTF">2011-01-08T12:23:32Z</dcterms:modified>
</cp:coreProperties>
</file>