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240561-4154-4C99-8D76-EE91699B1619}">
  <a:tblStyle styleId="{5D240561-4154-4C99-8D76-EE91699B1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ec2544f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ec2544f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ec4881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ec4881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c2544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c254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ec2544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ec2544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c2544f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ec2544f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ec2544f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ec2544f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ec2544f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ec2544f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ec4881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ec4881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ec4881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ec4881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ec4881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ec4881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7:</a:t>
            </a:r>
            <a:br>
              <a:rPr lang="en"/>
            </a:br>
            <a:r>
              <a:rPr lang="en"/>
              <a:t>Asymptotic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Ballin’ Bounds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457" y="4231741"/>
            <a:ext cx="2074448" cy="43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268" y="4279995"/>
            <a:ext cx="1865318" cy="33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00" y="1158614"/>
            <a:ext cx="7650676" cy="1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5093" y="3084937"/>
            <a:ext cx="1999114" cy="43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4900" y="3068066"/>
            <a:ext cx="3358400" cy="3585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2"/>
          <p:cNvGraphicFramePr/>
          <p:nvPr/>
        </p:nvGraphicFramePr>
        <p:xfrm>
          <a:off x="937600" y="306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{5D240561-4154-4C99-8D76-EE91699B1619}</a:tableStyleId>
              </a:tblPr>
              <a:tblGrid>
                <a:gridCol w="1447900"/>
                <a:gridCol w="5806000"/>
              </a:tblGrid>
              <a:tr h="56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Theta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 Omega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2" name="Google Shape;15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7706" y="3658343"/>
            <a:ext cx="2039683" cy="43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7977" y="3723473"/>
            <a:ext cx="1865300" cy="35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Big Ballin’ Bounds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750" y="1481898"/>
            <a:ext cx="7233124" cy="10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Recursive Runtime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 to commit frequently!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HW4 was due yesterday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Proj1 is due this Friday!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 OH on Wednesday 6-8PM, Thursday 7-9PM, most likely in the labs!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 credit opportunity: Mid-semester survey! Keep your eyes peeled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Advising Sessions: tinyurl.com/cs61b-advising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370 Signups!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tinyurl.com/disc7cz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More Running Time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15" y="1229875"/>
            <a:ext cx="589517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public void hello(int n)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if (n == 0)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	return;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} else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for (int i = 0; i &lt; 10000000; i += 1) {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	System.out.println(“hello”);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	hello(n-1);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Let’s draw the “work done” tree!</a:t>
            </a:r>
            <a:endParaRPr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Recursive Running Time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typos on the discussion sheet, sorry!!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ublic void andslam(int N)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 (N &gt;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for (int i = 0; i &lt; N; i += 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System.out.println(“bigballer.jpg”);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andslam(N/2);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Recursive Running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50" y="1311850"/>
            <a:ext cx="6250100" cy="31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Recursive Running Time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50" y="1068875"/>
            <a:ext cx="7120201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600" y="2624900"/>
            <a:ext cx="5138449" cy="21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Hey you watchu gon do?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563425" y="1229875"/>
            <a:ext cx="226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a) Algorithm 1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b) Neither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c) Neither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d) Algorithm 2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6666"/>
                </a:solidFill>
              </a:rPr>
              <a:t>e) Neither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0" y="1448325"/>
            <a:ext cx="6379301" cy="27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938" y="4259325"/>
            <a:ext cx="5990125" cy="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