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38a1a5b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38a1a5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6de3b1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6de3b1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6de3b1e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6de3b1e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6de3b1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6de3b1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6de3b1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6de3b1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6de3b1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6de3b1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6de3b1e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6de3b1e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38a1a5b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38a1a5b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8a1a5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38a1a5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isualgo.net/en/sort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cz-disc10-fa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isualgo.net/en/sort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isualgo.net/en/sort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isualgo.net/en/sort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isualgo.net/en/sort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10:</a:t>
            </a:r>
            <a:br>
              <a:rPr lang="en"/>
            </a:br>
            <a:r>
              <a:rPr lang="en"/>
              <a:t>Sorting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Radix Sort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LSD Radix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counting sort on each digit, starting from the least significant digit (right most)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MSD Radix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counting sort on each digit, starting from the most significant digit (left most)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Review lecture and #3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#1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#2 (if time)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2 this week! Check room assignments on Piazza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DSP and alternate assignments will be released closer to the test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of luck!!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 6 due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checkpoint due tomorrow!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Piazza post for more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party 11/5 at 8 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details will be posted on Piazza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be gone for discussion next week :( but will bring cookies the week after!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Happy Halloween!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https://tinyurl.com/cz-disc10-fa18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Insertion Sort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sorted portion and a non-sorted portion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non-sorted portion, pick the first element and “insert” its correct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Keeping swapping with whatever is to the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be at the right position when the left element is less than the element you are inserting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Selection Sort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Scan through the array, always “selecting” the smallest item and bringing it to the 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again, there will be a sorted portion and unsorted portion of the lists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Merge Sort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array into two equal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mergesort on each of the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Now the partitions are sorted or the partitions are one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the two halves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pointers to each partition and combine them so the partitions are now sorted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max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Turn elements into a heap, represent with an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Repeat: remove max and rearrange heap, put max at the end</a:t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Quicksort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Pick a pivot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Divide array into 2 partitions: less than or equal to portion,  greater than portion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-"/>
            </a:pPr>
            <a:r>
              <a:rPr lang="en">
                <a:solidFill>
                  <a:srgbClr val="000000"/>
                </a:solidFill>
              </a:rPr>
              <a:t>Repeat previous steps on the two partitions if they include more than one element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Keep an array called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  <a:r>
              <a:rPr lang="en">
                <a:solidFill>
                  <a:srgbClr val="000000"/>
                </a:solidFill>
              </a:rPr>
              <a:t> that keeps track of the count of each value, go through the entire array and collect the counts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Keep an array called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</a:t>
            </a:r>
            <a:r>
              <a:rPr lang="en">
                <a:solidFill>
                  <a:srgbClr val="000000"/>
                </a:solidFill>
              </a:rPr>
              <a:t> and this will tell us where to start for each element, go through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  <a:r>
              <a:rPr lang="en">
                <a:solidFill>
                  <a:srgbClr val="000000"/>
                </a:solidFill>
              </a:rPr>
              <a:t> and collect the starts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Go through all the elements of the array and place the element where it should belong based on the starts array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Runtime: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 is the number of items in our list, K is the radix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Iterate through the list (N), iterate through the counts (K), iterate through the list again (N)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 + N + K, which is roughly N + K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