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428ac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428ac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428acb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428acb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d428acb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d428acb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d428ac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d428ac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d428acb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d428acb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d428ac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d428ac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d428ac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d428ac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428acb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428acb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d428acb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d428acb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d428acb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d428acb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428ac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d428ac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428acb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428acb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428ac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d428ac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12: Graphs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Do not explore a node unless it is a source node or all incoming nodes have been explored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we have a graph of classes and prerequisites, a topological sort will give us an ordering to take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/>
              <a:t>Can run DFS postorder and reverse the ordering to get a valid topological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/>
              <a:t>Can only work on DAG (directed acyclic graphs)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Think about the prerequisites. Does it make sense to have cycles in a graph of prerequisites?</a:t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Topological Sorting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268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 a valid topological ordering of the graph. Is it unique?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25" y="1442050"/>
            <a:ext cx="596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29875"/>
            <a:ext cx="323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Find shortest paths to all the vertices with edge weights !=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Fringe is a 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Runtime: O((V+E) log 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Idea: when you pop an element off fringe, it will be the shortest path!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950" y="1313825"/>
            <a:ext cx="5501749" cy="30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Dijkstra’s Algorithm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229875"/>
            <a:ext cx="368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graph, run Dijkstra’s algorithm starting at node A. At each step, write down the entire state of the algorithm. This includes the value dist(v) for all vertices v for that iteration as well as what node was popped off of the fringe for that iteration.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00" y="1307825"/>
            <a:ext cx="4206200" cy="31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7775"/>
            <a:ext cx="4872351" cy="26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Dijkstra’s Correctness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must be true about our graph in order to guarantee Dijkstra’s will return the shortest paths tree to every vertex? Draw an example of a graph that demonstrates why Dijkstra’s might fail if we do not satisfy this condition.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Is this true in all cases? Can you think of an exception to this general rule?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try to get through all the worksheet!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Can represent relationships!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Family trees, cities and roads,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Lots of terminology: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Vertices/nodes</a:t>
            </a:r>
            <a:r>
              <a:rPr lang="en"/>
              <a:t>: graphs are made up of a set of these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Edges</a:t>
            </a:r>
            <a:r>
              <a:rPr lang="en"/>
              <a:t>: connect two vertices together (can be (un)directed)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Adjacent</a:t>
            </a:r>
            <a:r>
              <a:rPr lang="en"/>
              <a:t>: vertices with an edge between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Labels/Weights</a:t>
            </a:r>
            <a:r>
              <a:rPr lang="en"/>
              <a:t>: the value of a vertex or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Path</a:t>
            </a:r>
            <a:r>
              <a:rPr lang="en"/>
              <a:t>: vertices connected by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Cycle</a:t>
            </a:r>
            <a:r>
              <a:rPr lang="en"/>
              <a:t>: path whose first and last vertices are the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Connectivity</a:t>
            </a:r>
            <a:r>
              <a:rPr lang="en"/>
              <a:t>: vertices are connected if there is a path in between them; graphs are connected if all vertices are connected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graph?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0" y="1428724"/>
            <a:ext cx="2005450" cy="21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563950" y="1017725"/>
            <a:ext cx="325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matrix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Edge set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list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25" y="1017725"/>
            <a:ext cx="1971564" cy="1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200" y="2619694"/>
            <a:ext cx="2974276" cy="35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475" y="3561100"/>
            <a:ext cx="1567100" cy="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Graph Representation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Represent the graph above with an adjacency list and an adjacency matrix representation.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750" y="1654225"/>
            <a:ext cx="596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Graph Traversal Algorithm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Stack fringe =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Stack();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Set visited =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Set();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fringe.push (startVertex);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Vertex v = fringe.pop();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(!visited.contains(v))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process(v); //do something with v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(Vertex neighbor: v.neighbors)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    fringe.push(neighbor);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visited.add(v);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50" y="1229875"/>
            <a:ext cx="4686951" cy="30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481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Explore as far as possible before going back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Search down entire subgraph of a child before moving onto the next child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If there are multiple children that you could explore, break ties alphabetically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1" lang="en" sz="1600"/>
              <a:t>Preorder:</a:t>
            </a:r>
            <a:r>
              <a:rPr lang="en" sz="1600"/>
              <a:t> mark the current vertex, then visit the children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1" lang="en" sz="1600"/>
              <a:t>Postorder: </a:t>
            </a:r>
            <a:r>
              <a:rPr lang="en" sz="1600"/>
              <a:t>visit the children, then mark the current vertex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Fringe is a stack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Runtime: O(V + 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Visualization: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19"/>
          <p:cNvSpPr txBox="1"/>
          <p:nvPr/>
        </p:nvSpPr>
        <p:spPr>
          <a:xfrm>
            <a:off x="5122725" y="1229875"/>
            <a:ext cx="365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RECURSIVE IMPLEMENTATION OF DFS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dfs(Graph G, int v)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marked[v]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dfs(G, 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405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Search graph equidistantly from the 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Start at the root, search all the children, then do the same with all the other children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Fringe is a queue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Runtime: O(V + 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Can be helpful in finding shortest paths on unweighted graphs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7" name="Google Shape;137;p20"/>
          <p:cNvSpPr txBox="1"/>
          <p:nvPr/>
        </p:nvSpPr>
        <p:spPr>
          <a:xfrm>
            <a:off x="4624050" y="1395375"/>
            <a:ext cx="43902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ITERATIVE IMPLEMENTATION OF BFS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bfs(Graph G, int 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Queue&lt;Integer&gt; fringe = new Queue&lt;&gt;();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fringe.enqueue(s);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marked[s]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(!fringe.isEmpty())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v = fringe.dequeue();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fringe.enqueue(w);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marked[w]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Searches and Traversals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290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</a:t>
            </a:r>
            <a:r>
              <a:rPr b="1" lang="en"/>
              <a:t>depth first search</a:t>
            </a:r>
            <a:r>
              <a:rPr lang="en"/>
              <a:t> (DFS) and </a:t>
            </a:r>
            <a:r>
              <a:rPr b="1" lang="en"/>
              <a:t>breadth first search</a:t>
            </a:r>
            <a:r>
              <a:rPr lang="en"/>
              <a:t> (BFS) on the graph starting from node A. List the order in which each node is first visited. Whenever there is a choice of which node to visit next, visit nodes in alphabetical order.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25" y="1572338"/>
            <a:ext cx="5429575" cy="2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