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ce7e3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ce7e3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8e717b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8e717b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8e717b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8e717b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97da98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97da98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7ce7e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7ce7e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8e717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8e717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97da98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97da98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97da98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97da98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7da98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7da98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97da98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97da98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97da98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97da98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97da98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97da98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97da98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97da98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97da98d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97da98d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97da98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97da98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97da98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97da98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97da98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97da98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18f76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18f76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7ce7e3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7ce7e3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7ce7e3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7ce7e3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7ce7e3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7ce7e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7ce7e3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7ce7e3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7ce7e3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7ce7e3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nst.eecs.berkeley.edu/~cs194-26/fa18/upload/files/proj3/cs194-26-act/" TargetMode="External"/><Relationship Id="rId4" Type="http://schemas.openxmlformats.org/officeDocument/2006/relationships/hyperlink" Target="https://inst.eecs.berkeley.edu/~cs194-26/fa18/upload/files/proj4/cs194-26-act/" TargetMode="External"/><Relationship Id="rId5" Type="http://schemas.openxmlformats.org/officeDocument/2006/relationships/hyperlink" Target="https://inst.eecs.berkeley.edu/~cs194-26/fa18/upload/files/proj6B/cs194-26-act/" TargetMode="External"/><Relationship Id="rId6" Type="http://schemas.openxmlformats.org/officeDocument/2006/relationships/hyperlink" Target="https://piazza.com/class/hyq0br1u3kx7d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cazhou@berkeley.edu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14:</a:t>
            </a:r>
            <a:br>
              <a:rPr lang="en"/>
            </a:br>
            <a:r>
              <a:rPr lang="en"/>
              <a:t>Misc.onclusion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Trie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Construct a trie on the song names using character at each node. Conveniently store how many words use a prefix represented by a value at that node.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Θ(NM) for construction and Θ(K) for query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BearbnBeats runs a subsidiary company, BearBnb, an online marketplace for housing rentals. Bearbnb has a database of N Trips. Each Trip represents a room reservation and has the following attributes: Integer customerId, Double reservationCost, and Date reservationDate. Muskerjobs, a champion for Big Data, wants to run analytics on Bearbnb’s database and query for all Trips requested within a range of dates for a given customer.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HashMap&lt;Integer, ArrayList&lt;Trip&gt;&gt;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For each customer, make a mapping from its customerId to an ArrayList&lt;Trip&gt; sorted by reservation date for that product. At query time, look up the appropriate list and do a binary search for the indices corresponding to the endpoints. Return a view of that range.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 logN) for construction and Θ(logN) for query. (The worst case is all reservations are for the same customer)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78900" y="778100"/>
            <a:ext cx="46632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[Su16] CS 70: Discrete Math &amp;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Proofs for things we’ve seen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Stable marriage, modular arithmetic, graph theory,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[Fa16] </a:t>
            </a:r>
            <a:r>
              <a:rPr lang="en"/>
              <a:t>CS 170: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to analyze runtimes, write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week, end of semester project; generally seen as “must take”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DP, LP, graphs,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[Fa16] CS 188: 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AI alg and apply to Pacman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easier upper divs, though exams can be tough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692025" y="708950"/>
            <a:ext cx="45075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[Sp17] </a:t>
            </a:r>
            <a:r>
              <a:rPr lang="en"/>
              <a:t>CS 61C: Machine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C, assembly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how computers work!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Caching, MapReduce,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[Sp17] CS 186: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SQL and how databases keep track of all your data,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“Chill”, though exam was tough this time around…, some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 from the 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70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78900" y="778100"/>
            <a:ext cx="44268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[Fa17] MATH 110: Linear Algebra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morning 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workload (no homework!)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[Fa17] </a:t>
            </a:r>
            <a:r>
              <a:rPr lang="en"/>
              <a:t>CS 168: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the Internet and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Offered in the Fall, Scott Shenker teaches and helped design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workload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405500" y="907975"/>
            <a:ext cx="44268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[Sp18] </a:t>
            </a:r>
            <a:r>
              <a:rPr lang="en"/>
              <a:t>CS 162: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processes, threads, concurrency, file systems, distributed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based with the same group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 to understand your computer and how to code efficiently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[Sp18] </a:t>
            </a:r>
            <a:r>
              <a:rPr lang="en"/>
              <a:t>EECS 126: Probability and Random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more about probability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high workload, but one of the coolest classes I’ve taken!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78900" y="778100"/>
            <a:ext cx="77925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[Fa18] EE 16A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to high workload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algebra,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[Fa18] CS 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to high workload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hacking and computer security with applicable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[Fa18] CS 194-26: Computational Photography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https://inst.eecs.berkeley.edu/~cs194-26/fa18/upload/files/proj3/cs194-26-act/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https://inst.eecs.berkeley.edu/~cs194-26/fa18/upload/files/proj4/cs194-26-act/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https://inst.eecs.berkeley.edu/~cs194-26/fa18/upload/files/proj6B/cs194-26-act/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Join EECS 101 Piazza!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recommendations, student experiences, instructor input,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6"/>
              </a:rPr>
              <a:t>https://piazza.com/class/hyq0br1u3kx7dg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160: UI/UX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learning basics of UI design and conducting user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taught in Android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Practical programming course; learn how to keep your computer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164: 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programming languages and how they’re compiled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if you thought the Scheme project was interesting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heavy, taking with Hilfinger is a rite of passage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CS169: Software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Ruby on Rails to build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you want experience to help get an internship</a:t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</a:t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(17x)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CS172: Computability and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CS174: Combinatorics and Discrete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CS176: Algorithms in Computational Biology</a:t>
            </a:r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(18x)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184: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modeling, good for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189: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concepts and prove/code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ML applications in Netflix recommendations, digit recognition,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heavy and high workload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the paint fill function in MS Paint.</a:t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 Q’s!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Courses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 (potential solution)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pixels as graph, neighboring pixels have edges connecting to each other in graph representation (what would be a good graph representation?)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to find all reachable pixels of the same color.</a:t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tell my 2.5 years younger self after taking 61B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3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things that are interesting for </a:t>
            </a:r>
            <a:r>
              <a:rPr b="1" lang="en"/>
              <a:t>you</a:t>
            </a:r>
            <a:r>
              <a:rPr lang="en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projects?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Internships?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clubs and organizations?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extracurriculars?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Most importantly, do things that make you happy!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Volleyball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stuffs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assist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way to improve understanding of the material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staff or CSM (Computer Science Mentors)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give you great experience with teaching small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in contact with your TA’s/those who are familiar with your teaching; they </a:t>
            </a:r>
            <a:r>
              <a:rPr lang="en"/>
              <a:t>can put in a good word for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Academic intern sign-ups will be released later on (late December or early January)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email is </a:t>
            </a:r>
            <a:r>
              <a:rPr lang="en" u="sng">
                <a:solidFill>
                  <a:schemeClr val="lt2"/>
                </a:solidFill>
                <a:hlinkClick r:id="rId3"/>
              </a:rPr>
              <a:t>cazhou@berkeley.edu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me anything!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Classes, internships, teaching, housing, whatever!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 wonderful semester!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Course evaluations!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talk about finals? Send me an email!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RRR week announcements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Party tonight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Design!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Nice! You got an interview with Oski Muskerjobs, CEO of BearbnBeats, the hot new music streaming startup headquartered in Soda Hall. For each of the following scenarios, determine which data structure</a:t>
            </a:r>
            <a:r>
              <a:rPr lang="en"/>
              <a:t>s </a:t>
            </a:r>
            <a:r>
              <a:rPr lang="en"/>
              <a:t>(doesn’t have to be strictly Java) would give the best performance and what algorithms would be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Additionally, give the worst-case runtime for any operations listed.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BearbnBeats provides users access to millions of songs. Muskerjobs has a list of N (song, album) pairs. Assuming all album names are unique, find the number of songs in each album.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HashMap&lt;String, Integer&gt;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Iterate through the list of (song, album) pairs, maintaining a mapping from album name to number of songs, incrementing at each occurrence.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Muskerjobs has a list of all N song names in BearbnBeats’ database, and wants to query if a given Song is in the database.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Set&lt;Song&gt;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Iterate through the list of songs, adding each song to the set.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Θ(N) for construction and Θ(1) for query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Muskerjobs wants to start developing auto-complete for search on BearbnBeats’ website. When a user types in the first K characters of a query, we want the website to suggest the number of songs that have the same K character prefix. Assume that no songs have a name longer than M and there are N distinct songs.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