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140e27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6140e27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140e27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6140e27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6140e27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6140e27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6140e27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6140e27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6140e27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6140e27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6140e27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6140e27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6140e27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6140e27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During compilation: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Will look at the static type to find the method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can’t find the method, it will look in the parent, and then the parent…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Compile time error if cannot find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During runtime: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Will use the method found during compilation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6140e27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6140e27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6140e27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6140e27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604053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60405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a cat!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Chris: Meow!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6140e27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6140e27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604053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604053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6140e27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6140e27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2861f66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2861f66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6140e2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6140e2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6140e27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6140e27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6140e27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6140e27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6140e27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6140e27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6140e27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6140e27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inyurl.com/cz-disc4-fa1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4:</a:t>
            </a:r>
            <a:br>
              <a:rPr lang="en"/>
            </a:br>
            <a:r>
              <a:rPr lang="en"/>
              <a:t>Inheritance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More 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define an </a:t>
            </a:r>
            <a:r>
              <a:rPr b="1" lang="en"/>
              <a:t>interface</a:t>
            </a:r>
            <a:r>
              <a:rPr lang="en"/>
              <a:t>, all classes that </a:t>
            </a:r>
            <a:r>
              <a:rPr b="1" lang="en"/>
              <a:t>implement </a:t>
            </a:r>
            <a:r>
              <a:rPr lang="en"/>
              <a:t>this interface must have all the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implement multiple interfaces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interface WaterBeing {		public class Fish implements WaterBeing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swim();				public Fish()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float();				@Override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									public void swim()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							@Override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							public void float()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						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More 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also have abstract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normal class with one or more “abstract” things (method/variable)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subclass must implement the abstract things, or it will also be an abstract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Cannot be instantiated (how can you instantiate something when the behavior is abstract?)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abstract class Fish {			public class Goldfish extends Fish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...									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abstract void bloop();			public void bloop()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swim() {...}			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Impala-ments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5915225" y="1229875"/>
            <a:ext cx="2917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Fill it in so it compiles correctly!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4"/>
            <a:ext cx="5442250" cy="22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49985"/>
            <a:ext cx="5442251" cy="87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Impala-ments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913" y="1460872"/>
            <a:ext cx="7170177" cy="28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Impala-ments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8517"/>
            <a:ext cx="9144001" cy="322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Static vs. Dynamic Types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Fish f = new Goldfish()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Fish is the static type, this is what Java looks at during compilation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Goldfish is the dynamic type, this is what Java looks at during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dynamic type can be any subclass of the static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 Fish b = new Goldfish() 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about Goldfish c = new Fish()?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Casting changes the static type of an object </a:t>
            </a:r>
            <a:r>
              <a:rPr b="1" lang="en"/>
              <a:t>temporarily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Fish d = new Goldfish();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((Goldfish) d).bloop(); // static type of d is Goldfish for this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d.bloop(); // static type of d is Fish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Static vs. Dynamic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923450"/>
            <a:ext cx="8520600" cy="3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 lookup in non-static contexts: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compilation: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if the method exists in the static type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doesn’t exist, go to the superclass and repeat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no superclass, compile time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During runtime: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the method in the dynamic type (dynamic method selection), if not in the current class, go to the parent, and then the parent…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Raining Cats &amp; Dogs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207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Cat nyan = new Animal(“Nyan Cat”,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 a = new Cat(“Olivia Benson”, 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 = new Dog(“Fido”, 7);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System.out.println(a.greet());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a.playFetch();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Dog d1 = 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Dog d2 = (Dog) 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d2.playFetch();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(Dog) a.playFetch();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Raining Cats &amp; Dogs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 imposter = new Cat(“Pedro”, 12);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Dog fakeDog = (Dog) imposter;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Cat failImposter = new Cat(“Jimmy”, 21);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Dog failDog = (Dog) failImposter;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Raining Cats &amp; Dogs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229875"/>
            <a:ext cx="4683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class Cat extends Animal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Cat(String name, int age)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super(name, age);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this.noise = “Meow!”;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String greet()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System.out.println(“I am a cat!”);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super.greet();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4994700" y="1229875"/>
            <a:ext cx="3489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would the following output?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Animal a = new Cat(“Chris”, 4);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a.greet();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More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Static/Dynamic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Wondering about an edge case involving inheritance or static/dynamic typing? Try it out on your own!</a:t>
            </a:r>
            <a:endParaRPr sz="2200"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7546450" y="4637075"/>
            <a:ext cx="15093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Credit to Michael Ju 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Office hours was crowded…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sure to get started early and go to office hours earlier for help!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Piazza questions: give us more information!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error that is being outputted? What have you tried to fix the error?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Git-bug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Proj0 due today 11:59 PM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 late policy on the course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Guerrilla section planned for this weekend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Sunday, 2-5PM in the labs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next week on Thursday 9/27 7-9PM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https://tinyurl.com/cz-disc4-fa18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will be a lot of “Java rules” for the next week or so; bear with us!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Inheritance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445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String name;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Fish(String name)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eat()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void blink()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498925" y="1229875"/>
            <a:ext cx="445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class Goldfish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String name;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Goldfish(String name)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eat()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print(“bloop”);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void blink()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Inheritance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1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extends </a:t>
            </a:r>
            <a:r>
              <a:rPr lang="en"/>
              <a:t>(can extend only one class)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Inherits all instance variables and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Constructor is not inherited, but there will be an implicit call to super( ) in the beginning of the subclass’s constructor (need to make the Fish before making the Goldfish)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11700" y="2377150"/>
            <a:ext cx="85206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constructor() {					constructor() {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this.hello = 10;					super();				SAME!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									this.hello = 10;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							}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constructor() {					constructor() {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this.hello = 10;					super(10);			DIFFERENT!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									this.hello = 10;</a:t>
            </a:r>
            <a:endParaRPr b="1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							}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Inheritance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445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String name;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Fish(String name)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eat()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void blink()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278550" y="1229875"/>
            <a:ext cx="4676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class Goldfish extends Fish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Goldfish(String name)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	super(name); // need to have this!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eat()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print(“bloop”);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super.eat();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Creating Cats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Given the Animal class, fill in the definition of the Cat class so that it makes a "Meow!" noise when greet() is called. Assume this noise is all caps for kittens (less than 2 years old).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980175"/>
            <a:ext cx="3360075" cy="2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3884625" y="1980175"/>
            <a:ext cx="44523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similar are Cats with Animals? How do we take advantage of the extends?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Cat extends Animal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More Inheritance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Anything that lives in water must have these two methods: float(), swim()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have a Fish or SeaOtter class, it must have these!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guarantee this?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