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76b472c5a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76b472c5a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76b472c5a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76b472c5a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76b472c5a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76b472c5a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76b472c5a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76b472c5a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76b472c5a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76b472c5a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Animal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 nonStatic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static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m1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 nonStatic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76b472c5a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76b472c5a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76b472c5a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76b472c5a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76b472c5a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76b472c5a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tinyurl.com/cz-disc5-fa18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 5: Inheritance and Midterm Review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Christine Zhou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Announcements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Inheritance Practice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4. Midterm Review on Worksheet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2. Reduce on Worksheet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Midterm is Thursday 7-9PM. Room assignments on Piazza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DSP and alternate room assignments are also out. Go to right rooms!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Best of luck!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Get started on Project 1!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Discussion survey: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https://tinyurl.com/cz-disc5-fa18</a:t>
            </a:r>
            <a:endParaRPr/>
          </a:p>
        </p:txBody>
      </p:sp>
      <p:sp>
        <p:nvSpPr>
          <p:cNvPr id="98" name="Google Shape;98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Announcements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Inheritance Rules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For non-static methods: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During compilation: If static type has the method, it compiles. Otherwise check parent, parent…</a:t>
            </a:r>
            <a:r>
              <a:rPr lang="en"/>
              <a:t> Compile time error if no more parent and still haven’t found the method.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During runtime: Run the method in the dynamic type. Otherwise check parent, parent...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For static method: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During compilation: Same as non-static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During runtime: Run the method found during compilation (don’t look at the dynamic type!)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Always look at the dynamic type when running methods, unless the method is static!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For fields: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Use same procedures as static method lookup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Look in the static type for the field and use the field that you eventually find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Field Hiding</a:t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If you have a variable of the same name in the static and dynamic type, then this is called “field hiding/shadowing”. It’s possible for the field in the static type to “hide/shadow” the field in the dynamic type.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Field hiding is not good practice!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227025" y="1229875"/>
            <a:ext cx="2736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public class Animal {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  public String x = “Animal”;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  public static void staticM() {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    System.out.println(“A static”);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  }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  public void nonStaticM() {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    System.out.println(“A nonStatic”);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  }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  public static void m1(Animal a) {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    System.out.println(“A m1”);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    a.nonStaticM();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  }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}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2812725" y="1229875"/>
            <a:ext cx="27900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p</a:t>
            </a:r>
            <a:r>
              <a:rPr lang="en" sz="1300"/>
              <a:t>ublic class Dog extends Animal  {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  public String x = “Dog”;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  public static void staticM() {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    System.out.println(“D static”);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  }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  public  void nonStaticM() {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    System.out.println(“D nonStatic”);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  }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}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5599900" y="1229875"/>
            <a:ext cx="3354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public class Runner {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 public static void main(String[] args) {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   Animal a = new Dog();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   System.out.println(a.x);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   a.nonStaticM();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   a.staticM();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   Animal.m1(a);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 }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}</a:t>
            </a:r>
            <a:endParaRPr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3" y="1017725"/>
            <a:ext cx="3301056" cy="3338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9763" y="165725"/>
            <a:ext cx="2999715" cy="208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68875" y="2250475"/>
            <a:ext cx="4159474" cy="2648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Midterm Review</a:t>
            </a:r>
            <a:endParaRPr/>
          </a:p>
        </p:txBody>
      </p:sp>
      <p:sp>
        <p:nvSpPr>
          <p:cNvPr id="133" name="Google Shape;133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0678" y="278650"/>
            <a:ext cx="4509549" cy="299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84775" y="3472625"/>
            <a:ext cx="4263235" cy="26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Reduce</a:t>
            </a:r>
            <a:endParaRPr/>
          </a:p>
        </p:txBody>
      </p:sp>
      <p:sp>
        <p:nvSpPr>
          <p:cNvPr id="141" name="Google Shape;141;p21"/>
          <p:cNvSpPr txBox="1"/>
          <p:nvPr>
            <p:ph idx="1" type="body"/>
          </p:nvPr>
        </p:nvSpPr>
        <p:spPr>
          <a:xfrm>
            <a:off x="74488" y="1022100"/>
            <a:ext cx="3913500" cy="251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Write a method reduce, which uses a BinaryFunction interface to accumulate the values of a List of integers into a single value. BinaryFunction can operate (through the apply method) on two integer arguments and return a single integer. Write two classes Adder and Multiplier that implement BinaryFunction. Then, fill in reduce and main, and define types for add and mult in the space provided.</a:t>
            </a:r>
            <a:endParaRPr sz="1400"/>
          </a:p>
        </p:txBody>
      </p:sp>
      <p:pic>
        <p:nvPicPr>
          <p:cNvPr id="142" name="Google Shape;14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8000" y="1022100"/>
            <a:ext cx="4844301" cy="3754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0876" y="3797750"/>
            <a:ext cx="2633837" cy="60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