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162e4a0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162e4a0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62e4a0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162e4a0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62e4a0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62e4a0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62e4a0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62e4a0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62e4a0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62e4a0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62e4a0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62e4a0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162e4a0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162e4a0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162e4a0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162e4a0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presentation/d/1lTo8LZUGi3XQ1VlOmBUF9KkJTW_JWsw_DOPq8VBiI3A/edit#slide=id.g76e0dad85_2_38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10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Review/Worksheet Problems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Happy Spring!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Mid-Semester Survey on Piazza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Turn in for some nice EC!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feedback would be greatly appreciated. Thanks so much!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HW3 due Thursday (3/23)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grace period :(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Attendance: shoutkey.com/away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Sometimes we want to always have access to the smallest item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heap: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Complete</a:t>
            </a:r>
            <a:r>
              <a:rPr lang="en"/>
              <a:t>: missing items only at the bottom level and pushed as far left on the bottom level as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Min-heap property</a:t>
            </a:r>
            <a:r>
              <a:rPr lang="en"/>
              <a:t>: every node is less than or equal to its children’s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insert, getMin, removeMin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150" y="3174500"/>
            <a:ext cx="7437699" cy="17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5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heaps?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3-20 at 9.14.27 PM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64" y="717462"/>
            <a:ext cx="7614273" cy="42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represent relationships!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Family trees, cities and roads,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Lots of terminology: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Vertices/nodes</a:t>
            </a:r>
            <a:r>
              <a:rPr lang="en"/>
              <a:t>: graphs are made up of a set of these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Edges</a:t>
            </a:r>
            <a:r>
              <a:rPr lang="en"/>
              <a:t>: connect two vertices together (can be (un)directed)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Adjacent</a:t>
            </a:r>
            <a:r>
              <a:rPr lang="en"/>
              <a:t>: vertices with an edge between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Labels/Weights</a:t>
            </a:r>
            <a:r>
              <a:rPr lang="en"/>
              <a:t>: the value of a vertex or 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Path</a:t>
            </a:r>
            <a:r>
              <a:rPr lang="en"/>
              <a:t>: vertices connected by edges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Cycle</a:t>
            </a:r>
            <a:r>
              <a:rPr lang="en"/>
              <a:t>: path whose first and last vertices are the same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Connectivity</a:t>
            </a:r>
            <a:r>
              <a:rPr lang="en"/>
              <a:t>: vertices are connected if there is a path in between them; graphs are connected if all vertices are connected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3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graph?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0" y="1228150"/>
            <a:ext cx="478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25" y="1017725"/>
            <a:ext cx="1971564" cy="12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563950" y="1017725"/>
            <a:ext cx="325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Adjacency 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Edge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Adjacency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00" y="1428724"/>
            <a:ext cx="2005450" cy="21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9475" y="3561100"/>
            <a:ext cx="1567100" cy="9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4200" y="2619694"/>
            <a:ext cx="2974276" cy="355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56800" y="445025"/>
            <a:ext cx="863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 (DFS)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 down entire subgraph of a child before moving onto the next 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searching the first child until no more children left to explore, then move onto the second 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there are multiple children that you could explore, break ties alphabetically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Preorder:</a:t>
            </a:r>
            <a:r>
              <a:rPr lang="en"/>
              <a:t> note the vertex when you first visit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Postorder: </a:t>
            </a:r>
            <a:r>
              <a:rPr lang="en"/>
              <a:t>note the vertex when you return from it (when all its children have been visited)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Runtime: O(V + 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u="sng">
                <a:solidFill>
                  <a:schemeClr val="lt2"/>
                </a:solidFill>
                <a:hlinkClick r:id="rId3"/>
              </a:rPr>
              <a:t>https://docs.google.com/presentation/d/1lTo8LZUGi3XQ1VlOmBUF9KkJTW_JWsw_DOPq8VBiI3A/edit#slide=id.g76e0dad85_2_380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(BFS)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 graph equidistantly from the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at the root, search all the children, then do the same with all the other children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Runtime: O(V + 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