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6de3b1e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6de3b1e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6de3b1e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6de3b1e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6de3b1e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6de3b1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6de3b1e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6de3b1e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6de3b1e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6de3b1e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6de3b1e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6de3b1e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6de3b1e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6de3b1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6de3b1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6de3b1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6de3b1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6de3b1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6de3b1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6de3b1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max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 elements into a heap, represent with an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Repeat: remove max and rearrange heap, put max at the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case: </a:t>
            </a:r>
            <a:r>
              <a:rPr lang="en"/>
              <a:t>𝚹(N)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 case: 𝚹(NlogN)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Space: 𝚹(N)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copy data to heapify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place? Bottom up heapification! (sink nodes in reverse order so heapify in place)</a:t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sorts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Insertion sort: “insert” element into the right place by swapping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Selection sort: scan array and “select” the smallest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sort: split into equal partitions, mergesort partitions, then merge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Heapsort: convert to heap, always remove max and put at the end until heap is empty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and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 long worksheet today, won’t get to all the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2 is now over! Grades to be published soon.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Proj3 has been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4/19, next Wednesday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Check-ins! (anonymous)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release a form soon, vent box included!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Remember I’m always available if you’d like to chat! (study strategies, internships, housing, life!)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post all my ppts on Piazza/share in some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Hopefully will help study for the final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Disclaimer: do not use these slides to substitute for the actual slides by Prof. Hug!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4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shortest paths to all the vertices with edge weights != 1, though edge weights must be positive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Fringe is a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 O(E log 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Idea: when you pop an element off fringe, it will be the shortest path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912875" y="1122900"/>
            <a:ext cx="39951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PSEUDOCODE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distTo = initialized to infinity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distTo[source]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edgeTo = initialized to 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(source, 0) to the fringe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fringe is not empty: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v = pop min from fringe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each neighbor n of v: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relax(n)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relax(n):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Add/update priority if current path is better than path in distTo, change corresponding distTo/edgeTo entry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when we have a single target in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Intuition: Only search in a direction that brings us closer to our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heuristics: an estimate from current vertex to the 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Admissible: heuristic cannot </a:t>
            </a:r>
            <a:r>
              <a:rPr b="1" lang="en"/>
              <a:t>overestimate</a:t>
            </a:r>
            <a:r>
              <a:rPr lang="en"/>
              <a:t> distance from the current vertex to the 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Consistent: change in heuristic between v and w cannot exceed actual change in distance between v and 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distTo(v) + h(v) to the fringe instead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Exploring the path to the goal that is the smallest, according to our heuristic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 exploring until we have popped off the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HW3! (World States puzzle)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Algorithm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Spanning: the set of edges must connect all vertices at least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Tree: must have V-1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Minimum: must have the smallest total edge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MST: a tree that connects all vertices with the smallest total edge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Prim’s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 a starting point and then always pick the minimum edge that is connected to the graph you are building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Kruskal’s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Always pick the minimum edge (unless it creates a cycle)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Both complete once V-1 edges have been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Cut property: given any cut in the graph, the minimum weight edge across the cut must be in the MST (CS70/170 territory)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sorted portion and a non-sorted portion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non-sorted portion, pick the first element and “insert” its correct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Keeping swapping with whatever is to the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be at the right position when the left element is less than the element you are inserting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case: 𝚹(N)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have to go through all the elements to check if we need to swap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 case: </a:t>
            </a:r>
            <a:r>
              <a:rPr lang="en"/>
              <a:t>𝚹(N^2)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Elements have to travel across the array as much as possible (ex. Reverse order)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+ (N-1) + (N-2) + … + 1, looks familiar?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Scan through the array, always “selecting” the smallest item and bringing it to the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 </a:t>
            </a:r>
            <a:r>
              <a:rPr lang="en"/>
              <a:t>𝚹(N^2)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Never be 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+ (N - 1) + (N - 2) + … + 1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array into two equal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mergesort on each of the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Now the partitions are sorted or the partitions are one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the two halves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pointers to each partitions and combine them so the partitions are now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recursive! Try it out with a small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Runtime: </a:t>
            </a:r>
            <a:r>
              <a:rPr lang="en"/>
              <a:t>𝚹(NlogN)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