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b7883f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b7883f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b7883f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b7883f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03c65e5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03c65e5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03c65e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03c65e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03c65e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03c65e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03c65e5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03c65e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03c65e5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03c65e5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1-3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Pt.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 are available!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Wondering about the class, study strategies, internships, etc.? Check pinned Piazza post!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CSM Signups still open!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28 spots left as of 8:39AM….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shoutkey.com/breed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Worksheet: shoutkey.com/papaya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Pt.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How’s the project?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3/6, still have a week to work on it! Keep it up!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work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will be a work day for project 2, come and get help if you need 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Office hours this and next week will be more heavily staffed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Please check the workflow flowchart pinned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Extra Credit Autograder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Submit some parts early to get up to 3 extra credit points!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Thursday 11:59PM, see Piazza for more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Asymptotics: Big </a:t>
            </a:r>
            <a:r>
              <a:rPr lang="en">
                <a:solidFill>
                  <a:srgbClr val="000000"/>
                </a:solidFill>
              </a:rPr>
              <a:t>Ө(...)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Called “big theta notation”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R(N) = runtime, f(N) = function, k’s = constants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can be both upper and lower bounded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say R(N) = 3n</a:t>
            </a:r>
            <a:r>
              <a:rPr baseline="30000" lang="en"/>
              <a:t>3</a:t>
            </a:r>
            <a:r>
              <a:rPr lang="en"/>
              <a:t> + 2n</a:t>
            </a:r>
            <a:r>
              <a:rPr baseline="30000" lang="en"/>
              <a:t>2</a:t>
            </a:r>
            <a:r>
              <a:rPr lang="en"/>
              <a:t> + 1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a good f(N), k</a:t>
            </a:r>
            <a:r>
              <a:rPr baseline="-25000" lang="en"/>
              <a:t>1</a:t>
            </a:r>
            <a:r>
              <a:rPr lang="en"/>
              <a:t>, k</a:t>
            </a:r>
            <a:r>
              <a:rPr baseline="-25000" lang="en"/>
              <a:t>2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038" y="1629100"/>
            <a:ext cx="45243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00" y="1629100"/>
            <a:ext cx="26860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Asymptotics: Big O(...)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Called “big oh notation”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R(N) = runtime, f(N) = function, k =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find an upper bound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True or false?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 ∈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baseline="30000" lang="en"/>
              <a:t>2  </a:t>
            </a:r>
            <a:r>
              <a:rPr lang="en"/>
              <a:t>∈ O(N</a:t>
            </a:r>
            <a:r>
              <a:rPr baseline="30000" lang="en"/>
              <a:t>500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log N ∈ O(N)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/>
              <a:t>log N ∈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00" y="168375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63" y="172183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Asymptotics: Big Ω(...)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 </a:t>
            </a:r>
            <a:r>
              <a:rPr lang="en"/>
              <a:t>Called “big omega notation”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R(N) = runtime, f(N) = function, k =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represent a lower bound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True or false?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 ∈ Ω(N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∈ Ω(1)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 ∈ Ω(N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5" y="1569138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1625862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work on the worksheet!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