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0b9272e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0b9272e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0b9272e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0b9272e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0b9272ef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0b9272ef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0b9272e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0b9272e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0b9272e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0b9272e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0b9272e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0b9272e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0b9272ef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0b9272e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0b9272e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0b9272e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0b9272e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0b9272e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0b9272e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0b9272e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0b9272e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e0b9272e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cazhou@berkeley.edu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1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Extra: Mystery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what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mystery2</a:t>
            </a:r>
            <a:r>
              <a:rPr lang="en"/>
              <a:t> returns 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inputArray</a:t>
            </a:r>
            <a:r>
              <a:rPr lang="en"/>
              <a:t> = [3, 0, 4, 6, 3].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225" y="1732950"/>
            <a:ext cx="7536125" cy="30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Your First Program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300" y="1532676"/>
            <a:ext cx="7813376" cy="11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Extra: Writing Your First Program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775" y="2032163"/>
            <a:ext cx="7876450" cy="107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Introductions &amp; About Me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Announcements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Worksheet!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 &amp; About Me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Christine, 3rd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Email: </a:t>
            </a:r>
            <a:r>
              <a:rPr lang="en" u="sng">
                <a:solidFill>
                  <a:schemeClr val="accent5"/>
                </a:solidFill>
                <a:hlinkClick r:id="rId3"/>
              </a:rPr>
              <a:t>cazhou@berkeley.edu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Feel free to email me!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Always available to chat one-on-one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love teaching!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is my fourth time teaching CS 61B :O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your name, year (interesting fact)?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HW0 is out! (optional)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Take a look if you’re new to Java/coding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Lab1 has been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You will have time to work on this during lab this week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Read </a:t>
            </a:r>
            <a:r>
              <a:rPr b="1" lang="en"/>
              <a:t>EVERYTHING</a:t>
            </a:r>
            <a:r>
              <a:rPr lang="en"/>
              <a:t>, do not skip steps!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Due next Friday 1/26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Discussion/lab calendars on the course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office hours this week, will start next week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We’ll be taking attendance via your quizzes (attached to discussion worksheets) and a survey (below)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Discussion survey: tinyurl.com/disc1-cz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Java Program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998" y="1060125"/>
            <a:ext cx="3102101" cy="367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Java Program (continued)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550" y="2232625"/>
            <a:ext cx="49149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Java Program (continued)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350" y="1661125"/>
            <a:ext cx="35433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Java Program (continued)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225" y="1537300"/>
            <a:ext cx="554355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Mystery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525" y="1696675"/>
            <a:ext cx="5971375" cy="31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Describe in English what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mystery</a:t>
            </a:r>
            <a:r>
              <a:rPr lang="en"/>
              <a:t> returns 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inputArray</a:t>
            </a:r>
            <a:r>
              <a:rPr lang="en"/>
              <a:t> = [3, 0, 4, 6, 3]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"/>
              <a:t> = 2.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