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8.xml"/><Relationship Id="rId44" Type="http://schemas.openxmlformats.org/officeDocument/2006/relationships/font" Target="fonts/Lato-boldItalic.fntdata"/><Relationship Id="rId21" Type="http://schemas.openxmlformats.org/officeDocument/2006/relationships/slide" Target="slides/slide17.xml"/><Relationship Id="rId43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ea6a4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ea6a4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6ea6a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6ea6a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need to override makeNoise because it does exactly what we want and will access Cat’s noise, “Meow!”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redeclare name, noise, or age because all fields are inherited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super(name, age)?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 call to super, Java will default call super(); at the beginning of the constructor.  Since Animal doesn’t have a default constructor with no arguments not making a call to super would give you a compile time error.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92f6ee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92f6ee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07dee4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07dee4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92f6ee4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92f6ee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92f6ee4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92f6ee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6ea6a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6ea6a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parameters have to be exactly the same to be overriding.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swim(Salmon fish) is not overriding swim(Fish fish)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Overriding is tied to inheritance, Overloading is not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92f6ee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92f6ee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ea6a4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6ea6a4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method selection happens for </a:t>
            </a:r>
            <a:r>
              <a:rPr b="1" lang="en"/>
              <a:t>overridden methods </a:t>
            </a:r>
            <a:r>
              <a:rPr lang="en"/>
              <a:t>only.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static type doesn’t have the method, it’s a compiler error, EVEN if the dynamic type does have it.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 time:  static method lookup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time: dynamic method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run time, must use a method with the same exact method signature as looked up at compile time.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6ea6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6ea6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for bob.swim(), Salmon’s swim() method is run because bob’s dynamic type is Salmon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Fish doesn’t have a swim(int x) defined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7dee4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7dee4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6ea6a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6ea6a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ea6a4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6ea6a4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a = c, a’s static type is Animal but its dynamic type is Cat.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casting doesn’t change anything in this case because both Cat and Animal have the greet() method and the dynamic type (Cat)’s greet() will be used at runtime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6ea6a4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6ea6a4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6ea6a4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6ea6a4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definition of m4 doesn’t compile because we’re not allowed to do super.super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there is no grandparent class?  every class inherits from Object so a parent is guaranteed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6ea6a4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6ea6a4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whole part doesn’t compile because you’re not allowed to say Subclass a = new Superclass();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6ea6a4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6ea6a4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 is not declared in B, so field x from A is not hidden.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 is not overridden in B, so method from A is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m2 </a:t>
            </a:r>
            <a:r>
              <a:rPr b="1" lang="en"/>
              <a:t>is</a:t>
            </a:r>
            <a:r>
              <a:rPr lang="en"/>
              <a:t> overridden in B, so method from B is run (b0’s dynamic type is 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b0’s static type is A, which doesn’t contain a method with the signature m2(int y) so this would not compile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6ea6a4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6ea6a4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b1 has static and dynamic type B, so it compiles and then runs the m2(int y) method from class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for b1.m3();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c0 has static type A, and since class A has a method m2() it compiles.  Then, since C overrode that method, it runs the m2() method defined in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super.x refers to its parent class’s x.  In this case it’s the field x from class B, which inherits the field from A.  Since x hasn’t gone through any change it is still 5.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last statement is interesting.  To the compiler, this statement looks the same as this: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staticTypeA =___________;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c1 = staticTypeA;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isn’t allowed! The compiler doesn’t know that the object on the right side of the equals sign is actually an instance of C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6ea6a4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6ea6a4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are getting hairy.  </a:t>
            </a:r>
            <a:r>
              <a:rPr b="1" lang="en"/>
              <a:t>c0, a1, and c2’s dynamic type is C</a:t>
            </a:r>
            <a:r>
              <a:rPr lang="en"/>
              <a:t>.  Remembering this is essential to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c2 will run the m3() defined in B because class C inherits it from B.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C.m4 is invalid (the method definition in class C wouldn’t compile because you cannot say ‘super.super)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m5() from class C is run.  This prints out 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in class C is defined to be x + 1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inherited from B, which is inherited from A, which is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y in class C evaluates to 6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6ea6a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6ea6a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c0 does nothing here since C inherits the method m3() so it compiles fine.  The method m3() inherited from class B is run.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as if you’re taking whatever c0.m3() returns, and trying to cast it to C.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compile because m3 returns void so it makes no sense to try to cast that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 has dynamic type B and it never overrode the update() method so it runs the update() method defined in 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changes the field x to 99 for the b0 instance.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m1() from class A is run because B never overrode it.  x is now 99 from the previous call to udpate.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7dee4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07dee4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e412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e412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92f6ee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92f6ee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92f6ee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92f6ee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92f6ee4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92f6ee4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07dee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07dee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92f6ee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92f6ee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inyurl.com/cz-disc4-sp19" TargetMode="External"/><Relationship Id="rId4" Type="http://schemas.openxmlformats.org/officeDocument/2006/relationships/hyperlink" Target="http://tinyurl.com/cs61b-christine-zho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Cat inherit from Animal?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rewrite as little code as possible?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19259" l="0" r="0" t="11363"/>
          <a:stretch/>
        </p:blipFill>
        <p:spPr>
          <a:xfrm>
            <a:off x="1063925" y="2282400"/>
            <a:ext cx="2157100" cy="24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87900" y="11524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super(name, age);		// Call superclass' constructor.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this.noise = "Meow!";	// Change the value of the field.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greet()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System.out.println("Cat " + name + " says: " + makeNoise());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that lives in water must have these two methods: float(), swim()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have a Fish or SeaOtter class, it must have these!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guarantee this?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implements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define an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all classes that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interface must have all the methods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implement multiple interfaces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interface WaterBeing {		public class Fish implements WaterBeing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swim();				public Fish()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float();				@Override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									public void swim()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	@Override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	public void float()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have 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normal class with one or more “abstract” things (method/variable)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subclass must implement the abstract things, or it will also be an abstract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be instantiated (how can you instantiate something when the behavior is abstract?)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abstract class Fish {			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...								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abstract void bloop();			public void bloop()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 {...}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Review: Static vs. Dynamic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f = new Goldfish()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is the static type, this is what Java looks at during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Goldfish is the dynamic type, this is what Java looks at during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dynamic type can be any subclass of the static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Fish b = new Goldfish()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about Goldfish c = new Fish()?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Casting changes the static type of an object </a:t>
            </a:r>
            <a:r>
              <a:rPr b="1" lang="en"/>
              <a:t>temporarily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Fish d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((Goldfish) d).bloop(); // static type of d is Goldfish for this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d.bloop(); // static type of d is Fish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Overriding/Overloading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75975" y="1202275"/>
            <a:ext cx="39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407975" y="1243700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System.out.println(“splish 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swim(int speed)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System.out.println(“swimming at “ + speed + “ mph”);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 flipH="1">
            <a:off x="4300325" y="1283200"/>
            <a:ext cx="5400" cy="3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28"/>
          <p:cNvGrpSpPr/>
          <p:nvPr/>
        </p:nvGrpSpPr>
        <p:grpSpPr>
          <a:xfrm>
            <a:off x="822325" y="2282750"/>
            <a:ext cx="4010100" cy="891750"/>
            <a:chOff x="822325" y="2282750"/>
            <a:chExt cx="4010100" cy="891750"/>
          </a:xfrm>
        </p:grpSpPr>
        <p:sp>
          <p:nvSpPr>
            <p:cNvPr id="184" name="Google Shape;184;p28"/>
            <p:cNvSpPr txBox="1"/>
            <p:nvPr/>
          </p:nvSpPr>
          <p:spPr>
            <a:xfrm>
              <a:off x="822325" y="2282750"/>
              <a:ext cx="24201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Overriding: exact same method signature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5" name="Google Shape;185;p28"/>
            <p:cNvCxnSpPr>
              <a:stCxn id="184" idx="3"/>
            </p:cNvCxnSpPr>
            <p:nvPr/>
          </p:nvCxnSpPr>
          <p:spPr>
            <a:xfrm>
              <a:off x="3242425" y="2616800"/>
              <a:ext cx="1590000" cy="55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" name="Google Shape;186;p28"/>
          <p:cNvGrpSpPr/>
          <p:nvPr/>
        </p:nvGrpSpPr>
        <p:grpSpPr>
          <a:xfrm>
            <a:off x="822325" y="3992000"/>
            <a:ext cx="4019700" cy="668100"/>
            <a:chOff x="822325" y="3992000"/>
            <a:chExt cx="4019700" cy="668100"/>
          </a:xfrm>
        </p:grpSpPr>
        <p:sp>
          <p:nvSpPr>
            <p:cNvPr id="187" name="Google Shape;187;p28"/>
            <p:cNvSpPr txBox="1"/>
            <p:nvPr/>
          </p:nvSpPr>
          <p:spPr>
            <a:xfrm>
              <a:off x="822325" y="3992000"/>
              <a:ext cx="25320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Overloading</a:t>
              </a: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: same name,  different parameters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8" name="Google Shape;188;p28"/>
            <p:cNvCxnSpPr>
              <a:stCxn id="187" idx="3"/>
            </p:cNvCxnSpPr>
            <p:nvPr/>
          </p:nvCxnSpPr>
          <p:spPr>
            <a:xfrm flipH="1" rot="10800000">
              <a:off x="3354325" y="4020350"/>
              <a:ext cx="1487700" cy="30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Review: Static vs. Dynamic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 lookup in non-static contexts: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if the method exists in the static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doesn’t exist, go to the superclass and repeat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superclass, compile 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method in the dynamic type (dynamic method selection), if not in the current class, go to the parent, and then the parent…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method has to have the exact same signature as the one found during compilation.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this overloading or overriding?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Overriding! Only overriding has to do with inheritance. Overloading does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845100" y="10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054150" y="523150"/>
            <a:ext cx="2288700" cy="3500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lookup, check if the static type has that method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 (for overridden methods only!), use the method of the dynamic type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4510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37155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swimming at 5 mph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6054150" y="523150"/>
            <a:ext cx="2288700" cy="1918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will be a lot of “Java rules” for the next week or so; bear with us!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Remember dynamic method lookup for overridden methods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Casting forces the compile-time type of an object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2271400"/>
            <a:ext cx="2558024" cy="25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3548783" y="4241704"/>
            <a:ext cx="429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johnsu.deviantart.com/art/Raining-Cats-and-Dogs-30291521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c = new Cat("Garfield", 6);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(A) Animal Pluto says: Huh?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(B)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(C) Dog Fido says: WOOF!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c;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((Cat) a).greet(); 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(D)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(E)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added this line?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new Dog("Spot",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Compiler error because the static type of d is Dog and the static type of a is Animal. We can fix this by casting: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 = (Dog)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Misery (Extra)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017450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 extends B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y = x + 1;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m2() {System.out.println("Cm2-&gt; " + super.x);}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/*public void m4() {System.out.println("Cm4-&gt; " + super.super.x); }} can't do super.super */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m5() {System.out.println("Cm5-&gt; " + y);}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 a0 = new A(); 		Dynamic type must be B or subclass of B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a0.m1(); 				cascading: prev line failed, so a0 can't be initialized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a0.m2(16); 			cascading: prev line failed, so a0 can't be initialized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b0 = new B();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System.out.println(b0.x);			</a:t>
            </a:r>
            <a:r>
              <a:rPr lang="en" sz="2000">
                <a:solidFill>
                  <a:srgbClr val="FF0000"/>
                </a:solidFill>
              </a:rPr>
              <a:t>[prints "5"]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b0.m1();						</a:t>
            </a:r>
            <a:r>
              <a:rPr lang="en" sz="2000">
                <a:solidFill>
                  <a:srgbClr val="FF0000"/>
                </a:solidFill>
              </a:rPr>
              <a:t>[prints "Am1-&gt;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b0.m2(); 						</a:t>
            </a:r>
            <a:r>
              <a:rPr lang="en" sz="2000">
                <a:solidFill>
                  <a:srgbClr val="FF0000"/>
                </a:solidFill>
              </a:rPr>
              <a:t>[prints "Bm2-&gt;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b0.m2(61); 		</a:t>
            </a:r>
            <a:r>
              <a:rPr lang="en" sz="2000"/>
              <a:t>			</a:t>
            </a:r>
            <a:r>
              <a:rPr lang="en" sz="2000">
                <a:solidFill>
                  <a:srgbClr val="FF0000"/>
                </a:solidFill>
              </a:rPr>
              <a:t>m2 (int y) not defined in static type of b0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b1 = new B();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b1.m2(61); 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"Bm2y-&gt; 61"]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b1.m3();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"Bm3-&gt; called"]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c0.m2();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"cm2-&gt; 5"]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 c1 = (A) new C(); Can't assign c1 to an A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a1 = (A) c0;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c2 = (C) a1;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c2.m3();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c2.m4(); 			C.m4() is invalid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c2.m5();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Cm5-&gt; 6]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b0 = new B();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((C) c0).m3(); 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(C) c0.m3(); 		NOT RUNTIME ERROR This would cast the result of what the method returns and it returns void therefore compile-time error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b0.update();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b0.m1(); 	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Am1-&gt; 99]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 lecture and 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 lecture and Problem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4 at your own pace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1B and 1Gold released, due Saturday 2/16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this week is peer-code review; attendance is required!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2/20, 8-10 PM, see midterm post for more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Room assignments out later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Guerrilla section this Sunday 2/17 from 2-4pm in 271, 273, 275 Soda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One-on-one tutoring sign ups on Piazza weekly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tinyurl.com/cz-disc4-sp19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tinyurl.com/cs61b-christine-zhou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2" y="1069462"/>
            <a:ext cx="5286375" cy="36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Testing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800"/>
            <a:ext cx="4329188" cy="41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37100" y="544450"/>
            <a:ext cx="45372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advantages and disadvantages of writing JUnit tests?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Advantages: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>
                <a:solidFill>
                  <a:srgbClr val="FF0000"/>
                </a:solidFill>
              </a:rPr>
              <a:t>1. Organized code - each test corresponds to different part of program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>
                <a:solidFill>
                  <a:srgbClr val="FF0000"/>
                </a:solidFill>
              </a:rPr>
              <a:t>2. Can debug code locally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>
                <a:solidFill>
                  <a:srgbClr val="FF0000"/>
                </a:solidFill>
              </a:rPr>
              <a:t>3. Documentation </a:t>
            </a:r>
            <a:r>
              <a:rPr lang="en" sz="1600">
                <a:solidFill>
                  <a:srgbClr val="FF0000"/>
                </a:solidFill>
              </a:rPr>
              <a:t>that your program works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>
                <a:solidFill>
                  <a:srgbClr val="FF0000"/>
                </a:solidFill>
              </a:rPr>
              <a:t>4. Can reduce the amount of test code you need to write because you can reuse code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Disadvantages: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lang="en" sz="1600">
                <a:solidFill>
                  <a:srgbClr val="FF0000"/>
                </a:solidFill>
              </a:rPr>
              <a:t>1. Hard to use for higher-level testing (integration testing)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Review: Inheritance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11700" y="1229875"/>
            <a:ext cx="4455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498925" y="1229875"/>
            <a:ext cx="4455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class Goldfish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Goldfish(String name)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print(“bloop”);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Inheritance: extends</a:t>
            </a:r>
            <a:endParaRPr b="0"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90792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(can extend only one class)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Inherits all fields, methods, and nested classes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Constructor is not inherited, but there will be an implicit call to super( ) in the beginning of the subclass’s constructor (need to make the Superclass before making the Subclass)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If the Superclass’s constructor requires arguments, you must write an explicit call to super!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Fish() {						Goldfish() {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this.name = “Bob”;			super();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this.age = 12;				this.name = “Bobfish”;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}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Fish(String name) {			Goldfish(String name) {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this.name = name;				super(name);	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this.age = 12;				this.name = “Bobette-fish”;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}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Review: Inheritance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11700" y="1229875"/>
            <a:ext cx="4455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278550" y="1229875"/>
            <a:ext cx="4676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class Goldfish extends Fish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Goldfish(String name)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super(name); // need to have this!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print(“bloop”);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super.eat();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