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roxima No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21E478-50AD-4969-A9F9-22EB12C36CEB}">
  <a:tblStyle styleId="{3021E478-50AD-4969-A9F9-22EB12C36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53531a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53531a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53531ae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5253531ae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53531ae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253531ae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53531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253531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53531a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5253531a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53531ae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253531ae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53531ae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5253531ae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53531ae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253531ae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0ea789f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0ea789f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ea789f6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0ea789f6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the search runtimes need to be best case/worst case for each tree (i.e, for a bushy tree, search is theta(log N) in the worst case)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0ea789f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0ea789f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e49178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e49178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53531ae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5253531ae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53531ae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5253531ae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Zebra is in the right place with respect to Bag, but in the wrong place with respect to Dog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Therefore, Correct Condition: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Every node value is greater than every node in the </a:t>
            </a:r>
            <a:r>
              <a:rPr b="1" lang="en"/>
              <a:t>left subtree</a:t>
            </a:r>
            <a:r>
              <a:rPr lang="en"/>
              <a:t> and less than every node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the </a:t>
            </a:r>
            <a:r>
              <a:rPr b="1" lang="en"/>
              <a:t>right subtree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e49178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e49178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e49178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e49178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253531ae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253531ae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253531ae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253531ae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the search runtimes need to be best case/worst case for each tree (i.e, for a bushy tree, search is theta(log N) in the worst case)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2b6fe64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2b6fe64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2b6fe64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2b6fe64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covered yet!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53531a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53531a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3 common ways of assessing runtime. We’ll go in more detail on the next couple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important here that students know to represent runtime as algebraic inputs like 6n^2 + 9 for example.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53531a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53531a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students understand that big O is a worst case analysis of the program and is an upper bound on the runtime. Bound doesn’t have to be tight, meaning O(2^n) for an n^2 problem but generally, expect the tightest big O bound.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53531a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53531a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idea, but with big omega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53531a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53531a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important point here is big theta is just squeezing the runtime between big O and big Omega. It’s a tight bound so best and worst case. Always case.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53531a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53531a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visual example. Important to note that for small inputs, bounds could be wrong but as n -&gt; infinity, we see how the bounds.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53531ae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53531a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53531a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53531a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recap after the first problem.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inyurl.com/cs61b-christine-zhou" TargetMode="External"/><Relationship Id="rId4" Type="http://schemas.openxmlformats.org/officeDocument/2006/relationships/hyperlink" Target="http://tinyurl.com/cz-disc7-sp19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7: Asymptotics II, Search Trees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Analyzing Runtime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7650" y="1017800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Annotate your code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down runtimes of called functions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end conditions for loops and consequently the number of times we could run the loop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are the terminating conditions for a loop?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we algebraically express the runtime of the loop?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Branching factor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we make additional calls and if so, how many subproblems do we make?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1.1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38" y="1079325"/>
            <a:ext cx="64827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1.1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Best: </a:t>
            </a:r>
            <a:r>
              <a:rPr lang="en"/>
              <a:t>Θ(N)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Worst: </a:t>
            </a:r>
            <a:r>
              <a:rPr lang="en"/>
              <a:t>Θ(N)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1.2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924" y="1017800"/>
            <a:ext cx="5652150" cy="39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1.2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Worst case: Θ(N log 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Best case: Θ(N)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u="sng"/>
              <a:t>Alternatively</a:t>
            </a:r>
            <a:r>
              <a:rPr lang="en"/>
              <a:t>: Omega(N) and O(N log N)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1.3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1489675"/>
            <a:ext cx="67246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1.3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Best: </a:t>
            </a:r>
            <a:r>
              <a:rPr lang="en" sz="1800">
                <a:solidFill>
                  <a:schemeClr val="dk2"/>
                </a:solidFill>
              </a:rPr>
              <a:t>Θ(2^N)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Worst: Θ(2^N)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2^i nodes per layer and each node does O(1) work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 1.4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74" y="1017800"/>
            <a:ext cx="6933050" cy="37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key in the </a:t>
            </a:r>
            <a:r>
              <a:rPr b="1" lang="en" sz="1800"/>
              <a:t>left </a:t>
            </a:r>
            <a:r>
              <a:rPr lang="en" sz="1800"/>
              <a:t>subtree is </a:t>
            </a:r>
            <a:r>
              <a:rPr b="1" lang="en" sz="1800"/>
              <a:t>less</a:t>
            </a:r>
            <a:r>
              <a:rPr lang="en" sz="1800"/>
              <a:t> than X’s key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key in the </a:t>
            </a:r>
            <a:r>
              <a:rPr b="1" lang="en" sz="1800"/>
              <a:t>right </a:t>
            </a:r>
            <a:r>
              <a:rPr lang="en" sz="1800"/>
              <a:t>subtree is </a:t>
            </a:r>
            <a:r>
              <a:rPr b="1" lang="en" sz="1800"/>
              <a:t>greater </a:t>
            </a:r>
            <a:r>
              <a:rPr lang="en" sz="1800"/>
              <a:t>than X’s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30"/>
          <p:cNvCxnSpPr>
            <a:stCxn id="198" idx="0"/>
          </p:cNvCxnSpPr>
          <p:nvPr/>
        </p:nvCxnSpPr>
        <p:spPr>
          <a:xfrm flipH="1" rot="10800000">
            <a:off x="645675" y="376112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9" name="Google Shape;199;p30"/>
          <p:cNvCxnSpPr>
            <a:endCxn id="200" idx="0"/>
          </p:cNvCxnSpPr>
          <p:nvPr/>
        </p:nvCxnSpPr>
        <p:spPr>
          <a:xfrm>
            <a:off x="1296479" y="381212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0"/>
          <p:cNvCxnSpPr>
            <a:stCxn id="202" idx="0"/>
          </p:cNvCxnSpPr>
          <p:nvPr/>
        </p:nvCxnSpPr>
        <p:spPr>
          <a:xfrm flipH="1" rot="10800000">
            <a:off x="2790675" y="382052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3" name="Google Shape;203;p30"/>
          <p:cNvCxnSpPr>
            <a:endCxn id="204" idx="0"/>
          </p:cNvCxnSpPr>
          <p:nvPr/>
        </p:nvCxnSpPr>
        <p:spPr>
          <a:xfrm>
            <a:off x="3479632" y="382082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0"/>
          <p:cNvCxnSpPr>
            <a:stCxn id="206" idx="1"/>
            <a:endCxn id="207" idx="0"/>
          </p:cNvCxnSpPr>
          <p:nvPr/>
        </p:nvCxnSpPr>
        <p:spPr>
          <a:xfrm flipH="1">
            <a:off x="1113515" y="307447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0"/>
          <p:cNvCxnSpPr>
            <a:stCxn id="206" idx="3"/>
            <a:endCxn id="209" idx="0"/>
          </p:cNvCxnSpPr>
          <p:nvPr/>
        </p:nvCxnSpPr>
        <p:spPr>
          <a:xfrm>
            <a:off x="2561615" y="307447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0"/>
          <p:cNvSpPr/>
          <p:nvPr/>
        </p:nvSpPr>
        <p:spPr>
          <a:xfrm>
            <a:off x="1824515" y="282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744877" y="33983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904154" y="33983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277125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212629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2422125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386182" y="409682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1481975" y="4557224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r>
              <a:rPr lang="en"/>
              <a:t> Runtimes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31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{3021E478-50AD-4969-A9F9-22EB12C36CEB}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 of Tree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“Bushy”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“Spindly”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Best: 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Worst: 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Best: 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Worst: 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Homework 2 due </a:t>
            </a:r>
            <a:r>
              <a:rPr lang="en"/>
              <a:t>today</a:t>
            </a:r>
            <a:r>
              <a:rPr lang="en" sz="1800"/>
              <a:t>, March</a:t>
            </a:r>
            <a:r>
              <a:rPr lang="en"/>
              <a:t> 6</a:t>
            </a:r>
            <a:r>
              <a:rPr lang="en" sz="1800"/>
              <a:t>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Homework 3 will be released on Thursday morning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Due Monday, March 11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1 Regrade Requests due by this Friday at 11:59pm!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to meet with me if you’re interested!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tinyurl.com/cs61b-christine-zhou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tinyurl.com/cz-disc7-sp19</a:t>
            </a:r>
            <a:endParaRPr b="1" u="sng"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Is This a BST?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077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isBSTBad</a:t>
            </a:r>
            <a:r>
              <a:rPr lang="en"/>
              <a:t> is supposed to check if a given binary tree is a BST, though for some binary trees, it is returning the wrong answer. Think about an example of a binary tree for which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isBSTBad</a:t>
            </a:r>
            <a:r>
              <a:rPr lang="en"/>
              <a:t> fails.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do this one together!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2) Is This a BST?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1229875"/>
            <a:ext cx="85206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According to  `buggyIsBST`, w</a:t>
            </a:r>
            <a:r>
              <a:rPr lang="en" sz="1800">
                <a:solidFill>
                  <a:schemeClr val="dk2"/>
                </a:solidFill>
              </a:rPr>
              <a:t>hat are the key conditions to be checked?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value at a node is greater than its left child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value at a node is less than its right child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just these conditions sufficient?</a:t>
            </a:r>
            <a:endParaRPr/>
          </a:p>
        </p:txBody>
      </p:sp>
      <p:cxnSp>
        <p:nvCxnSpPr>
          <p:cNvPr id="230" name="Google Shape;230;p33"/>
          <p:cNvCxnSpPr>
            <a:stCxn id="231" idx="0"/>
          </p:cNvCxnSpPr>
          <p:nvPr/>
        </p:nvCxnSpPr>
        <p:spPr>
          <a:xfrm flipH="1" rot="10800000">
            <a:off x="3017475" y="38050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32" name="Google Shape;232;p33"/>
          <p:cNvCxnSpPr>
            <a:endCxn id="233" idx="0"/>
          </p:cNvCxnSpPr>
          <p:nvPr/>
        </p:nvCxnSpPr>
        <p:spPr>
          <a:xfrm>
            <a:off x="3668279" y="38560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33"/>
          <p:cNvCxnSpPr>
            <a:stCxn id="235" idx="0"/>
          </p:cNvCxnSpPr>
          <p:nvPr/>
        </p:nvCxnSpPr>
        <p:spPr>
          <a:xfrm flipH="1" rot="10800000">
            <a:off x="5162475" y="38644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36" name="Google Shape;236;p33"/>
          <p:cNvCxnSpPr>
            <a:endCxn id="237" idx="0"/>
          </p:cNvCxnSpPr>
          <p:nvPr/>
        </p:nvCxnSpPr>
        <p:spPr>
          <a:xfrm>
            <a:off x="5851432" y="38647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33"/>
          <p:cNvCxnSpPr>
            <a:stCxn id="239" idx="1"/>
            <a:endCxn id="240" idx="0"/>
          </p:cNvCxnSpPr>
          <p:nvPr/>
        </p:nvCxnSpPr>
        <p:spPr>
          <a:xfrm flipH="1">
            <a:off x="3485315" y="3118449"/>
            <a:ext cx="711000" cy="32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33"/>
          <p:cNvCxnSpPr>
            <a:stCxn id="239" idx="3"/>
            <a:endCxn id="242" idx="0"/>
          </p:cNvCxnSpPr>
          <p:nvPr/>
        </p:nvCxnSpPr>
        <p:spPr>
          <a:xfrm>
            <a:off x="4933415" y="3118449"/>
            <a:ext cx="711000" cy="32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33"/>
          <p:cNvSpPr/>
          <p:nvPr/>
        </p:nvSpPr>
        <p:spPr>
          <a:xfrm>
            <a:off x="4196315" y="28707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3116677" y="34422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5275954" y="34422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648925" y="41407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alf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3584429" y="41407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4793925" y="41407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elf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5757982" y="41407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glut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2) Is This a BST?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11700" y="1229875"/>
            <a:ext cx="85206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 `buggyIsBST`, what are the key conditions to be checked?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value at a node is greater than its left child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value at a node is less than its right child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Are just these conditions sufficient?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if?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49" name="Google Shape;249;p34"/>
          <p:cNvCxnSpPr>
            <a:stCxn id="250" idx="0"/>
          </p:cNvCxnSpPr>
          <p:nvPr/>
        </p:nvCxnSpPr>
        <p:spPr>
          <a:xfrm flipH="1" rot="10800000">
            <a:off x="3017475" y="389694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51" name="Google Shape;251;p34"/>
          <p:cNvCxnSpPr/>
          <p:nvPr/>
        </p:nvCxnSpPr>
        <p:spPr>
          <a:xfrm>
            <a:off x="3668279" y="394794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34"/>
          <p:cNvCxnSpPr>
            <a:stCxn id="253" idx="0"/>
          </p:cNvCxnSpPr>
          <p:nvPr/>
        </p:nvCxnSpPr>
        <p:spPr>
          <a:xfrm flipH="1" rot="10800000">
            <a:off x="5162475" y="395634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54" name="Google Shape;254;p34"/>
          <p:cNvCxnSpPr>
            <a:endCxn id="255" idx="0"/>
          </p:cNvCxnSpPr>
          <p:nvPr/>
        </p:nvCxnSpPr>
        <p:spPr>
          <a:xfrm>
            <a:off x="5851432" y="395664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34"/>
          <p:cNvCxnSpPr>
            <a:stCxn id="257" idx="1"/>
            <a:endCxn id="258" idx="0"/>
          </p:cNvCxnSpPr>
          <p:nvPr/>
        </p:nvCxnSpPr>
        <p:spPr>
          <a:xfrm flipH="1">
            <a:off x="3485315" y="3210299"/>
            <a:ext cx="711000" cy="32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34"/>
          <p:cNvCxnSpPr>
            <a:stCxn id="257" idx="3"/>
            <a:endCxn id="260" idx="0"/>
          </p:cNvCxnSpPr>
          <p:nvPr/>
        </p:nvCxnSpPr>
        <p:spPr>
          <a:xfrm>
            <a:off x="4933415" y="3210299"/>
            <a:ext cx="711000" cy="32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34"/>
          <p:cNvSpPr/>
          <p:nvPr/>
        </p:nvSpPr>
        <p:spPr>
          <a:xfrm>
            <a:off x="4196315" y="2962649"/>
            <a:ext cx="737100" cy="4953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3116677" y="353414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5275954" y="353414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2648925" y="423264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alf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4793925" y="423264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elf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5757982" y="423264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glut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668279" y="4232649"/>
            <a:ext cx="737100" cy="4953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zebra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2) Is This a BST?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Think about an example of a binary tree for which buggyIsBST fails.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375" y="1965925"/>
            <a:ext cx="16002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2) Is This a BST?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Then, write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isBSTGood</a:t>
            </a:r>
            <a:r>
              <a:rPr lang="en"/>
              <a:t> so that it returns the correct answer for any binary tree.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TreeNode</a:t>
            </a:r>
            <a:r>
              <a:rPr lang="en"/>
              <a:t> class is defined as follows: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TreeNode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val;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TreeNode left, right;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Hint: You will find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Integer.MIN_VALUE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Integer.MAX_VALUE</a:t>
            </a:r>
            <a:r>
              <a:rPr lang="en"/>
              <a:t> helpful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isBSTGood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2) Is This a BST?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11" y="1229876"/>
            <a:ext cx="7459389" cy="34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Runtimes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go back to these runtimes...</a:t>
            </a:r>
            <a:endParaRPr/>
          </a:p>
        </p:txBody>
      </p:sp>
      <p:graphicFrame>
        <p:nvGraphicFramePr>
          <p:cNvPr id="288" name="Google Shape;288;p38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{3021E478-50AD-4969-A9F9-22EB12C36CEB}</a:tableStyleId>
              </a:tblPr>
              <a:tblGrid>
                <a:gridCol w="2457200"/>
                <a:gridCol w="1629900"/>
                <a:gridCol w="1629900"/>
                <a:gridCol w="15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 of Tree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“Bushy”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“Spindly”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Best: 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Worst: 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Best: 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Worst: 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311700" y="410000"/>
            <a:ext cx="435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Search Trees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4469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Bushy was better than spindly trees in terms of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2-3 Trees!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still follow the BST property (less on the left, greater on the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node contains 1-2 elements with 2-3 children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Maintains log(N) height of “bushy” BST’s!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want to insert an element, we’ll traverse and put it in the corresponding leaf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It’s possible that it will have more than 2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the node, and send up middle element, this can happen recursively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9"/>
          <p:cNvGrpSpPr/>
          <p:nvPr/>
        </p:nvGrpSpPr>
        <p:grpSpPr>
          <a:xfrm>
            <a:off x="5441251" y="98875"/>
            <a:ext cx="3702754" cy="1466060"/>
            <a:chOff x="3263027" y="3006650"/>
            <a:chExt cx="3702754" cy="1466060"/>
          </a:xfrm>
        </p:grpSpPr>
        <p:sp>
          <p:nvSpPr>
            <p:cNvPr id="296" name="Google Shape;296;p39"/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 u</a:t>
              </a:r>
              <a:endParaRPr sz="1800"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</a:t>
              </a:r>
              <a:endParaRPr sz="1800"/>
            </a:p>
          </p:txBody>
        </p:sp>
        <p:cxnSp>
          <p:nvCxnSpPr>
            <p:cNvPr id="298" name="Google Shape;298;p39"/>
            <p:cNvCxnSpPr>
              <a:stCxn id="297" idx="0"/>
            </p:cNvCxnSpPr>
            <p:nvPr/>
          </p:nvCxnSpPr>
          <p:spPr>
            <a:xfrm flipH="1" rot="10800000">
              <a:off x="5770978" y="3936910"/>
              <a:ext cx="313500" cy="210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39"/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t</a:t>
              </a:r>
              <a:endParaRPr sz="1800"/>
            </a:p>
          </p:txBody>
        </p:sp>
        <p:cxnSp>
          <p:nvCxnSpPr>
            <p:cNvPr id="300" name="Google Shape;300;p39"/>
            <p:cNvCxnSpPr>
              <a:stCxn id="299" idx="0"/>
              <a:endCxn id="296" idx="2"/>
            </p:cNvCxnSpPr>
            <p:nvPr/>
          </p:nvCxnSpPr>
          <p:spPr>
            <a:xfrm flipH="1" rot="10800000">
              <a:off x="6308980" y="3928210"/>
              <a:ext cx="3900" cy="219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1" name="Google Shape;301;p39"/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</p:grpSpPr>
          <p:sp>
            <p:nvSpPr>
              <p:cNvPr id="302" name="Google Shape;302;p39"/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n</a:t>
                </a:r>
                <a:endParaRPr sz="1800"/>
              </a:p>
            </p:txBody>
          </p:sp>
          <p:cxnSp>
            <p:nvCxnSpPr>
              <p:cNvPr id="303" name="Google Shape;303;p39"/>
              <p:cNvCxnSpPr>
                <a:stCxn id="302" idx="0"/>
                <a:endCxn id="304" idx="2"/>
              </p:cNvCxnSpPr>
              <p:nvPr/>
            </p:nvCxnSpPr>
            <p:spPr>
              <a:xfrm flipH="1" rot="10800000">
                <a:off x="6168871" y="4362310"/>
                <a:ext cx="279600" cy="24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5" name="Google Shape;305;p39"/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p</a:t>
                </a:r>
                <a:endParaRPr sz="1800"/>
              </a:p>
            </p:txBody>
          </p:sp>
          <p:cxnSp>
            <p:nvCxnSpPr>
              <p:cNvPr id="306" name="Google Shape;306;p39"/>
              <p:cNvCxnSpPr>
                <a:stCxn id="304" idx="2"/>
                <a:endCxn id="305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04" name="Google Shape;304;p39"/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o</a:t>
                </a:r>
                <a:endParaRPr sz="1800"/>
              </a:p>
            </p:txBody>
          </p:sp>
        </p:grpSp>
        <p:grpSp>
          <p:nvGrpSpPr>
            <p:cNvPr id="307" name="Google Shape;307;p39"/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</p:grpSpPr>
          <p:grpSp>
            <p:nvGrpSpPr>
              <p:cNvPr id="308" name="Google Shape;308;p39"/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</p:grpSpPr>
            <p:sp>
              <p:nvSpPr>
                <p:cNvPr id="309" name="Google Shape;309;p39"/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e</a:t>
                  </a:r>
                  <a:endParaRPr sz="1800"/>
                </a:p>
              </p:txBody>
            </p:sp>
            <p:sp>
              <p:nvSpPr>
                <p:cNvPr id="310" name="Google Shape;310;p39"/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b</a:t>
                  </a:r>
                  <a:endParaRPr sz="1800"/>
                </a:p>
              </p:txBody>
            </p:sp>
            <p:sp>
              <p:nvSpPr>
                <p:cNvPr id="311" name="Google Shape;311;p39"/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g</a:t>
                  </a:r>
                  <a:endParaRPr sz="1800"/>
                </a:p>
              </p:txBody>
            </p:sp>
            <p:cxnSp>
              <p:nvCxnSpPr>
                <p:cNvPr id="312" name="Google Shape;312;p39"/>
                <p:cNvCxnSpPr>
                  <a:stCxn id="310" idx="0"/>
                  <a:endCxn id="309" idx="2"/>
                </p:cNvCxnSpPr>
                <p:nvPr/>
              </p:nvCxnSpPr>
              <p:spPr>
                <a:xfrm flipH="1" rot="10800000">
                  <a:off x="4956077" y="4385410"/>
                  <a:ext cx="338100" cy="219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39"/>
                <p:cNvCxnSpPr>
                  <a:stCxn id="311" idx="0"/>
                  <a:endCxn id="309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4" name="Google Shape;314;p39"/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19050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/>
                    <a:t>m q</a:t>
                  </a:r>
                  <a:endParaRPr sz="1800"/>
                </a:p>
              </p:txBody>
            </p:sp>
            <p:cxnSp>
              <p:nvCxnSpPr>
                <p:cNvPr id="315" name="Google Shape;315;p39"/>
                <p:cNvCxnSpPr>
                  <a:endCxn id="309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66666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16" name="Google Shape;316;p39"/>
              <p:cNvCxnSpPr>
                <a:endCxn id="29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39"/>
              <p:cNvCxnSpPr>
                <a:stCxn id="304" idx="0"/>
                <a:endCxn id="314" idx="2"/>
              </p:cNvCxnSpPr>
              <p:nvPr/>
            </p:nvCxnSpPr>
            <p:spPr>
              <a:xfrm flipH="1" rot="10800000">
                <a:off x="6448483" y="3788725"/>
                <a:ext cx="3900" cy="24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8" name="Google Shape;318;p39"/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v</a:t>
              </a:r>
              <a:endParaRPr sz="1800"/>
            </a:p>
          </p:txBody>
        </p:sp>
        <p:cxnSp>
          <p:nvCxnSpPr>
            <p:cNvPr id="319" name="Google Shape;319;p39"/>
            <p:cNvCxnSpPr>
              <a:stCxn id="318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Red-Black Trees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 do we implement 2-3 trees in code?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binary tree that colors links red and black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Any red links are “glue”, meaning the two nodes are in the same 2-3 tree node</a:t>
            </a:r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231950"/>
            <a:ext cx="84963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Goal: Look at program complexity for large 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O - upper bound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Omega - lower bound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Theta - upper and lower bound</a:t>
            </a:r>
            <a:endParaRPr sz="1800"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Notation: Big O, Big Omega, Big Theta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(Big O)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442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O(g) if there is a constant c &gt; 0 s.t. f(n) &lt;= c g(n)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Upper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 does not have to be tight.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True or false?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∈ O(N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  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∈ O(N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500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 log N ∈ O(N)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log N ∈ O(N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017800"/>
            <a:ext cx="26955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63" y="1055888"/>
            <a:ext cx="25622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Ω (Big Omega)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697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</a:t>
            </a:r>
            <a:r>
              <a:rPr lang="en" sz="1900">
                <a:solidFill>
                  <a:schemeClr val="dk2"/>
                </a:solidFill>
              </a:rPr>
              <a:t>Ω</a:t>
            </a:r>
            <a:r>
              <a:rPr lang="en" sz="1800"/>
              <a:t>(g) if there is a constant c &gt; 0 s.t. f(n) &gt;= c g(n)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 does not have to be tight.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True or false?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∈ Ω(N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 ∈ Ω(1)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∈ Ω(N</a:t>
            </a:r>
            <a:r>
              <a:rPr baseline="30000"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25" y="1017788"/>
            <a:ext cx="3291575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75" y="1074525"/>
            <a:ext cx="3184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 (Big Theta)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463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Θ(g) if there is a constant c1 &gt; 0 and c2 &gt; 0 s.t.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C1 g(n) &lt;= f(n) &lt;= c2 g(n) for all c1 &lt;= c2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Tightly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• f ∈ Ω(g) and f ∈ O(g)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25" y="1017800"/>
            <a:ext cx="2686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388" y="1065425"/>
            <a:ext cx="4524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4251500"/>
            <a:ext cx="76887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Algorithms, Cormen, Leiserson, Rivest, Stein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85850"/>
            <a:ext cx="8096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Conventions: No Constants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Drop multiplicative constants and lower order terms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our runtime is actually 2N^2 + N, we say the runtime is Theta(N^2)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exponential dominates any polynomial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polynomial dominates any logarithm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Asymptotic Sets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O(1):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O(log n): logarithmic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O(sqrt(n)): square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O(n): 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 log n): linearithmic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O(n^2): quadratic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O(n^3): cubic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O(2^n): exponential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O(n!): factorial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