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</p:sldIdLst>
  <p:sldSz cy="5143500" cx="9144000"/>
  <p:notesSz cx="6858000" cy="9144000"/>
  <p:embeddedFontLst>
    <p:embeddedFont>
      <p:font typeface="Roboto"/>
      <p:regular r:id="rId95"/>
      <p:bold r:id="rId96"/>
      <p:italic r:id="rId97"/>
      <p:boldItalic r:id="rId98"/>
    </p:embeddedFont>
    <p:embeddedFont>
      <p:font typeface="Source Code Pro"/>
      <p:regular r:id="rId99"/>
      <p:bold r:id="rId1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DD75440-56F7-4654-8339-B3905A91AECB}">
  <a:tblStyle styleId="{FDD75440-56F7-4654-8339-B3905A91AEC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0" Type="http://schemas.openxmlformats.org/officeDocument/2006/relationships/font" Target="fonts/SourceCodePro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Roboto-regular.fntdata"/><Relationship Id="rId94" Type="http://schemas.openxmlformats.org/officeDocument/2006/relationships/slide" Target="slides/slide89.xml"/><Relationship Id="rId97" Type="http://schemas.openxmlformats.org/officeDocument/2006/relationships/font" Target="fonts/Roboto-italic.fntdata"/><Relationship Id="rId96" Type="http://schemas.openxmlformats.org/officeDocument/2006/relationships/font" Target="fonts/Roboto-bold.fntdata"/><Relationship Id="rId11" Type="http://schemas.openxmlformats.org/officeDocument/2006/relationships/slide" Target="slides/slide6.xml"/><Relationship Id="rId99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98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8ef7e7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28ef7e7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214e9566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214e9566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28ef7e78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28ef7e78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28ef7e78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28ef7e78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28ef7e78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28ef7e78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28ef7e78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28ef7e78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28ef7e78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28ef7e78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28ef7e78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28ef7e78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28ef7e78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28ef7e78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28ef7e784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28ef7e78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09e0d6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09e0d6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28ef7e78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28ef7e78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214e9566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214e9566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28ef7e78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28ef7e78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214e9566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214e9566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28ef7e784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528ef7e784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5214e9566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5214e9566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528ef7e784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528ef7e784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528ef7e784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528ef7e784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528ef7e784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528ef7e784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528ef7e784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528ef7e784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7e1c0a4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7e1c0a4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28ef7e784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28ef7e784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28ef7e784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28ef7e784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528ef7e784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528ef7e784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28ef7e784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28ef7e784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528ef7e784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528ef7e784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528ef7e784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528ef7e784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5214e9566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5214e9566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4d209e0d60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4d209e0d60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4d209e0d60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4d209e0d60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4d209e0d60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4d209e0d60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209e0d6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209e0d6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214e9566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214e9566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214e9566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214e9566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5214e9566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5214e9566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5214e9566e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5214e9566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528ef7e784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528ef7e784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528ef7e784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528ef7e784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528ef7e784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528ef7e784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528ef7e784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528ef7e784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528ef7e784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528ef7e784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528ef7e784_0_1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528ef7e784_0_1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7e1c0a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527e1c0a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528ef7e784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528ef7e784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528ef7e784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528ef7e784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528ef7e784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528ef7e784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528ef7e784_0_1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528ef7e784_0_1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528ef7e784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528ef7e784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521e505c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521e505c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521e505cc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521e505c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521e505cc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521e505cc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521e505cc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521e505cc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521e505cc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521e505cc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27e1c0a47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27e1c0a47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521e505cc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521e505cc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521e505cc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521e505cc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521e505cc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521e505cc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521e505cc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3" name="Google Shape;2173;g521e505cc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5214e9566e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5214e9566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5214e9566e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5214e9566e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521e505ccd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521e505ccd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521e505cc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521e505cc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4d209e0d6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4" name="Google Shape;2324;g4d209e0d6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4d209e0d6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0" name="Google Shape;2330;g4d209e0d6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14e956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214e956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527e1c0a47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527e1c0a47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527e1c0a47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527e1c0a47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527e1c0a47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527e1c0a47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527e1c0a47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527e1c0a47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527e1c0a47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527e1c0a47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g527e1c0a47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4" name="Google Shape;2404;g527e1c0a47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4d209e0d60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4d209e0d60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4d209e0d60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4d209e0d60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4d209e0d6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4" name="Google Shape;2424;g4d209e0d6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4d209e0d60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2" name="Google Shape;2492;g4d209e0d60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8ef7e7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8ef7e7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527e1c0a4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527e1c0a4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g527e1c0a47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5" name="Google Shape;2505;g527e1c0a47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g527e1c0a47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8" name="Google Shape;2518;g527e1c0a47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527e1c0a4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527e1c0a4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g527e1c0a47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2" name="Google Shape;2532;g527e1c0a47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g527e1c0a47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g527e1c0a47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g527e1c0a4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6" name="Google Shape;2546;g527e1c0a4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527e1c0a4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527e1c0a4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527e1c0a47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527e1c0a47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527e1c0a47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7" name="Google Shape;2567;g527e1c0a47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27e1c0a47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27e1c0a47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url.com/cz-disc8-sp19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goo.gl/wBKdFQ" TargetMode="External"/><Relationship Id="rId4" Type="http://schemas.openxmlformats.org/officeDocument/2006/relationships/image" Target="../media/image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5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8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6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7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8: LLRB’s, Hashing, Heaps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+ 18 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29" name="Google Shape;229;p22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2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2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39" name="Google Shape;239;p22"/>
          <p:cNvCxnSpPr>
            <a:endCxn id="237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2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2"/>
          <p:cNvCxnSpPr>
            <a:stCxn id="233" idx="0"/>
            <a:endCxn id="231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2"/>
          <p:cNvCxnSpPr>
            <a:stCxn id="231" idx="5"/>
            <a:endCxn id="232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2"/>
          <p:cNvCxnSpPr>
            <a:stCxn id="235" idx="7"/>
            <a:endCxn id="233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2"/>
          <p:cNvCxnSpPr>
            <a:stCxn id="233" idx="5"/>
            <a:endCxn id="234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2"/>
          <p:cNvCxnSpPr/>
          <p:nvPr/>
        </p:nvCxnSpPr>
        <p:spPr>
          <a:xfrm>
            <a:off x="4840963" y="-12125"/>
            <a:ext cx="0" cy="50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2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5983550" y="20803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710025" y="20803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7346675" y="29241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316950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5292850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6676388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53" name="Google Shape;253;p22"/>
          <p:cNvCxnSpPr>
            <a:stCxn id="247" idx="0"/>
            <a:endCxn id="246" idx="1"/>
          </p:cNvCxnSpPr>
          <p:nvPr/>
        </p:nvCxnSpPr>
        <p:spPr>
          <a:xfrm flipH="1" rot="10800000">
            <a:off x="6436100" y="1584150"/>
            <a:ext cx="5790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2"/>
          <p:cNvCxnSpPr>
            <a:stCxn id="246" idx="3"/>
            <a:endCxn id="248" idx="0"/>
          </p:cNvCxnSpPr>
          <p:nvPr/>
        </p:nvCxnSpPr>
        <p:spPr>
          <a:xfrm>
            <a:off x="7628250" y="1584200"/>
            <a:ext cx="3885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2"/>
          <p:cNvSpPr/>
          <p:nvPr/>
        </p:nvSpPr>
        <p:spPr>
          <a:xfrm>
            <a:off x="5984625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56" name="Google Shape;256;p22"/>
          <p:cNvCxnSpPr/>
          <p:nvPr/>
        </p:nvCxnSpPr>
        <p:spPr>
          <a:xfrm flipH="1">
            <a:off x="5599450" y="25111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2"/>
          <p:cNvCxnSpPr>
            <a:stCxn id="247" idx="2"/>
            <a:endCxn id="255" idx="0"/>
          </p:cNvCxnSpPr>
          <p:nvPr/>
        </p:nvCxnSpPr>
        <p:spPr>
          <a:xfrm flipH="1">
            <a:off x="6291200" y="25111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2"/>
          <p:cNvCxnSpPr>
            <a:endCxn id="252" idx="0"/>
          </p:cNvCxnSpPr>
          <p:nvPr/>
        </p:nvCxnSpPr>
        <p:spPr>
          <a:xfrm>
            <a:off x="6764288" y="25537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2"/>
          <p:cNvCxnSpPr>
            <a:stCxn id="249" idx="0"/>
            <a:endCxn id="248" idx="2"/>
          </p:cNvCxnSpPr>
          <p:nvPr/>
        </p:nvCxnSpPr>
        <p:spPr>
          <a:xfrm flipH="1" rot="10800000">
            <a:off x="7653275" y="2511300"/>
            <a:ext cx="363300" cy="4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2"/>
          <p:cNvCxnSpPr>
            <a:stCxn id="248" idx="2"/>
            <a:endCxn id="250" idx="0"/>
          </p:cNvCxnSpPr>
          <p:nvPr/>
        </p:nvCxnSpPr>
        <p:spPr>
          <a:xfrm>
            <a:off x="8016625" y="2511150"/>
            <a:ext cx="606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2"/>
          <p:cNvSpPr txBox="1"/>
          <p:nvPr/>
        </p:nvSpPr>
        <p:spPr>
          <a:xfrm>
            <a:off x="2476900" y="3729050"/>
            <a:ext cx="57549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latin typeface="Source Code Pro"/>
                <a:ea typeface="Source Code Pro"/>
                <a:cs typeface="Source Code Pro"/>
                <a:sym typeface="Source Code Pro"/>
              </a:rPr>
              <a:t>What colored links should we use to add?</a:t>
            </a:r>
            <a:endParaRPr b="1" sz="2900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+18 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68" name="Google Shape;268;p23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3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3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78" name="Google Shape;278;p23"/>
          <p:cNvCxnSpPr>
            <a:endCxn id="276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3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3"/>
          <p:cNvCxnSpPr>
            <a:stCxn id="272" idx="0"/>
            <a:endCxn id="270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3"/>
          <p:cNvCxnSpPr>
            <a:stCxn id="270" idx="5"/>
            <a:endCxn id="271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3"/>
          <p:cNvCxnSpPr>
            <a:stCxn id="274" idx="7"/>
            <a:endCxn id="272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3"/>
          <p:cNvCxnSpPr>
            <a:stCxn id="272" idx="5"/>
            <a:endCxn id="273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3"/>
          <p:cNvCxnSpPr/>
          <p:nvPr/>
        </p:nvCxnSpPr>
        <p:spPr>
          <a:xfrm>
            <a:off x="4840963" y="-12125"/>
            <a:ext cx="0" cy="50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3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5983550" y="20803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7710025" y="20803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7346675" y="29241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8316950" y="2911975"/>
            <a:ext cx="6876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15 18</a:t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5292850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6676388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92" name="Google Shape;292;p23"/>
          <p:cNvCxnSpPr>
            <a:stCxn id="286" idx="0"/>
            <a:endCxn id="285" idx="1"/>
          </p:cNvCxnSpPr>
          <p:nvPr/>
        </p:nvCxnSpPr>
        <p:spPr>
          <a:xfrm flipH="1" rot="10800000">
            <a:off x="6436100" y="1584150"/>
            <a:ext cx="5790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3"/>
          <p:cNvCxnSpPr>
            <a:stCxn id="285" idx="3"/>
            <a:endCxn id="287" idx="0"/>
          </p:cNvCxnSpPr>
          <p:nvPr/>
        </p:nvCxnSpPr>
        <p:spPr>
          <a:xfrm>
            <a:off x="7628250" y="1584200"/>
            <a:ext cx="3885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3"/>
          <p:cNvSpPr/>
          <p:nvPr/>
        </p:nvSpPr>
        <p:spPr>
          <a:xfrm>
            <a:off x="5984625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95" name="Google Shape;295;p23"/>
          <p:cNvCxnSpPr/>
          <p:nvPr/>
        </p:nvCxnSpPr>
        <p:spPr>
          <a:xfrm flipH="1">
            <a:off x="5599450" y="25111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3"/>
          <p:cNvCxnSpPr>
            <a:stCxn id="286" idx="2"/>
            <a:endCxn id="294" idx="0"/>
          </p:cNvCxnSpPr>
          <p:nvPr/>
        </p:nvCxnSpPr>
        <p:spPr>
          <a:xfrm flipH="1">
            <a:off x="6291200" y="25111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3"/>
          <p:cNvCxnSpPr>
            <a:endCxn id="291" idx="0"/>
          </p:cNvCxnSpPr>
          <p:nvPr/>
        </p:nvCxnSpPr>
        <p:spPr>
          <a:xfrm>
            <a:off x="6764288" y="25537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3"/>
          <p:cNvCxnSpPr>
            <a:stCxn id="288" idx="0"/>
            <a:endCxn id="287" idx="2"/>
          </p:cNvCxnSpPr>
          <p:nvPr/>
        </p:nvCxnSpPr>
        <p:spPr>
          <a:xfrm flipH="1" rot="10800000">
            <a:off x="7653275" y="2511300"/>
            <a:ext cx="363300" cy="4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3"/>
          <p:cNvCxnSpPr>
            <a:stCxn id="287" idx="2"/>
            <a:endCxn id="289" idx="0"/>
          </p:cNvCxnSpPr>
          <p:nvPr/>
        </p:nvCxnSpPr>
        <p:spPr>
          <a:xfrm>
            <a:off x="8016625" y="2511150"/>
            <a:ext cx="644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3"/>
          <p:cNvCxnSpPr>
            <a:stCxn id="276" idx="5"/>
          </p:cNvCxnSpPr>
          <p:nvPr/>
        </p:nvCxnSpPr>
        <p:spPr>
          <a:xfrm>
            <a:off x="3511017" y="3160867"/>
            <a:ext cx="238500" cy="33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23"/>
          <p:cNvSpPr/>
          <p:nvPr/>
        </p:nvSpPr>
        <p:spPr>
          <a:xfrm>
            <a:off x="3590625" y="34986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+18 </a:t>
            </a: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08" name="Google Shape;308;p24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4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24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318" name="Google Shape;318;p24"/>
          <p:cNvCxnSpPr>
            <a:endCxn id="316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4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4"/>
          <p:cNvCxnSpPr>
            <a:stCxn id="312" idx="0"/>
            <a:endCxn id="310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4"/>
          <p:cNvCxnSpPr>
            <a:stCxn id="310" idx="5"/>
            <a:endCxn id="311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4"/>
          <p:cNvCxnSpPr>
            <a:stCxn id="314" idx="7"/>
            <a:endCxn id="312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4"/>
          <p:cNvCxnSpPr>
            <a:stCxn id="312" idx="5"/>
            <a:endCxn id="313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4"/>
          <p:cNvCxnSpPr/>
          <p:nvPr/>
        </p:nvCxnSpPr>
        <p:spPr>
          <a:xfrm>
            <a:off x="4840963" y="-12125"/>
            <a:ext cx="0" cy="50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4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5983550" y="20803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7710025" y="20803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7346675" y="29241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8316950" y="2911975"/>
            <a:ext cx="6876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15 18</a:t>
            </a: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5292850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6676388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32" name="Google Shape;332;p24"/>
          <p:cNvCxnSpPr>
            <a:stCxn id="326" idx="0"/>
            <a:endCxn id="325" idx="1"/>
          </p:cNvCxnSpPr>
          <p:nvPr/>
        </p:nvCxnSpPr>
        <p:spPr>
          <a:xfrm flipH="1" rot="10800000">
            <a:off x="6436100" y="1584150"/>
            <a:ext cx="5790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4"/>
          <p:cNvCxnSpPr>
            <a:stCxn id="325" idx="3"/>
            <a:endCxn id="327" idx="0"/>
          </p:cNvCxnSpPr>
          <p:nvPr/>
        </p:nvCxnSpPr>
        <p:spPr>
          <a:xfrm>
            <a:off x="7628250" y="1584200"/>
            <a:ext cx="3885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4"/>
          <p:cNvSpPr/>
          <p:nvPr/>
        </p:nvSpPr>
        <p:spPr>
          <a:xfrm>
            <a:off x="5984625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35" name="Google Shape;335;p24"/>
          <p:cNvCxnSpPr/>
          <p:nvPr/>
        </p:nvCxnSpPr>
        <p:spPr>
          <a:xfrm flipH="1">
            <a:off x="5599450" y="25111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4"/>
          <p:cNvCxnSpPr>
            <a:stCxn id="326" idx="2"/>
            <a:endCxn id="334" idx="0"/>
          </p:cNvCxnSpPr>
          <p:nvPr/>
        </p:nvCxnSpPr>
        <p:spPr>
          <a:xfrm flipH="1">
            <a:off x="6291200" y="25111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4"/>
          <p:cNvCxnSpPr>
            <a:endCxn id="331" idx="0"/>
          </p:cNvCxnSpPr>
          <p:nvPr/>
        </p:nvCxnSpPr>
        <p:spPr>
          <a:xfrm>
            <a:off x="6764288" y="25537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4"/>
          <p:cNvCxnSpPr>
            <a:stCxn id="328" idx="0"/>
            <a:endCxn id="327" idx="2"/>
          </p:cNvCxnSpPr>
          <p:nvPr/>
        </p:nvCxnSpPr>
        <p:spPr>
          <a:xfrm flipH="1" rot="10800000">
            <a:off x="7653275" y="2511300"/>
            <a:ext cx="363300" cy="4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4"/>
          <p:cNvCxnSpPr>
            <a:stCxn id="327" idx="2"/>
            <a:endCxn id="329" idx="0"/>
          </p:cNvCxnSpPr>
          <p:nvPr/>
        </p:nvCxnSpPr>
        <p:spPr>
          <a:xfrm>
            <a:off x="8016625" y="2511150"/>
            <a:ext cx="644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4"/>
          <p:cNvCxnSpPr>
            <a:stCxn id="316" idx="5"/>
          </p:cNvCxnSpPr>
          <p:nvPr/>
        </p:nvCxnSpPr>
        <p:spPr>
          <a:xfrm>
            <a:off x="3511017" y="3160867"/>
            <a:ext cx="238500" cy="33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4"/>
          <p:cNvSpPr/>
          <p:nvPr/>
        </p:nvSpPr>
        <p:spPr>
          <a:xfrm>
            <a:off x="3590625" y="34986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342" name="Google Shape;342;p24"/>
          <p:cNvSpPr txBox="1"/>
          <p:nvPr/>
        </p:nvSpPr>
        <p:spPr>
          <a:xfrm>
            <a:off x="2562050" y="4028450"/>
            <a:ext cx="57549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latin typeface="Source Code Pro"/>
                <a:ea typeface="Source Code Pro"/>
                <a:cs typeface="Source Code Pro"/>
                <a:sym typeface="Source Code Pro"/>
              </a:rPr>
              <a:t>Is this left leaning?</a:t>
            </a:r>
            <a:endParaRPr b="1" sz="2900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48" name="Google Shape;348;p25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5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25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358" name="Google Shape;358;p25"/>
          <p:cNvCxnSpPr>
            <a:endCxn id="356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5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5"/>
          <p:cNvCxnSpPr>
            <a:stCxn id="352" idx="0"/>
            <a:endCxn id="350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5"/>
          <p:cNvCxnSpPr>
            <a:stCxn id="350" idx="5"/>
            <a:endCxn id="351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5"/>
          <p:cNvCxnSpPr>
            <a:stCxn id="354" idx="7"/>
            <a:endCxn id="352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5"/>
          <p:cNvCxnSpPr>
            <a:stCxn id="352" idx="5"/>
            <a:endCxn id="353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5"/>
          <p:cNvCxnSpPr/>
          <p:nvPr/>
        </p:nvCxnSpPr>
        <p:spPr>
          <a:xfrm>
            <a:off x="4840963" y="-12125"/>
            <a:ext cx="0" cy="50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5"/>
          <p:cNvCxnSpPr>
            <a:stCxn id="356" idx="5"/>
          </p:cNvCxnSpPr>
          <p:nvPr/>
        </p:nvCxnSpPr>
        <p:spPr>
          <a:xfrm>
            <a:off x="3511017" y="3160867"/>
            <a:ext cx="238500" cy="33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5"/>
          <p:cNvSpPr/>
          <p:nvPr/>
        </p:nvSpPr>
        <p:spPr>
          <a:xfrm>
            <a:off x="3590625" y="34986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367" name="Google Shape;367;p25"/>
          <p:cNvSpPr txBox="1"/>
          <p:nvPr/>
        </p:nvSpPr>
        <p:spPr>
          <a:xfrm>
            <a:off x="5196200" y="387875"/>
            <a:ext cx="36468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Source Code Pro"/>
              <a:buAutoNum type="arabicPeriod"/>
            </a:pPr>
            <a:r>
              <a:rPr b="1" lang="en" sz="2800">
                <a:latin typeface="Source Code Pro"/>
                <a:ea typeface="Source Code Pro"/>
                <a:cs typeface="Source Code Pro"/>
                <a:sym typeface="Source Code Pro"/>
              </a:rPr>
              <a:t>Left leaning violation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4840975" y="1775150"/>
            <a:ext cx="40020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Source Code Pro"/>
                <a:ea typeface="Source Code Pro"/>
                <a:cs typeface="Source Code Pro"/>
                <a:sym typeface="Source Code Pro"/>
              </a:rPr>
              <a:t>Fix: RotateLeft(15)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Source Code Pro"/>
                <a:ea typeface="Source Code Pro"/>
                <a:cs typeface="Source Code Pro"/>
                <a:sym typeface="Source Code Pro"/>
              </a:rPr>
              <a:t>In general, RotateLeft(parent of bad red link)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74" name="Google Shape;374;p26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6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26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78" name="Google Shape;378;p26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384" name="Google Shape;384;p26"/>
          <p:cNvCxnSpPr>
            <a:endCxn id="382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6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6"/>
          <p:cNvCxnSpPr>
            <a:stCxn id="378" idx="0"/>
            <a:endCxn id="376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6"/>
          <p:cNvCxnSpPr>
            <a:stCxn id="376" idx="5"/>
            <a:endCxn id="377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6"/>
          <p:cNvCxnSpPr>
            <a:stCxn id="380" idx="7"/>
            <a:endCxn id="378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6"/>
          <p:cNvCxnSpPr>
            <a:stCxn id="378" idx="5"/>
            <a:endCxn id="379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6"/>
          <p:cNvCxnSpPr/>
          <p:nvPr/>
        </p:nvCxnSpPr>
        <p:spPr>
          <a:xfrm>
            <a:off x="4840963" y="-12125"/>
            <a:ext cx="0" cy="50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6"/>
          <p:cNvCxnSpPr>
            <a:stCxn id="382" idx="5"/>
          </p:cNvCxnSpPr>
          <p:nvPr/>
        </p:nvCxnSpPr>
        <p:spPr>
          <a:xfrm>
            <a:off x="3511017" y="3160867"/>
            <a:ext cx="238500" cy="33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26"/>
          <p:cNvSpPr/>
          <p:nvPr/>
        </p:nvSpPr>
        <p:spPr>
          <a:xfrm>
            <a:off x="3590625" y="34986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393" name="Google Shape;393;p26"/>
          <p:cNvSpPr txBox="1"/>
          <p:nvPr/>
        </p:nvSpPr>
        <p:spPr>
          <a:xfrm>
            <a:off x="5196200" y="387875"/>
            <a:ext cx="36468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Source Code Pro"/>
              <a:buAutoNum type="arabicPeriod"/>
            </a:pPr>
            <a:r>
              <a:rPr b="1" lang="en" sz="2800">
                <a:latin typeface="Source Code Pro"/>
                <a:ea typeface="Source Code Pro"/>
                <a:cs typeface="Source Code Pro"/>
                <a:sym typeface="Source Code Pro"/>
              </a:rPr>
              <a:t>Left leaning violation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4" name="Google Shape;394;p26"/>
          <p:cNvSpPr txBox="1"/>
          <p:nvPr/>
        </p:nvSpPr>
        <p:spPr>
          <a:xfrm>
            <a:off x="4840975" y="1775150"/>
            <a:ext cx="40020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Source Code Pro"/>
                <a:ea typeface="Source Code Pro"/>
                <a:cs typeface="Source Code Pro"/>
                <a:sym typeface="Source Code Pro"/>
              </a:rPr>
              <a:t>Fix: RotateLeft(15)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Source Code Pro"/>
                <a:ea typeface="Source Code Pro"/>
                <a:cs typeface="Source Code Pro"/>
                <a:sym typeface="Source Code Pro"/>
              </a:rPr>
              <a:t>In general, RotateLeft(parent of bad red link)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00" name="Google Shape;400;p27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7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27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03" name="Google Shape;403;p27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04" name="Google Shape;404;p27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410" name="Google Shape;410;p27"/>
          <p:cNvCxnSpPr>
            <a:endCxn id="408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7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7"/>
          <p:cNvCxnSpPr>
            <a:stCxn id="404" idx="0"/>
            <a:endCxn id="402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7"/>
          <p:cNvCxnSpPr>
            <a:stCxn id="402" idx="5"/>
            <a:endCxn id="403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7"/>
          <p:cNvCxnSpPr>
            <a:stCxn id="406" idx="7"/>
            <a:endCxn id="404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7"/>
          <p:cNvCxnSpPr>
            <a:stCxn id="404" idx="5"/>
            <a:endCxn id="405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7"/>
          <p:cNvCxnSpPr/>
          <p:nvPr/>
        </p:nvCxnSpPr>
        <p:spPr>
          <a:xfrm>
            <a:off x="4840963" y="-12125"/>
            <a:ext cx="0" cy="50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7"/>
          <p:cNvCxnSpPr>
            <a:stCxn id="408" idx="5"/>
          </p:cNvCxnSpPr>
          <p:nvPr/>
        </p:nvCxnSpPr>
        <p:spPr>
          <a:xfrm>
            <a:off x="3511017" y="3160867"/>
            <a:ext cx="238500" cy="33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27"/>
          <p:cNvSpPr/>
          <p:nvPr/>
        </p:nvSpPr>
        <p:spPr>
          <a:xfrm>
            <a:off x="3590625" y="34986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419" name="Google Shape;419;p27"/>
          <p:cNvSpPr txBox="1"/>
          <p:nvPr/>
        </p:nvSpPr>
        <p:spPr>
          <a:xfrm>
            <a:off x="5196200" y="387875"/>
            <a:ext cx="36468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Source Code Pro"/>
              <a:buAutoNum type="arabicPeriod"/>
            </a:pPr>
            <a:r>
              <a:rPr b="1" lang="en" sz="2800">
                <a:latin typeface="Source Code Pro"/>
                <a:ea typeface="Source Code Pro"/>
                <a:cs typeface="Source Code Pro"/>
                <a:sym typeface="Source Code Pro"/>
              </a:rPr>
              <a:t>Left leaning violation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0" name="Google Shape;420;p27"/>
          <p:cNvSpPr txBox="1"/>
          <p:nvPr/>
        </p:nvSpPr>
        <p:spPr>
          <a:xfrm>
            <a:off x="4840975" y="1775150"/>
            <a:ext cx="40020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rotateLeft(NODE): Let x be the right child of NODE. Make NODE the </a:t>
            </a:r>
            <a:r>
              <a:rPr b="1" lang="en" sz="2900">
                <a:latin typeface="Calibri"/>
                <a:ea typeface="Calibri"/>
                <a:cs typeface="Calibri"/>
                <a:sym typeface="Calibri"/>
              </a:rPr>
              <a:t>new left child </a:t>
            </a: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of x.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26" name="Google Shape;426;p28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8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28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435" name="Google Shape;435;p28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436" name="Google Shape;436;p28"/>
          <p:cNvCxnSpPr>
            <a:endCxn id="434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28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28"/>
          <p:cNvCxnSpPr>
            <a:stCxn id="430" idx="0"/>
            <a:endCxn id="428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8"/>
          <p:cNvCxnSpPr>
            <a:stCxn id="428" idx="5"/>
            <a:endCxn id="429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28"/>
          <p:cNvCxnSpPr>
            <a:stCxn id="432" idx="7"/>
            <a:endCxn id="430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8"/>
          <p:cNvCxnSpPr>
            <a:stCxn id="430" idx="5"/>
            <a:endCxn id="431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28"/>
          <p:cNvCxnSpPr/>
          <p:nvPr/>
        </p:nvCxnSpPr>
        <p:spPr>
          <a:xfrm>
            <a:off x="4840963" y="-12125"/>
            <a:ext cx="0" cy="50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8"/>
          <p:cNvCxnSpPr>
            <a:endCxn id="444" idx="0"/>
          </p:cNvCxnSpPr>
          <p:nvPr/>
        </p:nvCxnSpPr>
        <p:spPr>
          <a:xfrm>
            <a:off x="3283175" y="3511800"/>
            <a:ext cx="510300" cy="28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28"/>
          <p:cNvSpPr/>
          <p:nvPr/>
        </p:nvSpPr>
        <p:spPr>
          <a:xfrm>
            <a:off x="3521675" y="37938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445" name="Google Shape;445;p28"/>
          <p:cNvSpPr txBox="1"/>
          <p:nvPr/>
        </p:nvSpPr>
        <p:spPr>
          <a:xfrm>
            <a:off x="5196200" y="387875"/>
            <a:ext cx="36468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Source Code Pro"/>
              <a:buAutoNum type="arabicPeriod"/>
            </a:pPr>
            <a:r>
              <a:rPr b="1" lang="en" sz="2800">
                <a:latin typeface="Source Code Pro"/>
                <a:ea typeface="Source Code Pro"/>
                <a:cs typeface="Source Code Pro"/>
                <a:sym typeface="Source Code Pro"/>
              </a:rPr>
              <a:t>Left leaning violation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6" name="Google Shape;446;p28"/>
          <p:cNvSpPr txBox="1"/>
          <p:nvPr/>
        </p:nvSpPr>
        <p:spPr>
          <a:xfrm>
            <a:off x="4840975" y="1775150"/>
            <a:ext cx="40020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rotateLeft(NODE): Let x be the right child of NODE. Make NODE the </a:t>
            </a:r>
            <a:r>
              <a:rPr b="1" lang="en" sz="2900">
                <a:latin typeface="Calibri"/>
                <a:ea typeface="Calibri"/>
                <a:cs typeface="Calibri"/>
                <a:sym typeface="Calibri"/>
              </a:rPr>
              <a:t>new left child </a:t>
            </a: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of x.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9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52" name="Google Shape;452;p29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9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29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673588" y="39195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462" name="Google Shape;462;p29"/>
          <p:cNvCxnSpPr>
            <a:endCxn id="460" idx="0"/>
          </p:cNvCxnSpPr>
          <p:nvPr/>
        </p:nvCxnSpPr>
        <p:spPr>
          <a:xfrm>
            <a:off x="2673588" y="356132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29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9"/>
          <p:cNvCxnSpPr>
            <a:stCxn id="456" idx="0"/>
            <a:endCxn id="454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9"/>
          <p:cNvCxnSpPr>
            <a:stCxn id="454" idx="5"/>
            <a:endCxn id="455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29"/>
          <p:cNvCxnSpPr>
            <a:stCxn id="458" idx="7"/>
            <a:endCxn id="456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9"/>
          <p:cNvCxnSpPr>
            <a:stCxn id="456" idx="5"/>
            <a:endCxn id="457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9"/>
          <p:cNvCxnSpPr/>
          <p:nvPr/>
        </p:nvCxnSpPr>
        <p:spPr>
          <a:xfrm>
            <a:off x="4840963" y="-12125"/>
            <a:ext cx="0" cy="50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9"/>
          <p:cNvCxnSpPr>
            <a:endCxn id="470" idx="0"/>
          </p:cNvCxnSpPr>
          <p:nvPr/>
        </p:nvCxnSpPr>
        <p:spPr>
          <a:xfrm>
            <a:off x="3283175" y="3511800"/>
            <a:ext cx="510300" cy="28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29"/>
          <p:cNvSpPr/>
          <p:nvPr/>
        </p:nvSpPr>
        <p:spPr>
          <a:xfrm>
            <a:off x="3521675" y="37938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471" name="Google Shape;471;p29"/>
          <p:cNvSpPr txBox="1"/>
          <p:nvPr/>
        </p:nvSpPr>
        <p:spPr>
          <a:xfrm>
            <a:off x="5196200" y="387875"/>
            <a:ext cx="36468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Source Code Pro"/>
              <a:buAutoNum type="arabicPeriod"/>
            </a:pPr>
            <a:r>
              <a:rPr b="1" lang="en" sz="2800">
                <a:latin typeface="Source Code Pro"/>
                <a:ea typeface="Source Code Pro"/>
                <a:cs typeface="Source Code Pro"/>
                <a:sym typeface="Source Code Pro"/>
              </a:rPr>
              <a:t>Left leaning violation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2" name="Google Shape;472;p29"/>
          <p:cNvSpPr txBox="1"/>
          <p:nvPr/>
        </p:nvSpPr>
        <p:spPr>
          <a:xfrm>
            <a:off x="4840975" y="1775150"/>
            <a:ext cx="40020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rotateLeft(NODE): Let x be the right child of NODE. Make NODE the </a:t>
            </a:r>
            <a:r>
              <a:rPr b="1" lang="en" sz="2900">
                <a:latin typeface="Calibri"/>
                <a:ea typeface="Calibri"/>
                <a:cs typeface="Calibri"/>
                <a:sym typeface="Calibri"/>
              </a:rPr>
              <a:t>new left child </a:t>
            </a: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of x.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78" name="Google Shape;478;p30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0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30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82" name="Google Shape;482;p30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84" name="Google Shape;484;p30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2739563" y="42884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487" name="Google Shape;487;p30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488" name="Google Shape;488;p30"/>
          <p:cNvCxnSpPr>
            <a:stCxn id="489" idx="2"/>
            <a:endCxn id="486" idx="0"/>
          </p:cNvCxnSpPr>
          <p:nvPr/>
        </p:nvCxnSpPr>
        <p:spPr>
          <a:xfrm flipH="1">
            <a:off x="3011375" y="4065600"/>
            <a:ext cx="5103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30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30"/>
          <p:cNvCxnSpPr>
            <a:stCxn id="482" idx="0"/>
            <a:endCxn id="480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0"/>
          <p:cNvCxnSpPr>
            <a:stCxn id="480" idx="5"/>
            <a:endCxn id="481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30"/>
          <p:cNvCxnSpPr>
            <a:stCxn id="484" idx="7"/>
            <a:endCxn id="482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0"/>
          <p:cNvCxnSpPr>
            <a:stCxn id="482" idx="5"/>
            <a:endCxn id="483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0"/>
          <p:cNvCxnSpPr/>
          <p:nvPr/>
        </p:nvCxnSpPr>
        <p:spPr>
          <a:xfrm>
            <a:off x="4840963" y="-12125"/>
            <a:ext cx="0" cy="50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30"/>
          <p:cNvCxnSpPr>
            <a:endCxn id="489" idx="0"/>
          </p:cNvCxnSpPr>
          <p:nvPr/>
        </p:nvCxnSpPr>
        <p:spPr>
          <a:xfrm>
            <a:off x="3283175" y="3511800"/>
            <a:ext cx="510300" cy="28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30"/>
          <p:cNvSpPr/>
          <p:nvPr/>
        </p:nvSpPr>
        <p:spPr>
          <a:xfrm>
            <a:off x="3521675" y="37938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497" name="Google Shape;497;p30"/>
          <p:cNvSpPr txBox="1"/>
          <p:nvPr/>
        </p:nvSpPr>
        <p:spPr>
          <a:xfrm>
            <a:off x="5196200" y="387875"/>
            <a:ext cx="36468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Source Code Pro"/>
              <a:buAutoNum type="arabicPeriod"/>
            </a:pPr>
            <a:r>
              <a:rPr b="1" lang="en" sz="2800">
                <a:latin typeface="Source Code Pro"/>
                <a:ea typeface="Source Code Pro"/>
                <a:cs typeface="Source Code Pro"/>
                <a:sym typeface="Source Code Pro"/>
              </a:rPr>
              <a:t>Left leaning violation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8" name="Google Shape;498;p30"/>
          <p:cNvSpPr txBox="1"/>
          <p:nvPr/>
        </p:nvSpPr>
        <p:spPr>
          <a:xfrm>
            <a:off x="4840975" y="1775150"/>
            <a:ext cx="40020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rotateLeft(NODE): Let x be the right child of NODE. Make NODE the </a:t>
            </a:r>
            <a:r>
              <a:rPr b="1" lang="en" sz="2900">
                <a:latin typeface="Calibri"/>
                <a:ea typeface="Calibri"/>
                <a:cs typeface="Calibri"/>
                <a:sym typeface="Calibri"/>
              </a:rPr>
              <a:t>new left child </a:t>
            </a: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of x.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04" name="Google Shape;504;p31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1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31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07" name="Google Shape;507;p31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08" name="Google Shape;508;p31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11" name="Google Shape;511;p31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512" name="Google Shape;512;p31"/>
          <p:cNvSpPr/>
          <p:nvPr/>
        </p:nvSpPr>
        <p:spPr>
          <a:xfrm>
            <a:off x="2739563" y="42884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513" name="Google Shape;513;p31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514" name="Google Shape;514;p31"/>
          <p:cNvCxnSpPr>
            <a:stCxn id="515" idx="2"/>
            <a:endCxn id="512" idx="0"/>
          </p:cNvCxnSpPr>
          <p:nvPr/>
        </p:nvCxnSpPr>
        <p:spPr>
          <a:xfrm flipH="1">
            <a:off x="3011375" y="4065600"/>
            <a:ext cx="510300" cy="22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1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31"/>
          <p:cNvCxnSpPr>
            <a:stCxn id="508" idx="0"/>
            <a:endCxn id="506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31"/>
          <p:cNvCxnSpPr>
            <a:stCxn id="506" idx="5"/>
            <a:endCxn id="507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1"/>
          <p:cNvCxnSpPr>
            <a:stCxn id="510" idx="7"/>
            <a:endCxn id="508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1"/>
          <p:cNvCxnSpPr>
            <a:stCxn id="508" idx="5"/>
            <a:endCxn id="509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1"/>
          <p:cNvCxnSpPr/>
          <p:nvPr/>
        </p:nvCxnSpPr>
        <p:spPr>
          <a:xfrm>
            <a:off x="4840963" y="-12125"/>
            <a:ext cx="0" cy="50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31"/>
          <p:cNvCxnSpPr>
            <a:endCxn id="515" idx="0"/>
          </p:cNvCxnSpPr>
          <p:nvPr/>
        </p:nvCxnSpPr>
        <p:spPr>
          <a:xfrm>
            <a:off x="3283175" y="3511800"/>
            <a:ext cx="510300" cy="28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31"/>
          <p:cNvSpPr/>
          <p:nvPr/>
        </p:nvSpPr>
        <p:spPr>
          <a:xfrm>
            <a:off x="3521675" y="37938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523" name="Google Shape;523;p31"/>
          <p:cNvSpPr txBox="1"/>
          <p:nvPr/>
        </p:nvSpPr>
        <p:spPr>
          <a:xfrm>
            <a:off x="5196200" y="387875"/>
            <a:ext cx="36468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Source Code Pro"/>
              <a:buAutoNum type="arabicPeriod"/>
            </a:pPr>
            <a:r>
              <a:rPr b="1" lang="en" sz="2800">
                <a:latin typeface="Source Code Pro"/>
                <a:ea typeface="Source Code Pro"/>
                <a:cs typeface="Source Code Pro"/>
                <a:sym typeface="Source Code Pro"/>
              </a:rPr>
              <a:t>Left leaning violation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4" name="Google Shape;524;p31"/>
          <p:cNvSpPr txBox="1"/>
          <p:nvPr/>
        </p:nvSpPr>
        <p:spPr>
          <a:xfrm>
            <a:off x="4840975" y="1775150"/>
            <a:ext cx="40020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rotateLeft(NODE): Let x be the right child of NODE. Make NODE the </a:t>
            </a:r>
            <a:r>
              <a:rPr b="1" lang="en" sz="2900">
                <a:latin typeface="Calibri"/>
                <a:ea typeface="Calibri"/>
                <a:cs typeface="Calibri"/>
                <a:sym typeface="Calibri"/>
              </a:rPr>
              <a:t>new left child </a:t>
            </a: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of x.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250" y="0"/>
            <a:ext cx="6733500" cy="50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30" name="Google Shape;530;p32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2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32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33" name="Google Shape;533;p32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34" name="Google Shape;534;p32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35" name="Google Shape;535;p32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36" name="Google Shape;536;p32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37" name="Google Shape;537;p32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538" name="Google Shape;538;p32"/>
          <p:cNvSpPr/>
          <p:nvPr/>
        </p:nvSpPr>
        <p:spPr>
          <a:xfrm>
            <a:off x="2755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539" name="Google Shape;539;p32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540" name="Google Shape;540;p32"/>
          <p:cNvCxnSpPr>
            <a:stCxn id="541" idx="3"/>
            <a:endCxn id="538" idx="0"/>
          </p:cNvCxnSpPr>
          <p:nvPr/>
        </p:nvCxnSpPr>
        <p:spPr>
          <a:xfrm flipH="1">
            <a:off x="3026996" y="3160867"/>
            <a:ext cx="2058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32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2"/>
          <p:cNvCxnSpPr>
            <a:stCxn id="534" idx="0"/>
            <a:endCxn id="532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32"/>
          <p:cNvCxnSpPr>
            <a:stCxn id="532" idx="5"/>
            <a:endCxn id="533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2"/>
          <p:cNvCxnSpPr>
            <a:stCxn id="536" idx="7"/>
            <a:endCxn id="534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32"/>
          <p:cNvCxnSpPr>
            <a:stCxn id="534" idx="5"/>
            <a:endCxn id="535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2"/>
          <p:cNvCxnSpPr/>
          <p:nvPr/>
        </p:nvCxnSpPr>
        <p:spPr>
          <a:xfrm>
            <a:off x="4840963" y="-12125"/>
            <a:ext cx="0" cy="50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32"/>
          <p:cNvCxnSpPr>
            <a:stCxn id="537" idx="5"/>
            <a:endCxn id="541" idx="0"/>
          </p:cNvCxnSpPr>
          <p:nvPr/>
        </p:nvCxnSpPr>
        <p:spPr>
          <a:xfrm>
            <a:off x="3064992" y="2345742"/>
            <a:ext cx="3600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32"/>
          <p:cNvSpPr/>
          <p:nvPr/>
        </p:nvSpPr>
        <p:spPr>
          <a:xfrm>
            <a:off x="3153188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549" name="Google Shape;549;p32"/>
          <p:cNvSpPr txBox="1"/>
          <p:nvPr/>
        </p:nvSpPr>
        <p:spPr>
          <a:xfrm>
            <a:off x="5196200" y="387875"/>
            <a:ext cx="36468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Source Code Pro"/>
              <a:buAutoNum type="arabicPeriod"/>
            </a:pPr>
            <a:r>
              <a:rPr b="1" lang="en" sz="2800">
                <a:latin typeface="Source Code Pro"/>
                <a:ea typeface="Source Code Pro"/>
                <a:cs typeface="Source Code Pro"/>
                <a:sym typeface="Source Code Pro"/>
              </a:rPr>
              <a:t>Left leaning violation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0" name="Google Shape;550;p32"/>
          <p:cNvSpPr txBox="1"/>
          <p:nvPr/>
        </p:nvSpPr>
        <p:spPr>
          <a:xfrm>
            <a:off x="4840975" y="1775150"/>
            <a:ext cx="4002000" cy="2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rotateLeft(NODE): Let x be the right child of NODE. Make NODE the </a:t>
            </a:r>
            <a:r>
              <a:rPr b="1" lang="en" sz="2900">
                <a:latin typeface="Calibri"/>
                <a:ea typeface="Calibri"/>
                <a:cs typeface="Calibri"/>
                <a:sym typeface="Calibri"/>
              </a:rPr>
              <a:t>new left child </a:t>
            </a: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of x.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+18</a:t>
            </a:r>
            <a:endParaRPr/>
          </a:p>
        </p:txBody>
      </p:sp>
      <p:sp>
        <p:nvSpPr>
          <p:cNvPr id="556" name="Google Shape;556;p33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57" name="Google Shape;557;p33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33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33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60" name="Google Shape;560;p33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61" name="Google Shape;561;p33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62" name="Google Shape;562;p33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63" name="Google Shape;563;p33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64" name="Google Shape;564;p33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565" name="Google Shape;565;p33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566" name="Google Shape;566;p33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567" name="Google Shape;567;p33"/>
          <p:cNvCxnSpPr>
            <a:endCxn id="565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33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33"/>
          <p:cNvCxnSpPr>
            <a:stCxn id="561" idx="0"/>
            <a:endCxn id="559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33"/>
          <p:cNvCxnSpPr>
            <a:stCxn id="559" idx="5"/>
            <a:endCxn id="560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33"/>
          <p:cNvCxnSpPr>
            <a:stCxn id="563" idx="7"/>
            <a:endCxn id="561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33"/>
          <p:cNvCxnSpPr>
            <a:stCxn id="561" idx="5"/>
            <a:endCxn id="562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33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33"/>
          <p:cNvSpPr/>
          <p:nvPr/>
        </p:nvSpPr>
        <p:spPr>
          <a:xfrm>
            <a:off x="2747125" y="35914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575" name="Google Shape;575;p33"/>
          <p:cNvCxnSpPr>
            <a:stCxn id="574" idx="0"/>
          </p:cNvCxnSpPr>
          <p:nvPr/>
        </p:nvCxnSpPr>
        <p:spPr>
          <a:xfrm flipH="1" rot="10800000">
            <a:off x="3018925" y="32404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33"/>
          <p:cNvSpPr/>
          <p:nvPr/>
        </p:nvSpPr>
        <p:spPr>
          <a:xfrm>
            <a:off x="637585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77" name="Google Shape;577;p33"/>
          <p:cNvCxnSpPr/>
          <p:nvPr/>
        </p:nvCxnSpPr>
        <p:spPr>
          <a:xfrm flipH="1">
            <a:off x="618475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3"/>
          <p:cNvCxnSpPr/>
          <p:nvPr/>
        </p:nvCxnSpPr>
        <p:spPr>
          <a:xfrm>
            <a:off x="691944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33"/>
          <p:cNvSpPr/>
          <p:nvPr/>
        </p:nvSpPr>
        <p:spPr>
          <a:xfrm>
            <a:off x="583225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80" name="Google Shape;580;p33"/>
          <p:cNvSpPr/>
          <p:nvPr/>
        </p:nvSpPr>
        <p:spPr>
          <a:xfrm>
            <a:off x="60557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81" name="Google Shape;581;p33"/>
          <p:cNvSpPr/>
          <p:nvPr/>
        </p:nvSpPr>
        <p:spPr>
          <a:xfrm>
            <a:off x="545190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82" name="Google Shape;582;p33"/>
          <p:cNvSpPr/>
          <p:nvPr/>
        </p:nvSpPr>
        <p:spPr>
          <a:xfrm>
            <a:off x="573872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83" name="Google Shape;583;p33"/>
          <p:cNvSpPr/>
          <p:nvPr/>
        </p:nvSpPr>
        <p:spPr>
          <a:xfrm>
            <a:off x="482465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84" name="Google Shape;584;p33"/>
          <p:cNvSpPr/>
          <p:nvPr/>
        </p:nvSpPr>
        <p:spPr>
          <a:xfrm>
            <a:off x="691945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585" name="Google Shape;585;p33"/>
          <p:cNvSpPr/>
          <p:nvPr/>
        </p:nvSpPr>
        <p:spPr>
          <a:xfrm>
            <a:off x="73654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586" name="Google Shape;586;p33"/>
          <p:cNvSpPr/>
          <p:nvPr/>
        </p:nvSpPr>
        <p:spPr>
          <a:xfrm>
            <a:off x="674320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587" name="Google Shape;587;p33"/>
          <p:cNvCxnSpPr>
            <a:endCxn id="585" idx="0"/>
          </p:cNvCxnSpPr>
          <p:nvPr/>
        </p:nvCxnSpPr>
        <p:spPr>
          <a:xfrm>
            <a:off x="736547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33"/>
          <p:cNvCxnSpPr/>
          <p:nvPr/>
        </p:nvCxnSpPr>
        <p:spPr>
          <a:xfrm flipH="1">
            <a:off x="697505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33"/>
          <p:cNvCxnSpPr>
            <a:stCxn id="581" idx="0"/>
            <a:endCxn id="579" idx="3"/>
          </p:cNvCxnSpPr>
          <p:nvPr/>
        </p:nvCxnSpPr>
        <p:spPr>
          <a:xfrm flipH="1" rot="10800000">
            <a:off x="572370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3"/>
          <p:cNvCxnSpPr>
            <a:stCxn id="579" idx="5"/>
            <a:endCxn id="580" idx="0"/>
          </p:cNvCxnSpPr>
          <p:nvPr/>
        </p:nvCxnSpPr>
        <p:spPr>
          <a:xfrm>
            <a:off x="629624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3"/>
          <p:cNvCxnSpPr>
            <a:stCxn id="583" idx="7"/>
            <a:endCxn id="581" idx="3"/>
          </p:cNvCxnSpPr>
          <p:nvPr/>
        </p:nvCxnSpPr>
        <p:spPr>
          <a:xfrm flipH="1" rot="10800000">
            <a:off x="528864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3"/>
          <p:cNvCxnSpPr>
            <a:stCxn id="581" idx="5"/>
            <a:endCxn id="582" idx="0"/>
          </p:cNvCxnSpPr>
          <p:nvPr/>
        </p:nvCxnSpPr>
        <p:spPr>
          <a:xfrm>
            <a:off x="591589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3"/>
          <p:cNvCxnSpPr>
            <a:stCxn id="585" idx="5"/>
          </p:cNvCxnSpPr>
          <p:nvPr/>
        </p:nvCxnSpPr>
        <p:spPr>
          <a:xfrm>
            <a:off x="7829467" y="3160867"/>
            <a:ext cx="238500" cy="33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33"/>
          <p:cNvSpPr/>
          <p:nvPr/>
        </p:nvSpPr>
        <p:spPr>
          <a:xfrm>
            <a:off x="7909075" y="34986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595" name="Google Shape;595;p33"/>
          <p:cNvSpPr txBox="1"/>
          <p:nvPr/>
        </p:nvSpPr>
        <p:spPr>
          <a:xfrm>
            <a:off x="5223600" y="4135075"/>
            <a:ext cx="34326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latin typeface="Source Code Pro"/>
                <a:ea typeface="Source Code Pro"/>
                <a:cs typeface="Source Code Pro"/>
                <a:sym typeface="Source Code Pro"/>
              </a:rPr>
              <a:t>Old</a:t>
            </a:r>
            <a:endParaRPr b="1" sz="2900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548700" y="4182075"/>
            <a:ext cx="34326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endParaRPr b="1" sz="2900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+18</a:t>
            </a:r>
            <a:endParaRPr/>
          </a:p>
        </p:txBody>
      </p:sp>
      <p:sp>
        <p:nvSpPr>
          <p:cNvPr id="602" name="Google Shape;602;p34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603" name="Google Shape;603;p34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34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" name="Google Shape;605;p34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06" name="Google Shape;606;p34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607" name="Google Shape;607;p34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08" name="Google Shape;608;p34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09" name="Google Shape;609;p34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10" name="Google Shape;610;p34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611" name="Google Shape;611;p34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612" name="Google Shape;612;p34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613" name="Google Shape;613;p34"/>
          <p:cNvCxnSpPr>
            <a:endCxn id="611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4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4"/>
          <p:cNvCxnSpPr>
            <a:stCxn id="607" idx="0"/>
            <a:endCxn id="605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34"/>
          <p:cNvCxnSpPr>
            <a:stCxn id="605" idx="5"/>
            <a:endCxn id="606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34"/>
          <p:cNvCxnSpPr>
            <a:stCxn id="609" idx="7"/>
            <a:endCxn id="607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34"/>
          <p:cNvCxnSpPr>
            <a:stCxn id="607" idx="5"/>
            <a:endCxn id="608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34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34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621" name="Google Shape;621;p34"/>
          <p:cNvSpPr/>
          <p:nvPr/>
        </p:nvSpPr>
        <p:spPr>
          <a:xfrm>
            <a:off x="5983550" y="20803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7710025" y="20803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623" name="Google Shape;623;p34"/>
          <p:cNvSpPr/>
          <p:nvPr/>
        </p:nvSpPr>
        <p:spPr>
          <a:xfrm>
            <a:off x="7346675" y="29241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624" name="Google Shape;624;p34"/>
          <p:cNvSpPr/>
          <p:nvPr/>
        </p:nvSpPr>
        <p:spPr>
          <a:xfrm>
            <a:off x="5292850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6676388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626" name="Google Shape;626;p34"/>
          <p:cNvCxnSpPr>
            <a:stCxn id="621" idx="0"/>
            <a:endCxn id="620" idx="1"/>
          </p:cNvCxnSpPr>
          <p:nvPr/>
        </p:nvCxnSpPr>
        <p:spPr>
          <a:xfrm flipH="1" rot="10800000">
            <a:off x="6436100" y="1584150"/>
            <a:ext cx="5790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34"/>
          <p:cNvCxnSpPr>
            <a:stCxn id="620" idx="3"/>
            <a:endCxn id="622" idx="0"/>
          </p:cNvCxnSpPr>
          <p:nvPr/>
        </p:nvCxnSpPr>
        <p:spPr>
          <a:xfrm>
            <a:off x="7628250" y="1584200"/>
            <a:ext cx="3885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34"/>
          <p:cNvSpPr/>
          <p:nvPr/>
        </p:nvSpPr>
        <p:spPr>
          <a:xfrm>
            <a:off x="5984625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29" name="Google Shape;629;p34"/>
          <p:cNvCxnSpPr/>
          <p:nvPr/>
        </p:nvCxnSpPr>
        <p:spPr>
          <a:xfrm flipH="1">
            <a:off x="5599450" y="25111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34"/>
          <p:cNvCxnSpPr>
            <a:stCxn id="621" idx="2"/>
            <a:endCxn id="628" idx="0"/>
          </p:cNvCxnSpPr>
          <p:nvPr/>
        </p:nvCxnSpPr>
        <p:spPr>
          <a:xfrm flipH="1">
            <a:off x="6291200" y="25111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34"/>
          <p:cNvCxnSpPr>
            <a:endCxn id="625" idx="0"/>
          </p:cNvCxnSpPr>
          <p:nvPr/>
        </p:nvCxnSpPr>
        <p:spPr>
          <a:xfrm>
            <a:off x="6764288" y="25537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34"/>
          <p:cNvCxnSpPr>
            <a:stCxn id="623" idx="0"/>
            <a:endCxn id="622" idx="2"/>
          </p:cNvCxnSpPr>
          <p:nvPr/>
        </p:nvCxnSpPr>
        <p:spPr>
          <a:xfrm flipH="1" rot="10800000">
            <a:off x="7653275" y="2511300"/>
            <a:ext cx="363300" cy="4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34"/>
          <p:cNvCxnSpPr>
            <a:stCxn id="622" idx="2"/>
            <a:endCxn id="634" idx="0"/>
          </p:cNvCxnSpPr>
          <p:nvPr/>
        </p:nvCxnSpPr>
        <p:spPr>
          <a:xfrm>
            <a:off x="8016625" y="2511150"/>
            <a:ext cx="6378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34"/>
          <p:cNvSpPr/>
          <p:nvPr/>
        </p:nvSpPr>
        <p:spPr>
          <a:xfrm>
            <a:off x="2747125" y="35914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636" name="Google Shape;636;p34"/>
          <p:cNvCxnSpPr>
            <a:stCxn id="635" idx="0"/>
          </p:cNvCxnSpPr>
          <p:nvPr/>
        </p:nvCxnSpPr>
        <p:spPr>
          <a:xfrm flipH="1" rot="10800000">
            <a:off x="3018925" y="32404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34"/>
          <p:cNvSpPr/>
          <p:nvPr/>
        </p:nvSpPr>
        <p:spPr>
          <a:xfrm>
            <a:off x="8316950" y="2911975"/>
            <a:ext cx="6876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15 18</a:t>
            </a:r>
            <a:endParaRPr/>
          </a:p>
        </p:txBody>
      </p:sp>
      <p:sp>
        <p:nvSpPr>
          <p:cNvPr id="638" name="Google Shape;638;p34"/>
          <p:cNvSpPr txBox="1"/>
          <p:nvPr/>
        </p:nvSpPr>
        <p:spPr>
          <a:xfrm>
            <a:off x="506200" y="4135075"/>
            <a:ext cx="81498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Source Code Pro"/>
                <a:ea typeface="Source Code Pro"/>
                <a:cs typeface="Source Code Pro"/>
                <a:sym typeface="Source Code Pro"/>
              </a:rPr>
              <a:t>Let’s add 38. Where should it go?</a:t>
            </a:r>
            <a:endParaRPr sz="2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+38</a:t>
            </a:r>
            <a:endParaRPr/>
          </a:p>
        </p:txBody>
      </p:sp>
      <p:sp>
        <p:nvSpPr>
          <p:cNvPr id="644" name="Google Shape;644;p35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645" name="Google Shape;645;p35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35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35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48" name="Google Shape;648;p35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649" name="Google Shape;649;p35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50" name="Google Shape;650;p35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51" name="Google Shape;651;p35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52" name="Google Shape;652;p35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653" name="Google Shape;653;p35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654" name="Google Shape;654;p35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655" name="Google Shape;655;p35"/>
          <p:cNvCxnSpPr>
            <a:endCxn id="653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35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35"/>
          <p:cNvCxnSpPr>
            <a:stCxn id="649" idx="0"/>
            <a:endCxn id="647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5"/>
          <p:cNvCxnSpPr>
            <a:stCxn id="647" idx="5"/>
            <a:endCxn id="648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35"/>
          <p:cNvCxnSpPr>
            <a:stCxn id="651" idx="7"/>
            <a:endCxn id="649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35"/>
          <p:cNvCxnSpPr>
            <a:stCxn id="649" idx="5"/>
            <a:endCxn id="650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35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35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663" name="Google Shape;663;p35"/>
          <p:cNvSpPr/>
          <p:nvPr/>
        </p:nvSpPr>
        <p:spPr>
          <a:xfrm>
            <a:off x="5983550" y="20803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664" name="Google Shape;664;p35"/>
          <p:cNvSpPr/>
          <p:nvPr/>
        </p:nvSpPr>
        <p:spPr>
          <a:xfrm>
            <a:off x="7710025" y="20803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665" name="Google Shape;665;p35"/>
          <p:cNvSpPr/>
          <p:nvPr/>
        </p:nvSpPr>
        <p:spPr>
          <a:xfrm>
            <a:off x="7346675" y="29241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666" name="Google Shape;666;p35"/>
          <p:cNvSpPr/>
          <p:nvPr/>
        </p:nvSpPr>
        <p:spPr>
          <a:xfrm>
            <a:off x="8162750" y="2911975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15 18 38</a:t>
            </a:r>
            <a:endParaRPr/>
          </a:p>
        </p:txBody>
      </p:sp>
      <p:sp>
        <p:nvSpPr>
          <p:cNvPr id="667" name="Google Shape;667;p35"/>
          <p:cNvSpPr/>
          <p:nvPr/>
        </p:nvSpPr>
        <p:spPr>
          <a:xfrm>
            <a:off x="5292850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68" name="Google Shape;668;p35"/>
          <p:cNvSpPr/>
          <p:nvPr/>
        </p:nvSpPr>
        <p:spPr>
          <a:xfrm>
            <a:off x="6676388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669" name="Google Shape;669;p35"/>
          <p:cNvCxnSpPr>
            <a:stCxn id="663" idx="0"/>
            <a:endCxn id="662" idx="1"/>
          </p:cNvCxnSpPr>
          <p:nvPr/>
        </p:nvCxnSpPr>
        <p:spPr>
          <a:xfrm flipH="1" rot="10800000">
            <a:off x="6436100" y="1584150"/>
            <a:ext cx="5790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35"/>
          <p:cNvCxnSpPr>
            <a:stCxn id="662" idx="3"/>
            <a:endCxn id="664" idx="0"/>
          </p:cNvCxnSpPr>
          <p:nvPr/>
        </p:nvCxnSpPr>
        <p:spPr>
          <a:xfrm>
            <a:off x="7628250" y="1584200"/>
            <a:ext cx="3885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35"/>
          <p:cNvSpPr/>
          <p:nvPr/>
        </p:nvSpPr>
        <p:spPr>
          <a:xfrm>
            <a:off x="5984625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72" name="Google Shape;672;p35"/>
          <p:cNvCxnSpPr/>
          <p:nvPr/>
        </p:nvCxnSpPr>
        <p:spPr>
          <a:xfrm flipH="1">
            <a:off x="5599450" y="25111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5"/>
          <p:cNvCxnSpPr>
            <a:stCxn id="663" idx="2"/>
            <a:endCxn id="671" idx="0"/>
          </p:cNvCxnSpPr>
          <p:nvPr/>
        </p:nvCxnSpPr>
        <p:spPr>
          <a:xfrm flipH="1">
            <a:off x="6291200" y="25111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5"/>
          <p:cNvCxnSpPr>
            <a:endCxn id="668" idx="0"/>
          </p:cNvCxnSpPr>
          <p:nvPr/>
        </p:nvCxnSpPr>
        <p:spPr>
          <a:xfrm>
            <a:off x="6764288" y="25537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35"/>
          <p:cNvCxnSpPr>
            <a:stCxn id="665" idx="0"/>
            <a:endCxn id="664" idx="2"/>
          </p:cNvCxnSpPr>
          <p:nvPr/>
        </p:nvCxnSpPr>
        <p:spPr>
          <a:xfrm flipH="1" rot="10800000">
            <a:off x="7653275" y="2511300"/>
            <a:ext cx="363300" cy="4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35"/>
          <p:cNvCxnSpPr>
            <a:stCxn id="664" idx="2"/>
            <a:endCxn id="666" idx="0"/>
          </p:cNvCxnSpPr>
          <p:nvPr/>
        </p:nvCxnSpPr>
        <p:spPr>
          <a:xfrm>
            <a:off x="8016625" y="2511150"/>
            <a:ext cx="5988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35"/>
          <p:cNvSpPr/>
          <p:nvPr/>
        </p:nvSpPr>
        <p:spPr>
          <a:xfrm>
            <a:off x="2747125" y="35914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678" name="Google Shape;678;p35"/>
          <p:cNvCxnSpPr>
            <a:stCxn id="677" idx="0"/>
          </p:cNvCxnSpPr>
          <p:nvPr/>
        </p:nvCxnSpPr>
        <p:spPr>
          <a:xfrm flipH="1" rot="10800000">
            <a:off x="3018925" y="32404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35"/>
          <p:cNvCxnSpPr>
            <a:endCxn id="680" idx="0"/>
          </p:cNvCxnSpPr>
          <p:nvPr/>
        </p:nvCxnSpPr>
        <p:spPr>
          <a:xfrm>
            <a:off x="3466825" y="3200700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" name="Google Shape;680;p35"/>
          <p:cNvSpPr/>
          <p:nvPr/>
        </p:nvSpPr>
        <p:spPr>
          <a:xfrm>
            <a:off x="3466825" y="36939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+38</a:t>
            </a:r>
            <a:endParaRPr/>
          </a:p>
        </p:txBody>
      </p:sp>
      <p:sp>
        <p:nvSpPr>
          <p:cNvPr id="686" name="Google Shape;686;p36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687" name="Google Shape;687;p36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36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36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90" name="Google Shape;690;p36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691" name="Google Shape;691;p36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92" name="Google Shape;692;p36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93" name="Google Shape;693;p36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94" name="Google Shape;694;p36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695" name="Google Shape;695;p36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696" name="Google Shape;696;p36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697" name="Google Shape;697;p36"/>
          <p:cNvCxnSpPr>
            <a:endCxn id="695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36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6"/>
          <p:cNvCxnSpPr>
            <a:stCxn id="691" idx="0"/>
            <a:endCxn id="689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6"/>
          <p:cNvCxnSpPr>
            <a:stCxn id="689" idx="5"/>
            <a:endCxn id="690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6"/>
          <p:cNvCxnSpPr>
            <a:stCxn id="693" idx="7"/>
            <a:endCxn id="691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36"/>
          <p:cNvCxnSpPr>
            <a:stCxn id="691" idx="5"/>
            <a:endCxn id="692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36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36"/>
          <p:cNvSpPr/>
          <p:nvPr/>
        </p:nvSpPr>
        <p:spPr>
          <a:xfrm>
            <a:off x="2747125" y="35914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705" name="Google Shape;705;p36"/>
          <p:cNvCxnSpPr>
            <a:stCxn id="704" idx="0"/>
          </p:cNvCxnSpPr>
          <p:nvPr/>
        </p:nvCxnSpPr>
        <p:spPr>
          <a:xfrm flipH="1" rot="10800000">
            <a:off x="3018925" y="32404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36"/>
          <p:cNvCxnSpPr>
            <a:endCxn id="707" idx="0"/>
          </p:cNvCxnSpPr>
          <p:nvPr/>
        </p:nvCxnSpPr>
        <p:spPr>
          <a:xfrm>
            <a:off x="3466825" y="3200700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36"/>
          <p:cNvSpPr/>
          <p:nvPr/>
        </p:nvSpPr>
        <p:spPr>
          <a:xfrm>
            <a:off x="3466825" y="36939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sp>
        <p:nvSpPr>
          <p:cNvPr id="708" name="Google Shape;708;p36"/>
          <p:cNvSpPr txBox="1"/>
          <p:nvPr/>
        </p:nvSpPr>
        <p:spPr>
          <a:xfrm>
            <a:off x="4945700" y="160875"/>
            <a:ext cx="4013400" cy="3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If there are any </a:t>
            </a:r>
            <a:r>
              <a:rPr i="1" lang="en" sz="1500">
                <a:latin typeface="Calibri"/>
                <a:ea typeface="Calibri"/>
                <a:cs typeface="Calibri"/>
                <a:sym typeface="Calibri"/>
              </a:rPr>
              <a:t>nodes with two red children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, we have a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Temporary 4 Node.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48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 u="sng">
                <a:latin typeface="Calibri"/>
                <a:ea typeface="Calibri"/>
                <a:cs typeface="Calibri"/>
                <a:sym typeface="Calibri"/>
              </a:rPr>
              <a:t>Color flip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the node to emulate the split operation.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6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710" name="Google Shape;710;p36"/>
          <p:cNvSpPr/>
          <p:nvPr/>
        </p:nvSpPr>
        <p:spPr>
          <a:xfrm>
            <a:off x="5983550" y="20803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7710025" y="20803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7346675" y="29241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8162750" y="2911975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15 18 38</a:t>
            </a: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5292850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15" name="Google Shape;715;p36"/>
          <p:cNvSpPr/>
          <p:nvPr/>
        </p:nvSpPr>
        <p:spPr>
          <a:xfrm>
            <a:off x="6676388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716" name="Google Shape;716;p36"/>
          <p:cNvCxnSpPr>
            <a:stCxn id="710" idx="0"/>
            <a:endCxn id="709" idx="1"/>
          </p:cNvCxnSpPr>
          <p:nvPr/>
        </p:nvCxnSpPr>
        <p:spPr>
          <a:xfrm flipH="1" rot="10800000">
            <a:off x="6436100" y="1584150"/>
            <a:ext cx="5790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36"/>
          <p:cNvCxnSpPr>
            <a:stCxn id="709" idx="3"/>
            <a:endCxn id="711" idx="0"/>
          </p:cNvCxnSpPr>
          <p:nvPr/>
        </p:nvCxnSpPr>
        <p:spPr>
          <a:xfrm>
            <a:off x="7628250" y="1584200"/>
            <a:ext cx="3885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Google Shape;718;p36"/>
          <p:cNvSpPr/>
          <p:nvPr/>
        </p:nvSpPr>
        <p:spPr>
          <a:xfrm>
            <a:off x="5984625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719" name="Google Shape;719;p36"/>
          <p:cNvCxnSpPr/>
          <p:nvPr/>
        </p:nvCxnSpPr>
        <p:spPr>
          <a:xfrm flipH="1">
            <a:off x="5599450" y="25111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36"/>
          <p:cNvCxnSpPr>
            <a:stCxn id="710" idx="2"/>
            <a:endCxn id="718" idx="0"/>
          </p:cNvCxnSpPr>
          <p:nvPr/>
        </p:nvCxnSpPr>
        <p:spPr>
          <a:xfrm flipH="1">
            <a:off x="6291200" y="25111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36"/>
          <p:cNvCxnSpPr>
            <a:endCxn id="715" idx="0"/>
          </p:cNvCxnSpPr>
          <p:nvPr/>
        </p:nvCxnSpPr>
        <p:spPr>
          <a:xfrm>
            <a:off x="6764288" y="25537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36"/>
          <p:cNvCxnSpPr>
            <a:stCxn id="712" idx="0"/>
            <a:endCxn id="711" idx="2"/>
          </p:cNvCxnSpPr>
          <p:nvPr/>
        </p:nvCxnSpPr>
        <p:spPr>
          <a:xfrm flipH="1" rot="10800000">
            <a:off x="7653275" y="2511300"/>
            <a:ext cx="363300" cy="4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36"/>
          <p:cNvCxnSpPr>
            <a:stCxn id="711" idx="2"/>
            <a:endCxn id="713" idx="0"/>
          </p:cNvCxnSpPr>
          <p:nvPr/>
        </p:nvCxnSpPr>
        <p:spPr>
          <a:xfrm>
            <a:off x="8016625" y="2511150"/>
            <a:ext cx="5988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+38</a:t>
            </a:r>
            <a:endParaRPr/>
          </a:p>
        </p:txBody>
      </p:sp>
      <p:sp>
        <p:nvSpPr>
          <p:cNvPr id="729" name="Google Shape;729;p37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730" name="Google Shape;730;p37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37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37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33" name="Google Shape;733;p37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35" name="Google Shape;735;p37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36" name="Google Shape;736;p37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37" name="Google Shape;737;p37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738" name="Google Shape;738;p37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739" name="Google Shape;739;p37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740" name="Google Shape;740;p37"/>
          <p:cNvCxnSpPr>
            <a:endCxn id="738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37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37"/>
          <p:cNvCxnSpPr>
            <a:stCxn id="734" idx="0"/>
            <a:endCxn id="732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37"/>
          <p:cNvCxnSpPr>
            <a:stCxn id="732" idx="5"/>
            <a:endCxn id="733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37"/>
          <p:cNvCxnSpPr>
            <a:stCxn id="736" idx="7"/>
            <a:endCxn id="734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37"/>
          <p:cNvCxnSpPr>
            <a:stCxn id="734" idx="5"/>
            <a:endCxn id="735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37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37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7550450" y="230170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14     18</a:t>
            </a:r>
            <a:endParaRPr/>
          </a:p>
        </p:txBody>
      </p:sp>
      <p:sp>
        <p:nvSpPr>
          <p:cNvPr id="750" name="Google Shape;750;p37"/>
          <p:cNvSpPr/>
          <p:nvPr/>
        </p:nvSpPr>
        <p:spPr>
          <a:xfrm>
            <a:off x="7187100" y="31454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751" name="Google Shape;751;p37"/>
          <p:cNvSpPr/>
          <p:nvPr/>
        </p:nvSpPr>
        <p:spPr>
          <a:xfrm>
            <a:off x="7926975" y="3133325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752" name="Google Shape;752;p37"/>
          <p:cNvSpPr/>
          <p:nvPr/>
        </p:nvSpPr>
        <p:spPr>
          <a:xfrm>
            <a:off x="4952238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6335775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754" name="Google Shape;754;p37"/>
          <p:cNvCxnSpPr>
            <a:stCxn id="748" idx="0"/>
          </p:cNvCxnSpPr>
          <p:nvPr/>
        </p:nvCxnSpPr>
        <p:spPr>
          <a:xfrm flipH="1" rot="10800000">
            <a:off x="6095488" y="1781250"/>
            <a:ext cx="10065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37"/>
          <p:cNvCxnSpPr/>
          <p:nvPr/>
        </p:nvCxnSpPr>
        <p:spPr>
          <a:xfrm>
            <a:off x="7418400" y="1806750"/>
            <a:ext cx="5343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Google Shape;756;p37"/>
          <p:cNvSpPr/>
          <p:nvPr/>
        </p:nvSpPr>
        <p:spPr>
          <a:xfrm>
            <a:off x="5644013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757" name="Google Shape;757;p37"/>
          <p:cNvCxnSpPr/>
          <p:nvPr/>
        </p:nvCxnSpPr>
        <p:spPr>
          <a:xfrm flipH="1">
            <a:off x="5258838" y="27592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37"/>
          <p:cNvCxnSpPr>
            <a:stCxn id="748" idx="2"/>
            <a:endCxn id="756" idx="0"/>
          </p:cNvCxnSpPr>
          <p:nvPr/>
        </p:nvCxnSpPr>
        <p:spPr>
          <a:xfrm flipH="1">
            <a:off x="5950588" y="27592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37"/>
          <p:cNvCxnSpPr>
            <a:endCxn id="753" idx="0"/>
          </p:cNvCxnSpPr>
          <p:nvPr/>
        </p:nvCxnSpPr>
        <p:spPr>
          <a:xfrm>
            <a:off x="6423675" y="28018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37"/>
          <p:cNvCxnSpPr>
            <a:stCxn id="750" idx="0"/>
            <a:endCxn id="749" idx="1"/>
          </p:cNvCxnSpPr>
          <p:nvPr/>
        </p:nvCxnSpPr>
        <p:spPr>
          <a:xfrm flipH="1" rot="10800000">
            <a:off x="7493700" y="2517250"/>
            <a:ext cx="567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37"/>
          <p:cNvSpPr/>
          <p:nvPr/>
        </p:nvSpPr>
        <p:spPr>
          <a:xfrm>
            <a:off x="2747125" y="35914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762" name="Google Shape;762;p37"/>
          <p:cNvCxnSpPr>
            <a:stCxn id="761" idx="0"/>
          </p:cNvCxnSpPr>
          <p:nvPr/>
        </p:nvCxnSpPr>
        <p:spPr>
          <a:xfrm flipH="1" rot="10800000">
            <a:off x="3018925" y="32404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37"/>
          <p:cNvCxnSpPr>
            <a:endCxn id="764" idx="0"/>
          </p:cNvCxnSpPr>
          <p:nvPr/>
        </p:nvCxnSpPr>
        <p:spPr>
          <a:xfrm>
            <a:off x="3466825" y="3200700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4" name="Google Shape;764;p37"/>
          <p:cNvSpPr/>
          <p:nvPr/>
        </p:nvSpPr>
        <p:spPr>
          <a:xfrm>
            <a:off x="3466825" y="36939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765" name="Google Shape;765;p37"/>
          <p:cNvCxnSpPr>
            <a:stCxn id="751" idx="0"/>
            <a:endCxn id="749" idx="2"/>
          </p:cNvCxnSpPr>
          <p:nvPr/>
        </p:nvCxnSpPr>
        <p:spPr>
          <a:xfrm rot="10800000">
            <a:off x="8003025" y="2732525"/>
            <a:ext cx="191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6" name="Google Shape;766;p37"/>
          <p:cNvSpPr/>
          <p:nvPr/>
        </p:nvSpPr>
        <p:spPr>
          <a:xfrm>
            <a:off x="8549138" y="307752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767" name="Google Shape;767;p37"/>
          <p:cNvCxnSpPr/>
          <p:nvPr/>
        </p:nvCxnSpPr>
        <p:spPr>
          <a:xfrm>
            <a:off x="8339988" y="2749925"/>
            <a:ext cx="492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+38</a:t>
            </a:r>
            <a:endParaRPr/>
          </a:p>
        </p:txBody>
      </p:sp>
      <p:sp>
        <p:nvSpPr>
          <p:cNvPr id="773" name="Google Shape;773;p38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774" name="Google Shape;774;p38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38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" name="Google Shape;776;p38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78" name="Google Shape;778;p38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79" name="Google Shape;779;p38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80" name="Google Shape;780;p38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81" name="Google Shape;781;p38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782" name="Google Shape;782;p38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783" name="Google Shape;783;p38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784" name="Google Shape;784;p38"/>
          <p:cNvCxnSpPr>
            <a:endCxn id="782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38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38"/>
          <p:cNvCxnSpPr>
            <a:stCxn id="778" idx="0"/>
            <a:endCxn id="776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38"/>
          <p:cNvCxnSpPr>
            <a:stCxn id="776" idx="5"/>
            <a:endCxn id="777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38"/>
          <p:cNvCxnSpPr>
            <a:stCxn id="780" idx="7"/>
            <a:endCxn id="778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38"/>
          <p:cNvCxnSpPr>
            <a:stCxn id="778" idx="5"/>
            <a:endCxn id="779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38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38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792" name="Google Shape;792;p38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793" name="Google Shape;793;p38"/>
          <p:cNvSpPr/>
          <p:nvPr/>
        </p:nvSpPr>
        <p:spPr>
          <a:xfrm>
            <a:off x="7550450" y="230170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14     18</a:t>
            </a:r>
            <a:endParaRPr/>
          </a:p>
        </p:txBody>
      </p:sp>
      <p:sp>
        <p:nvSpPr>
          <p:cNvPr id="794" name="Google Shape;794;p38"/>
          <p:cNvSpPr/>
          <p:nvPr/>
        </p:nvSpPr>
        <p:spPr>
          <a:xfrm>
            <a:off x="7187100" y="31454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795" name="Google Shape;795;p38"/>
          <p:cNvSpPr/>
          <p:nvPr/>
        </p:nvSpPr>
        <p:spPr>
          <a:xfrm>
            <a:off x="7926975" y="3133325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796" name="Google Shape;796;p38"/>
          <p:cNvSpPr/>
          <p:nvPr/>
        </p:nvSpPr>
        <p:spPr>
          <a:xfrm>
            <a:off x="4952238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7" name="Google Shape;797;p38"/>
          <p:cNvSpPr/>
          <p:nvPr/>
        </p:nvSpPr>
        <p:spPr>
          <a:xfrm>
            <a:off x="6335775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798" name="Google Shape;798;p38"/>
          <p:cNvCxnSpPr>
            <a:stCxn id="792" idx="0"/>
          </p:cNvCxnSpPr>
          <p:nvPr/>
        </p:nvCxnSpPr>
        <p:spPr>
          <a:xfrm flipH="1" rot="10800000">
            <a:off x="6095488" y="1781250"/>
            <a:ext cx="10065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38"/>
          <p:cNvCxnSpPr/>
          <p:nvPr/>
        </p:nvCxnSpPr>
        <p:spPr>
          <a:xfrm>
            <a:off x="7418400" y="1806750"/>
            <a:ext cx="5343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0" name="Google Shape;800;p38"/>
          <p:cNvSpPr/>
          <p:nvPr/>
        </p:nvSpPr>
        <p:spPr>
          <a:xfrm>
            <a:off x="5644013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801" name="Google Shape;801;p38"/>
          <p:cNvCxnSpPr/>
          <p:nvPr/>
        </p:nvCxnSpPr>
        <p:spPr>
          <a:xfrm flipH="1">
            <a:off x="5258838" y="27592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38"/>
          <p:cNvCxnSpPr>
            <a:stCxn id="792" idx="2"/>
            <a:endCxn id="800" idx="0"/>
          </p:cNvCxnSpPr>
          <p:nvPr/>
        </p:nvCxnSpPr>
        <p:spPr>
          <a:xfrm flipH="1">
            <a:off x="5950588" y="27592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38"/>
          <p:cNvCxnSpPr>
            <a:endCxn id="797" idx="0"/>
          </p:cNvCxnSpPr>
          <p:nvPr/>
        </p:nvCxnSpPr>
        <p:spPr>
          <a:xfrm>
            <a:off x="6423675" y="28018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38"/>
          <p:cNvCxnSpPr>
            <a:stCxn id="794" idx="0"/>
            <a:endCxn id="793" idx="1"/>
          </p:cNvCxnSpPr>
          <p:nvPr/>
        </p:nvCxnSpPr>
        <p:spPr>
          <a:xfrm flipH="1" rot="10800000">
            <a:off x="7493700" y="2517250"/>
            <a:ext cx="567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38"/>
          <p:cNvSpPr/>
          <p:nvPr/>
        </p:nvSpPr>
        <p:spPr>
          <a:xfrm>
            <a:off x="2747125" y="35914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806" name="Google Shape;806;p38"/>
          <p:cNvCxnSpPr>
            <a:stCxn id="805" idx="0"/>
          </p:cNvCxnSpPr>
          <p:nvPr/>
        </p:nvCxnSpPr>
        <p:spPr>
          <a:xfrm flipH="1" rot="10800000">
            <a:off x="3018925" y="32404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38"/>
          <p:cNvCxnSpPr>
            <a:endCxn id="808" idx="0"/>
          </p:cNvCxnSpPr>
          <p:nvPr/>
        </p:nvCxnSpPr>
        <p:spPr>
          <a:xfrm>
            <a:off x="3466825" y="3200700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38"/>
          <p:cNvSpPr/>
          <p:nvPr/>
        </p:nvSpPr>
        <p:spPr>
          <a:xfrm>
            <a:off x="3466825" y="36939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809" name="Google Shape;809;p38"/>
          <p:cNvCxnSpPr>
            <a:stCxn id="795" idx="0"/>
            <a:endCxn id="793" idx="2"/>
          </p:cNvCxnSpPr>
          <p:nvPr/>
        </p:nvCxnSpPr>
        <p:spPr>
          <a:xfrm rot="10800000">
            <a:off x="8003025" y="2732525"/>
            <a:ext cx="191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0" name="Google Shape;810;p38"/>
          <p:cNvSpPr/>
          <p:nvPr/>
        </p:nvSpPr>
        <p:spPr>
          <a:xfrm>
            <a:off x="8549138" y="307752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811" name="Google Shape;811;p38"/>
          <p:cNvCxnSpPr/>
          <p:nvPr/>
        </p:nvCxnSpPr>
        <p:spPr>
          <a:xfrm>
            <a:off x="8339988" y="2749925"/>
            <a:ext cx="492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2" name="Google Shape;812;p38"/>
          <p:cNvSpPr txBox="1"/>
          <p:nvPr/>
        </p:nvSpPr>
        <p:spPr>
          <a:xfrm>
            <a:off x="4658650" y="3941950"/>
            <a:ext cx="41106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ource Code Pro"/>
                <a:ea typeface="Source Code Pro"/>
                <a:cs typeface="Source Code Pro"/>
                <a:sym typeface="Source Code Pro"/>
              </a:rPr>
              <a:t>Are we done?</a:t>
            </a:r>
            <a:endParaRPr b="1"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+38</a:t>
            </a:r>
            <a:endParaRPr/>
          </a:p>
        </p:txBody>
      </p:sp>
      <p:sp>
        <p:nvSpPr>
          <p:cNvPr id="818" name="Google Shape;818;p39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19" name="Google Shape;819;p39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39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39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22" name="Google Shape;822;p39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23" name="Google Shape;823;p39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24" name="Google Shape;824;p39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25" name="Google Shape;825;p39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26" name="Google Shape;826;p39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827" name="Google Shape;827;p39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828" name="Google Shape;828;p39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829" name="Google Shape;829;p39"/>
          <p:cNvCxnSpPr>
            <a:endCxn id="827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39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39"/>
          <p:cNvCxnSpPr>
            <a:stCxn id="823" idx="0"/>
            <a:endCxn id="821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39"/>
          <p:cNvCxnSpPr>
            <a:stCxn id="821" idx="5"/>
            <a:endCxn id="822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39"/>
          <p:cNvCxnSpPr>
            <a:stCxn id="825" idx="7"/>
            <a:endCxn id="823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39"/>
          <p:cNvCxnSpPr>
            <a:stCxn id="823" idx="5"/>
            <a:endCxn id="824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39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39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837" name="Google Shape;837;p39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838" name="Google Shape;838;p39"/>
          <p:cNvSpPr/>
          <p:nvPr/>
        </p:nvSpPr>
        <p:spPr>
          <a:xfrm>
            <a:off x="7550450" y="230170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14     18</a:t>
            </a:r>
            <a:endParaRPr/>
          </a:p>
        </p:txBody>
      </p:sp>
      <p:sp>
        <p:nvSpPr>
          <p:cNvPr id="839" name="Google Shape;839;p39"/>
          <p:cNvSpPr/>
          <p:nvPr/>
        </p:nvSpPr>
        <p:spPr>
          <a:xfrm>
            <a:off x="7187100" y="31454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40" name="Google Shape;840;p39"/>
          <p:cNvSpPr/>
          <p:nvPr/>
        </p:nvSpPr>
        <p:spPr>
          <a:xfrm>
            <a:off x="7926975" y="3133325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841" name="Google Shape;841;p39"/>
          <p:cNvSpPr/>
          <p:nvPr/>
        </p:nvSpPr>
        <p:spPr>
          <a:xfrm>
            <a:off x="4952238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42" name="Google Shape;842;p39"/>
          <p:cNvSpPr/>
          <p:nvPr/>
        </p:nvSpPr>
        <p:spPr>
          <a:xfrm>
            <a:off x="6335775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843" name="Google Shape;843;p39"/>
          <p:cNvCxnSpPr>
            <a:stCxn id="837" idx="0"/>
          </p:cNvCxnSpPr>
          <p:nvPr/>
        </p:nvCxnSpPr>
        <p:spPr>
          <a:xfrm flipH="1" rot="10800000">
            <a:off x="6095488" y="1781250"/>
            <a:ext cx="10065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39"/>
          <p:cNvCxnSpPr/>
          <p:nvPr/>
        </p:nvCxnSpPr>
        <p:spPr>
          <a:xfrm>
            <a:off x="7418400" y="1806750"/>
            <a:ext cx="5343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39"/>
          <p:cNvSpPr/>
          <p:nvPr/>
        </p:nvSpPr>
        <p:spPr>
          <a:xfrm>
            <a:off x="5644013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846" name="Google Shape;846;p39"/>
          <p:cNvCxnSpPr/>
          <p:nvPr/>
        </p:nvCxnSpPr>
        <p:spPr>
          <a:xfrm flipH="1">
            <a:off x="5258838" y="27592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39"/>
          <p:cNvCxnSpPr>
            <a:stCxn id="837" idx="2"/>
            <a:endCxn id="845" idx="0"/>
          </p:cNvCxnSpPr>
          <p:nvPr/>
        </p:nvCxnSpPr>
        <p:spPr>
          <a:xfrm flipH="1">
            <a:off x="5950588" y="27592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39"/>
          <p:cNvCxnSpPr>
            <a:endCxn id="842" idx="0"/>
          </p:cNvCxnSpPr>
          <p:nvPr/>
        </p:nvCxnSpPr>
        <p:spPr>
          <a:xfrm>
            <a:off x="6423675" y="28018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39"/>
          <p:cNvCxnSpPr>
            <a:stCxn id="839" idx="0"/>
            <a:endCxn id="838" idx="1"/>
          </p:cNvCxnSpPr>
          <p:nvPr/>
        </p:nvCxnSpPr>
        <p:spPr>
          <a:xfrm flipH="1" rot="10800000">
            <a:off x="7493700" y="2517250"/>
            <a:ext cx="567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39"/>
          <p:cNvSpPr/>
          <p:nvPr/>
        </p:nvSpPr>
        <p:spPr>
          <a:xfrm>
            <a:off x="2747125" y="35914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851" name="Google Shape;851;p39"/>
          <p:cNvCxnSpPr>
            <a:stCxn id="850" idx="0"/>
          </p:cNvCxnSpPr>
          <p:nvPr/>
        </p:nvCxnSpPr>
        <p:spPr>
          <a:xfrm flipH="1" rot="10800000">
            <a:off x="3018925" y="32404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39"/>
          <p:cNvCxnSpPr>
            <a:endCxn id="853" idx="0"/>
          </p:cNvCxnSpPr>
          <p:nvPr/>
        </p:nvCxnSpPr>
        <p:spPr>
          <a:xfrm>
            <a:off x="3466825" y="3200700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39"/>
          <p:cNvSpPr/>
          <p:nvPr/>
        </p:nvSpPr>
        <p:spPr>
          <a:xfrm>
            <a:off x="3466825" y="36939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854" name="Google Shape;854;p39"/>
          <p:cNvCxnSpPr>
            <a:stCxn id="840" idx="0"/>
            <a:endCxn id="838" idx="2"/>
          </p:cNvCxnSpPr>
          <p:nvPr/>
        </p:nvCxnSpPr>
        <p:spPr>
          <a:xfrm rot="10800000">
            <a:off x="8003025" y="2732525"/>
            <a:ext cx="191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5" name="Google Shape;855;p39"/>
          <p:cNvSpPr/>
          <p:nvPr/>
        </p:nvSpPr>
        <p:spPr>
          <a:xfrm>
            <a:off x="8549138" y="307752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856" name="Google Shape;856;p39"/>
          <p:cNvCxnSpPr/>
          <p:nvPr/>
        </p:nvCxnSpPr>
        <p:spPr>
          <a:xfrm>
            <a:off x="8339988" y="2749925"/>
            <a:ext cx="492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39"/>
          <p:cNvSpPr txBox="1"/>
          <p:nvPr/>
        </p:nvSpPr>
        <p:spPr>
          <a:xfrm>
            <a:off x="4658650" y="3941950"/>
            <a:ext cx="4110600" cy="1201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ource Code Pro"/>
                <a:ea typeface="Source Code Pro"/>
                <a:cs typeface="Source Code Pro"/>
                <a:sym typeface="Source Code Pro"/>
              </a:rPr>
              <a:t>Beware of cascades</a:t>
            </a:r>
            <a:endParaRPr b="1"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+38</a:t>
            </a:r>
            <a:endParaRPr/>
          </a:p>
        </p:txBody>
      </p:sp>
      <p:sp>
        <p:nvSpPr>
          <p:cNvPr id="863" name="Google Shape;863;p40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64" name="Google Shape;864;p40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40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40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67" name="Google Shape;867;p40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68" name="Google Shape;868;p40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69" name="Google Shape;869;p40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70" name="Google Shape;870;p40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71" name="Google Shape;871;p40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872" name="Google Shape;872;p40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873" name="Google Shape;873;p40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874" name="Google Shape;874;p40"/>
          <p:cNvCxnSpPr>
            <a:endCxn id="872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40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40"/>
          <p:cNvCxnSpPr>
            <a:stCxn id="868" idx="0"/>
            <a:endCxn id="866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40"/>
          <p:cNvCxnSpPr>
            <a:stCxn id="866" idx="5"/>
            <a:endCxn id="867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40"/>
          <p:cNvCxnSpPr>
            <a:stCxn id="870" idx="7"/>
            <a:endCxn id="868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40"/>
          <p:cNvCxnSpPr>
            <a:stCxn id="868" idx="5"/>
            <a:endCxn id="869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40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40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882" name="Google Shape;882;p40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883" name="Google Shape;883;p40"/>
          <p:cNvSpPr/>
          <p:nvPr/>
        </p:nvSpPr>
        <p:spPr>
          <a:xfrm>
            <a:off x="7550450" y="230170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14     18</a:t>
            </a:r>
            <a:endParaRPr/>
          </a:p>
        </p:txBody>
      </p:sp>
      <p:sp>
        <p:nvSpPr>
          <p:cNvPr id="884" name="Google Shape;884;p40"/>
          <p:cNvSpPr/>
          <p:nvPr/>
        </p:nvSpPr>
        <p:spPr>
          <a:xfrm>
            <a:off x="7187100" y="31454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85" name="Google Shape;885;p40"/>
          <p:cNvSpPr/>
          <p:nvPr/>
        </p:nvSpPr>
        <p:spPr>
          <a:xfrm>
            <a:off x="7926975" y="3133325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886" name="Google Shape;886;p40"/>
          <p:cNvSpPr/>
          <p:nvPr/>
        </p:nvSpPr>
        <p:spPr>
          <a:xfrm>
            <a:off x="4952238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87" name="Google Shape;887;p40"/>
          <p:cNvSpPr/>
          <p:nvPr/>
        </p:nvSpPr>
        <p:spPr>
          <a:xfrm>
            <a:off x="6335775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888" name="Google Shape;888;p40"/>
          <p:cNvCxnSpPr>
            <a:stCxn id="882" idx="0"/>
          </p:cNvCxnSpPr>
          <p:nvPr/>
        </p:nvCxnSpPr>
        <p:spPr>
          <a:xfrm flipH="1" rot="10800000">
            <a:off x="6095488" y="1781250"/>
            <a:ext cx="10065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40"/>
          <p:cNvCxnSpPr/>
          <p:nvPr/>
        </p:nvCxnSpPr>
        <p:spPr>
          <a:xfrm>
            <a:off x="7418400" y="1806750"/>
            <a:ext cx="5343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0" name="Google Shape;890;p40"/>
          <p:cNvSpPr/>
          <p:nvPr/>
        </p:nvSpPr>
        <p:spPr>
          <a:xfrm>
            <a:off x="5644013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891" name="Google Shape;891;p40"/>
          <p:cNvCxnSpPr/>
          <p:nvPr/>
        </p:nvCxnSpPr>
        <p:spPr>
          <a:xfrm flipH="1">
            <a:off x="5258838" y="27592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40"/>
          <p:cNvCxnSpPr>
            <a:stCxn id="882" idx="2"/>
            <a:endCxn id="890" idx="0"/>
          </p:cNvCxnSpPr>
          <p:nvPr/>
        </p:nvCxnSpPr>
        <p:spPr>
          <a:xfrm flipH="1">
            <a:off x="5950588" y="27592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40"/>
          <p:cNvCxnSpPr>
            <a:endCxn id="887" idx="0"/>
          </p:cNvCxnSpPr>
          <p:nvPr/>
        </p:nvCxnSpPr>
        <p:spPr>
          <a:xfrm>
            <a:off x="6423675" y="28018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40"/>
          <p:cNvCxnSpPr>
            <a:stCxn id="884" idx="0"/>
            <a:endCxn id="883" idx="1"/>
          </p:cNvCxnSpPr>
          <p:nvPr/>
        </p:nvCxnSpPr>
        <p:spPr>
          <a:xfrm flipH="1" rot="10800000">
            <a:off x="7493700" y="2517250"/>
            <a:ext cx="567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5" name="Google Shape;895;p40"/>
          <p:cNvSpPr/>
          <p:nvPr/>
        </p:nvSpPr>
        <p:spPr>
          <a:xfrm>
            <a:off x="2747125" y="35914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896" name="Google Shape;896;p40"/>
          <p:cNvCxnSpPr>
            <a:stCxn id="895" idx="0"/>
          </p:cNvCxnSpPr>
          <p:nvPr/>
        </p:nvCxnSpPr>
        <p:spPr>
          <a:xfrm flipH="1" rot="10800000">
            <a:off x="3018925" y="32404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40"/>
          <p:cNvCxnSpPr>
            <a:endCxn id="898" idx="0"/>
          </p:cNvCxnSpPr>
          <p:nvPr/>
        </p:nvCxnSpPr>
        <p:spPr>
          <a:xfrm>
            <a:off x="3466825" y="3200700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Google Shape;898;p40"/>
          <p:cNvSpPr/>
          <p:nvPr/>
        </p:nvSpPr>
        <p:spPr>
          <a:xfrm>
            <a:off x="3466825" y="36939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899" name="Google Shape;899;p40"/>
          <p:cNvCxnSpPr>
            <a:stCxn id="885" idx="0"/>
            <a:endCxn id="883" idx="2"/>
          </p:cNvCxnSpPr>
          <p:nvPr/>
        </p:nvCxnSpPr>
        <p:spPr>
          <a:xfrm rot="10800000">
            <a:off x="8003025" y="2732525"/>
            <a:ext cx="191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0" name="Google Shape;900;p40"/>
          <p:cNvSpPr/>
          <p:nvPr/>
        </p:nvSpPr>
        <p:spPr>
          <a:xfrm>
            <a:off x="8549138" y="307752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901" name="Google Shape;901;p40"/>
          <p:cNvCxnSpPr/>
          <p:nvPr/>
        </p:nvCxnSpPr>
        <p:spPr>
          <a:xfrm>
            <a:off x="8339988" y="2749925"/>
            <a:ext cx="492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40"/>
          <p:cNvSpPr txBox="1"/>
          <p:nvPr/>
        </p:nvSpPr>
        <p:spPr>
          <a:xfrm>
            <a:off x="4648000" y="109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rotateLeft(NODE): Let x be the right child of NODE. Make NODE the </a:t>
            </a:r>
            <a:r>
              <a:rPr b="1" lang="en" sz="2900">
                <a:latin typeface="Calibri"/>
                <a:ea typeface="Calibri"/>
                <a:cs typeface="Calibri"/>
                <a:sym typeface="Calibri"/>
              </a:rPr>
              <a:t>new left child </a:t>
            </a: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of x.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+38</a:t>
            </a: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09" name="Google Shape;909;p41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41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41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12" name="Google Shape;912;p41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13" name="Google Shape;913;p41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14" name="Google Shape;914;p41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15" name="Google Shape;915;p41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16" name="Google Shape;916;p41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917" name="Google Shape;917;p41"/>
          <p:cNvSpPr/>
          <p:nvPr/>
        </p:nvSpPr>
        <p:spPr>
          <a:xfrm>
            <a:off x="3186263" y="32404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918" name="Google Shape;918;p41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919" name="Google Shape;919;p41"/>
          <p:cNvCxnSpPr>
            <a:endCxn id="917" idx="0"/>
          </p:cNvCxnSpPr>
          <p:nvPr/>
        </p:nvCxnSpPr>
        <p:spPr>
          <a:xfrm>
            <a:off x="3186263" y="28822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41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41"/>
          <p:cNvCxnSpPr>
            <a:stCxn id="913" idx="0"/>
            <a:endCxn id="911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41"/>
          <p:cNvCxnSpPr>
            <a:stCxn id="911" idx="5"/>
            <a:endCxn id="912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41"/>
          <p:cNvCxnSpPr>
            <a:stCxn id="915" idx="7"/>
            <a:endCxn id="913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41"/>
          <p:cNvCxnSpPr>
            <a:stCxn id="913" idx="5"/>
            <a:endCxn id="914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41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6" name="Google Shape;926;p41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927" name="Google Shape;927;p41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928" name="Google Shape;928;p41"/>
          <p:cNvSpPr/>
          <p:nvPr/>
        </p:nvSpPr>
        <p:spPr>
          <a:xfrm>
            <a:off x="7550450" y="230170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14     18</a:t>
            </a:r>
            <a:endParaRPr/>
          </a:p>
        </p:txBody>
      </p:sp>
      <p:sp>
        <p:nvSpPr>
          <p:cNvPr id="929" name="Google Shape;929;p41"/>
          <p:cNvSpPr/>
          <p:nvPr/>
        </p:nvSpPr>
        <p:spPr>
          <a:xfrm>
            <a:off x="7187100" y="31454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930" name="Google Shape;930;p41"/>
          <p:cNvSpPr/>
          <p:nvPr/>
        </p:nvSpPr>
        <p:spPr>
          <a:xfrm>
            <a:off x="7926975" y="3133325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931" name="Google Shape;931;p41"/>
          <p:cNvSpPr/>
          <p:nvPr/>
        </p:nvSpPr>
        <p:spPr>
          <a:xfrm>
            <a:off x="4952238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32" name="Google Shape;932;p41"/>
          <p:cNvSpPr/>
          <p:nvPr/>
        </p:nvSpPr>
        <p:spPr>
          <a:xfrm>
            <a:off x="6335775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933" name="Google Shape;933;p41"/>
          <p:cNvCxnSpPr>
            <a:stCxn id="927" idx="0"/>
          </p:cNvCxnSpPr>
          <p:nvPr/>
        </p:nvCxnSpPr>
        <p:spPr>
          <a:xfrm flipH="1" rot="10800000">
            <a:off x="6095488" y="1781250"/>
            <a:ext cx="10065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41"/>
          <p:cNvCxnSpPr/>
          <p:nvPr/>
        </p:nvCxnSpPr>
        <p:spPr>
          <a:xfrm>
            <a:off x="7418400" y="1806750"/>
            <a:ext cx="5343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5" name="Google Shape;935;p41"/>
          <p:cNvSpPr/>
          <p:nvPr/>
        </p:nvSpPr>
        <p:spPr>
          <a:xfrm>
            <a:off x="5644013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936" name="Google Shape;936;p41"/>
          <p:cNvCxnSpPr/>
          <p:nvPr/>
        </p:nvCxnSpPr>
        <p:spPr>
          <a:xfrm flipH="1">
            <a:off x="5258838" y="27592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41"/>
          <p:cNvCxnSpPr>
            <a:stCxn id="927" idx="2"/>
            <a:endCxn id="935" idx="0"/>
          </p:cNvCxnSpPr>
          <p:nvPr/>
        </p:nvCxnSpPr>
        <p:spPr>
          <a:xfrm flipH="1">
            <a:off x="5950588" y="27592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41"/>
          <p:cNvCxnSpPr>
            <a:endCxn id="932" idx="0"/>
          </p:cNvCxnSpPr>
          <p:nvPr/>
        </p:nvCxnSpPr>
        <p:spPr>
          <a:xfrm>
            <a:off x="6423675" y="28018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41"/>
          <p:cNvCxnSpPr>
            <a:stCxn id="929" idx="0"/>
            <a:endCxn id="928" idx="1"/>
          </p:cNvCxnSpPr>
          <p:nvPr/>
        </p:nvCxnSpPr>
        <p:spPr>
          <a:xfrm flipH="1" rot="10800000">
            <a:off x="7493700" y="2517250"/>
            <a:ext cx="567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41"/>
          <p:cNvSpPr/>
          <p:nvPr/>
        </p:nvSpPr>
        <p:spPr>
          <a:xfrm>
            <a:off x="2841175" y="4135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941" name="Google Shape;941;p41"/>
          <p:cNvCxnSpPr>
            <a:stCxn id="940" idx="0"/>
            <a:endCxn id="917" idx="3"/>
          </p:cNvCxnSpPr>
          <p:nvPr/>
        </p:nvCxnSpPr>
        <p:spPr>
          <a:xfrm flipH="1" rot="10800000">
            <a:off x="3112975" y="3704575"/>
            <a:ext cx="1530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41"/>
          <p:cNvCxnSpPr>
            <a:stCxn id="917" idx="5"/>
            <a:endCxn id="943" idx="0"/>
          </p:cNvCxnSpPr>
          <p:nvPr/>
        </p:nvCxnSpPr>
        <p:spPr>
          <a:xfrm>
            <a:off x="3650254" y="3704467"/>
            <a:ext cx="360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41"/>
          <p:cNvSpPr/>
          <p:nvPr/>
        </p:nvSpPr>
        <p:spPr>
          <a:xfrm>
            <a:off x="3738625" y="4135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944" name="Google Shape;944;p41"/>
          <p:cNvCxnSpPr>
            <a:stCxn id="930" idx="0"/>
            <a:endCxn id="928" idx="2"/>
          </p:cNvCxnSpPr>
          <p:nvPr/>
        </p:nvCxnSpPr>
        <p:spPr>
          <a:xfrm rot="10800000">
            <a:off x="8003025" y="2732525"/>
            <a:ext cx="191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5" name="Google Shape;945;p41"/>
          <p:cNvSpPr/>
          <p:nvPr/>
        </p:nvSpPr>
        <p:spPr>
          <a:xfrm>
            <a:off x="8549138" y="307752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946" name="Google Shape;946;p41"/>
          <p:cNvCxnSpPr/>
          <p:nvPr/>
        </p:nvCxnSpPr>
        <p:spPr>
          <a:xfrm>
            <a:off x="8339988" y="2749925"/>
            <a:ext cx="492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41"/>
          <p:cNvSpPr txBox="1"/>
          <p:nvPr/>
        </p:nvSpPr>
        <p:spPr>
          <a:xfrm>
            <a:off x="4648000" y="109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rotateLeft(NODE): Let x be the right child of NODE. Make NODE the </a:t>
            </a:r>
            <a:r>
              <a:rPr b="1" lang="en" sz="2900">
                <a:latin typeface="Calibri"/>
                <a:ea typeface="Calibri"/>
                <a:cs typeface="Calibri"/>
                <a:sym typeface="Calibri"/>
              </a:rPr>
              <a:t>new left child </a:t>
            </a: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of x.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8675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2AB released.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ArrayHeapMinPQ due Saturday 3/16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K-D Tree due Saturday 3/23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8 is out, due Friday 3/15!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Labs will likely be released Sundays now.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implement a HashMap!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Did you know Challenge Labs are a thing?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survey: </a:t>
            </a:r>
            <a:r>
              <a:rPr lang="en" u="sng">
                <a:solidFill>
                  <a:schemeClr val="hlink"/>
                </a:solidFill>
                <a:hlinkClick r:id="rId3"/>
              </a:rPr>
              <a:t>tinyurl.com/cz-disc8-sp19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+38</a:t>
            </a:r>
            <a:endParaRPr/>
          </a:p>
        </p:txBody>
      </p:sp>
      <p:sp>
        <p:nvSpPr>
          <p:cNvPr id="953" name="Google Shape;953;p42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54" name="Google Shape;954;p42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42"/>
          <p:cNvCxnSpPr>
            <a:endCxn id="956" idx="0"/>
          </p:cNvCxnSpPr>
          <p:nvPr/>
        </p:nvCxnSpPr>
        <p:spPr>
          <a:xfrm flipH="1">
            <a:off x="2456900" y="3162100"/>
            <a:ext cx="17820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42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58" name="Google Shape;958;p42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59" name="Google Shape;959;p42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60" name="Google Shape;960;p42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61" name="Google Shape;961;p42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56" name="Google Shape;956;p42"/>
          <p:cNvSpPr/>
          <p:nvPr/>
        </p:nvSpPr>
        <p:spPr>
          <a:xfrm>
            <a:off x="2185100" y="3452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962" name="Google Shape;962;p42"/>
          <p:cNvSpPr/>
          <p:nvPr/>
        </p:nvSpPr>
        <p:spPr>
          <a:xfrm>
            <a:off x="3186263" y="32404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963" name="Google Shape;963;p42"/>
          <p:cNvSpPr/>
          <p:nvPr/>
        </p:nvSpPr>
        <p:spPr>
          <a:xfrm>
            <a:off x="1866300" y="43271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964" name="Google Shape;964;p42"/>
          <p:cNvCxnSpPr>
            <a:endCxn id="962" idx="0"/>
          </p:cNvCxnSpPr>
          <p:nvPr/>
        </p:nvCxnSpPr>
        <p:spPr>
          <a:xfrm>
            <a:off x="3186263" y="28822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42"/>
          <p:cNvCxnSpPr>
            <a:stCxn id="956" idx="3"/>
            <a:endCxn id="963" idx="0"/>
          </p:cNvCxnSpPr>
          <p:nvPr/>
        </p:nvCxnSpPr>
        <p:spPr>
          <a:xfrm flipH="1">
            <a:off x="2138108" y="3916192"/>
            <a:ext cx="126600" cy="4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42"/>
          <p:cNvCxnSpPr>
            <a:stCxn id="959" idx="0"/>
            <a:endCxn id="957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42"/>
          <p:cNvCxnSpPr>
            <a:stCxn id="957" idx="5"/>
            <a:endCxn id="958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42"/>
          <p:cNvCxnSpPr>
            <a:stCxn id="961" idx="7"/>
            <a:endCxn id="959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42"/>
          <p:cNvCxnSpPr>
            <a:stCxn id="959" idx="5"/>
            <a:endCxn id="960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42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p42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972" name="Google Shape;972;p42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973" name="Google Shape;973;p42"/>
          <p:cNvSpPr/>
          <p:nvPr/>
        </p:nvSpPr>
        <p:spPr>
          <a:xfrm>
            <a:off x="7550450" y="230170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14     18</a:t>
            </a:r>
            <a:endParaRPr/>
          </a:p>
        </p:txBody>
      </p:sp>
      <p:sp>
        <p:nvSpPr>
          <p:cNvPr id="974" name="Google Shape;974;p42"/>
          <p:cNvSpPr/>
          <p:nvPr/>
        </p:nvSpPr>
        <p:spPr>
          <a:xfrm>
            <a:off x="7187100" y="31454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975" name="Google Shape;975;p42"/>
          <p:cNvSpPr/>
          <p:nvPr/>
        </p:nvSpPr>
        <p:spPr>
          <a:xfrm>
            <a:off x="7926975" y="3133325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976" name="Google Shape;976;p42"/>
          <p:cNvSpPr/>
          <p:nvPr/>
        </p:nvSpPr>
        <p:spPr>
          <a:xfrm>
            <a:off x="4952238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77" name="Google Shape;977;p42"/>
          <p:cNvSpPr/>
          <p:nvPr/>
        </p:nvSpPr>
        <p:spPr>
          <a:xfrm>
            <a:off x="6335775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978" name="Google Shape;978;p42"/>
          <p:cNvCxnSpPr>
            <a:stCxn id="972" idx="0"/>
          </p:cNvCxnSpPr>
          <p:nvPr/>
        </p:nvCxnSpPr>
        <p:spPr>
          <a:xfrm flipH="1" rot="10800000">
            <a:off x="6095488" y="1781250"/>
            <a:ext cx="10065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42"/>
          <p:cNvCxnSpPr/>
          <p:nvPr/>
        </p:nvCxnSpPr>
        <p:spPr>
          <a:xfrm>
            <a:off x="7418400" y="1806750"/>
            <a:ext cx="5343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p42"/>
          <p:cNvSpPr/>
          <p:nvPr/>
        </p:nvSpPr>
        <p:spPr>
          <a:xfrm>
            <a:off x="5644013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981" name="Google Shape;981;p42"/>
          <p:cNvCxnSpPr/>
          <p:nvPr/>
        </p:nvCxnSpPr>
        <p:spPr>
          <a:xfrm flipH="1">
            <a:off x="5258838" y="27592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42"/>
          <p:cNvCxnSpPr>
            <a:stCxn id="972" idx="2"/>
            <a:endCxn id="980" idx="0"/>
          </p:cNvCxnSpPr>
          <p:nvPr/>
        </p:nvCxnSpPr>
        <p:spPr>
          <a:xfrm flipH="1">
            <a:off x="5950588" y="27592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42"/>
          <p:cNvCxnSpPr>
            <a:endCxn id="977" idx="0"/>
          </p:cNvCxnSpPr>
          <p:nvPr/>
        </p:nvCxnSpPr>
        <p:spPr>
          <a:xfrm>
            <a:off x="6423675" y="28018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42"/>
          <p:cNvCxnSpPr>
            <a:stCxn id="974" idx="0"/>
            <a:endCxn id="973" idx="1"/>
          </p:cNvCxnSpPr>
          <p:nvPr/>
        </p:nvCxnSpPr>
        <p:spPr>
          <a:xfrm flipH="1" rot="10800000">
            <a:off x="7493700" y="2517250"/>
            <a:ext cx="567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" name="Google Shape;985;p42"/>
          <p:cNvSpPr/>
          <p:nvPr/>
        </p:nvSpPr>
        <p:spPr>
          <a:xfrm>
            <a:off x="2841175" y="4135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986" name="Google Shape;986;p42"/>
          <p:cNvCxnSpPr>
            <a:stCxn id="985" idx="0"/>
            <a:endCxn id="962" idx="3"/>
          </p:cNvCxnSpPr>
          <p:nvPr/>
        </p:nvCxnSpPr>
        <p:spPr>
          <a:xfrm flipH="1" rot="10800000">
            <a:off x="3112975" y="3704575"/>
            <a:ext cx="1530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42"/>
          <p:cNvCxnSpPr>
            <a:stCxn id="962" idx="5"/>
            <a:endCxn id="988" idx="0"/>
          </p:cNvCxnSpPr>
          <p:nvPr/>
        </p:nvCxnSpPr>
        <p:spPr>
          <a:xfrm>
            <a:off x="3650254" y="3704467"/>
            <a:ext cx="360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8" name="Google Shape;988;p42"/>
          <p:cNvSpPr/>
          <p:nvPr/>
        </p:nvSpPr>
        <p:spPr>
          <a:xfrm>
            <a:off x="3738625" y="4135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989" name="Google Shape;989;p42"/>
          <p:cNvCxnSpPr>
            <a:stCxn id="975" idx="0"/>
            <a:endCxn id="973" idx="2"/>
          </p:cNvCxnSpPr>
          <p:nvPr/>
        </p:nvCxnSpPr>
        <p:spPr>
          <a:xfrm rot="10800000">
            <a:off x="8003025" y="2732525"/>
            <a:ext cx="191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0" name="Google Shape;990;p42"/>
          <p:cNvSpPr/>
          <p:nvPr/>
        </p:nvSpPr>
        <p:spPr>
          <a:xfrm>
            <a:off x="8549138" y="307752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991" name="Google Shape;991;p42"/>
          <p:cNvCxnSpPr/>
          <p:nvPr/>
        </p:nvCxnSpPr>
        <p:spPr>
          <a:xfrm>
            <a:off x="8339988" y="2749925"/>
            <a:ext cx="492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42"/>
          <p:cNvSpPr txBox="1"/>
          <p:nvPr/>
        </p:nvSpPr>
        <p:spPr>
          <a:xfrm>
            <a:off x="4648000" y="109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rotateLeft(NODE): Let x be the right child of NODE. Make NODE the </a:t>
            </a:r>
            <a:r>
              <a:rPr b="1" lang="en" sz="2900">
                <a:latin typeface="Calibri"/>
                <a:ea typeface="Calibri"/>
                <a:cs typeface="Calibri"/>
                <a:sym typeface="Calibri"/>
              </a:rPr>
              <a:t>new left child </a:t>
            </a: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of x.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+38</a:t>
            </a:r>
            <a:endParaRPr/>
          </a:p>
        </p:txBody>
      </p:sp>
      <p:sp>
        <p:nvSpPr>
          <p:cNvPr id="998" name="Google Shape;998;p43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99" name="Google Shape;999;p43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43"/>
          <p:cNvCxnSpPr>
            <a:endCxn id="1001" idx="0"/>
          </p:cNvCxnSpPr>
          <p:nvPr/>
        </p:nvCxnSpPr>
        <p:spPr>
          <a:xfrm flipH="1">
            <a:off x="2456900" y="3162100"/>
            <a:ext cx="178200" cy="29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43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03" name="Google Shape;1003;p43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04" name="Google Shape;1004;p43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05" name="Google Shape;1005;p43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06" name="Google Shape;1006;p43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01" name="Google Shape;1001;p43"/>
          <p:cNvSpPr/>
          <p:nvPr/>
        </p:nvSpPr>
        <p:spPr>
          <a:xfrm>
            <a:off x="2185100" y="3452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007" name="Google Shape;1007;p43"/>
          <p:cNvSpPr/>
          <p:nvPr/>
        </p:nvSpPr>
        <p:spPr>
          <a:xfrm>
            <a:off x="3186263" y="32404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008" name="Google Shape;1008;p43"/>
          <p:cNvSpPr/>
          <p:nvPr/>
        </p:nvSpPr>
        <p:spPr>
          <a:xfrm>
            <a:off x="1866300" y="43271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009" name="Google Shape;1009;p43"/>
          <p:cNvCxnSpPr>
            <a:endCxn id="1007" idx="0"/>
          </p:cNvCxnSpPr>
          <p:nvPr/>
        </p:nvCxnSpPr>
        <p:spPr>
          <a:xfrm>
            <a:off x="3186263" y="28822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43"/>
          <p:cNvCxnSpPr>
            <a:stCxn id="1001" idx="3"/>
            <a:endCxn id="1008" idx="0"/>
          </p:cNvCxnSpPr>
          <p:nvPr/>
        </p:nvCxnSpPr>
        <p:spPr>
          <a:xfrm flipH="1">
            <a:off x="2138108" y="3916192"/>
            <a:ext cx="126600" cy="4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43"/>
          <p:cNvCxnSpPr>
            <a:stCxn id="1004" idx="0"/>
            <a:endCxn id="1002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43"/>
          <p:cNvCxnSpPr>
            <a:stCxn id="1002" idx="5"/>
            <a:endCxn id="1003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43"/>
          <p:cNvCxnSpPr>
            <a:stCxn id="1006" idx="7"/>
            <a:endCxn id="1004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43"/>
          <p:cNvCxnSpPr>
            <a:stCxn id="1004" idx="5"/>
            <a:endCxn id="1005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43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6" name="Google Shape;1016;p43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017" name="Google Shape;1017;p43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1018" name="Google Shape;1018;p43"/>
          <p:cNvSpPr/>
          <p:nvPr/>
        </p:nvSpPr>
        <p:spPr>
          <a:xfrm>
            <a:off x="7550450" y="230170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14     18</a:t>
            </a:r>
            <a:endParaRPr/>
          </a:p>
        </p:txBody>
      </p:sp>
      <p:sp>
        <p:nvSpPr>
          <p:cNvPr id="1019" name="Google Shape;1019;p43"/>
          <p:cNvSpPr/>
          <p:nvPr/>
        </p:nvSpPr>
        <p:spPr>
          <a:xfrm>
            <a:off x="7187100" y="31454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020" name="Google Shape;1020;p43"/>
          <p:cNvSpPr/>
          <p:nvPr/>
        </p:nvSpPr>
        <p:spPr>
          <a:xfrm>
            <a:off x="7926975" y="3133325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1021" name="Google Shape;1021;p43"/>
          <p:cNvSpPr/>
          <p:nvPr/>
        </p:nvSpPr>
        <p:spPr>
          <a:xfrm>
            <a:off x="4952238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22" name="Google Shape;1022;p43"/>
          <p:cNvSpPr/>
          <p:nvPr/>
        </p:nvSpPr>
        <p:spPr>
          <a:xfrm>
            <a:off x="6335775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023" name="Google Shape;1023;p43"/>
          <p:cNvCxnSpPr>
            <a:stCxn id="1017" idx="0"/>
          </p:cNvCxnSpPr>
          <p:nvPr/>
        </p:nvCxnSpPr>
        <p:spPr>
          <a:xfrm flipH="1" rot="10800000">
            <a:off x="6095488" y="1781250"/>
            <a:ext cx="10065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43"/>
          <p:cNvCxnSpPr/>
          <p:nvPr/>
        </p:nvCxnSpPr>
        <p:spPr>
          <a:xfrm>
            <a:off x="7418400" y="1806750"/>
            <a:ext cx="5343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5" name="Google Shape;1025;p43"/>
          <p:cNvSpPr/>
          <p:nvPr/>
        </p:nvSpPr>
        <p:spPr>
          <a:xfrm>
            <a:off x="5644013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26" name="Google Shape;1026;p43"/>
          <p:cNvCxnSpPr/>
          <p:nvPr/>
        </p:nvCxnSpPr>
        <p:spPr>
          <a:xfrm flipH="1">
            <a:off x="5258838" y="27592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43"/>
          <p:cNvCxnSpPr>
            <a:stCxn id="1017" idx="2"/>
            <a:endCxn id="1025" idx="0"/>
          </p:cNvCxnSpPr>
          <p:nvPr/>
        </p:nvCxnSpPr>
        <p:spPr>
          <a:xfrm flipH="1">
            <a:off x="5950588" y="27592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43"/>
          <p:cNvCxnSpPr>
            <a:endCxn id="1022" idx="0"/>
          </p:cNvCxnSpPr>
          <p:nvPr/>
        </p:nvCxnSpPr>
        <p:spPr>
          <a:xfrm>
            <a:off x="6423675" y="28018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43"/>
          <p:cNvCxnSpPr>
            <a:stCxn id="1019" idx="0"/>
            <a:endCxn id="1018" idx="1"/>
          </p:cNvCxnSpPr>
          <p:nvPr/>
        </p:nvCxnSpPr>
        <p:spPr>
          <a:xfrm flipH="1" rot="10800000">
            <a:off x="7493700" y="2517250"/>
            <a:ext cx="567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0" name="Google Shape;1030;p43"/>
          <p:cNvSpPr/>
          <p:nvPr/>
        </p:nvSpPr>
        <p:spPr>
          <a:xfrm>
            <a:off x="2841175" y="4135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031" name="Google Shape;1031;p43"/>
          <p:cNvCxnSpPr>
            <a:stCxn id="1030" idx="0"/>
            <a:endCxn id="1007" idx="3"/>
          </p:cNvCxnSpPr>
          <p:nvPr/>
        </p:nvCxnSpPr>
        <p:spPr>
          <a:xfrm flipH="1" rot="10800000">
            <a:off x="3112975" y="3704575"/>
            <a:ext cx="1530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43"/>
          <p:cNvCxnSpPr>
            <a:stCxn id="1007" idx="5"/>
            <a:endCxn id="1033" idx="0"/>
          </p:cNvCxnSpPr>
          <p:nvPr/>
        </p:nvCxnSpPr>
        <p:spPr>
          <a:xfrm>
            <a:off x="3650254" y="3704467"/>
            <a:ext cx="360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43"/>
          <p:cNvSpPr/>
          <p:nvPr/>
        </p:nvSpPr>
        <p:spPr>
          <a:xfrm>
            <a:off x="3738625" y="4135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034" name="Google Shape;1034;p43"/>
          <p:cNvCxnSpPr>
            <a:stCxn id="1020" idx="0"/>
            <a:endCxn id="1018" idx="2"/>
          </p:cNvCxnSpPr>
          <p:nvPr/>
        </p:nvCxnSpPr>
        <p:spPr>
          <a:xfrm rot="10800000">
            <a:off x="8003025" y="2732525"/>
            <a:ext cx="191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43"/>
          <p:cNvSpPr/>
          <p:nvPr/>
        </p:nvSpPr>
        <p:spPr>
          <a:xfrm>
            <a:off x="8549138" y="307752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036" name="Google Shape;1036;p43"/>
          <p:cNvCxnSpPr/>
          <p:nvPr/>
        </p:nvCxnSpPr>
        <p:spPr>
          <a:xfrm>
            <a:off x="8339988" y="2749925"/>
            <a:ext cx="492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7" name="Google Shape;1037;p43"/>
          <p:cNvSpPr txBox="1"/>
          <p:nvPr/>
        </p:nvSpPr>
        <p:spPr>
          <a:xfrm>
            <a:off x="4648000" y="109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rotateLeft(NODE): Let x be the right child of NODE. Make NODE the </a:t>
            </a:r>
            <a:r>
              <a:rPr b="1" lang="en" sz="2900">
                <a:latin typeface="Calibri"/>
                <a:ea typeface="Calibri"/>
                <a:cs typeface="Calibri"/>
                <a:sym typeface="Calibri"/>
              </a:rPr>
              <a:t>new left child </a:t>
            </a: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of x.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+38</a:t>
            </a:r>
            <a:endParaRPr/>
          </a:p>
        </p:txBody>
      </p:sp>
      <p:sp>
        <p:nvSpPr>
          <p:cNvPr id="1043" name="Google Shape;1043;p44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44" name="Google Shape;1044;p44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44"/>
          <p:cNvCxnSpPr>
            <a:stCxn id="1046" idx="2"/>
            <a:endCxn id="1047" idx="0"/>
          </p:cNvCxnSpPr>
          <p:nvPr/>
        </p:nvCxnSpPr>
        <p:spPr>
          <a:xfrm rot="10800000">
            <a:off x="2456963" y="3452275"/>
            <a:ext cx="729300" cy="6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8" name="Google Shape;1048;p44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49" name="Google Shape;1049;p44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50" name="Google Shape;1050;p44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51" name="Google Shape;1051;p44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52" name="Google Shape;1052;p44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47" name="Google Shape;1047;p44"/>
          <p:cNvSpPr/>
          <p:nvPr/>
        </p:nvSpPr>
        <p:spPr>
          <a:xfrm>
            <a:off x="2185100" y="3452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046" name="Google Shape;1046;p44"/>
          <p:cNvSpPr/>
          <p:nvPr/>
        </p:nvSpPr>
        <p:spPr>
          <a:xfrm>
            <a:off x="3186263" y="32404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053" name="Google Shape;1053;p44"/>
          <p:cNvSpPr/>
          <p:nvPr/>
        </p:nvSpPr>
        <p:spPr>
          <a:xfrm>
            <a:off x="1866300" y="43271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054" name="Google Shape;1054;p44"/>
          <p:cNvCxnSpPr>
            <a:endCxn id="1046" idx="0"/>
          </p:cNvCxnSpPr>
          <p:nvPr/>
        </p:nvCxnSpPr>
        <p:spPr>
          <a:xfrm>
            <a:off x="3186263" y="28822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44"/>
          <p:cNvCxnSpPr>
            <a:stCxn id="1047" idx="3"/>
            <a:endCxn id="1053" idx="0"/>
          </p:cNvCxnSpPr>
          <p:nvPr/>
        </p:nvCxnSpPr>
        <p:spPr>
          <a:xfrm flipH="1">
            <a:off x="2138108" y="3916192"/>
            <a:ext cx="126600" cy="4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44"/>
          <p:cNvCxnSpPr>
            <a:stCxn id="1050" idx="0"/>
            <a:endCxn id="1048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44"/>
          <p:cNvCxnSpPr>
            <a:stCxn id="1048" idx="5"/>
            <a:endCxn id="1049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44"/>
          <p:cNvCxnSpPr>
            <a:stCxn id="1052" idx="7"/>
            <a:endCxn id="1050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44"/>
          <p:cNvCxnSpPr>
            <a:stCxn id="1050" idx="5"/>
            <a:endCxn id="1051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44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1" name="Google Shape;1061;p44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062" name="Google Shape;1062;p44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1063" name="Google Shape;1063;p44"/>
          <p:cNvSpPr/>
          <p:nvPr/>
        </p:nvSpPr>
        <p:spPr>
          <a:xfrm>
            <a:off x="7550450" y="230170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14     18</a:t>
            </a:r>
            <a:endParaRPr/>
          </a:p>
        </p:txBody>
      </p:sp>
      <p:sp>
        <p:nvSpPr>
          <p:cNvPr id="1064" name="Google Shape;1064;p44"/>
          <p:cNvSpPr/>
          <p:nvPr/>
        </p:nvSpPr>
        <p:spPr>
          <a:xfrm>
            <a:off x="7187100" y="31454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065" name="Google Shape;1065;p44"/>
          <p:cNvSpPr/>
          <p:nvPr/>
        </p:nvSpPr>
        <p:spPr>
          <a:xfrm>
            <a:off x="7926975" y="3133325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1066" name="Google Shape;1066;p44"/>
          <p:cNvSpPr/>
          <p:nvPr/>
        </p:nvSpPr>
        <p:spPr>
          <a:xfrm>
            <a:off x="4952238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67" name="Google Shape;1067;p44"/>
          <p:cNvSpPr/>
          <p:nvPr/>
        </p:nvSpPr>
        <p:spPr>
          <a:xfrm>
            <a:off x="6335775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068" name="Google Shape;1068;p44"/>
          <p:cNvCxnSpPr>
            <a:stCxn id="1062" idx="0"/>
          </p:cNvCxnSpPr>
          <p:nvPr/>
        </p:nvCxnSpPr>
        <p:spPr>
          <a:xfrm flipH="1" rot="10800000">
            <a:off x="6095488" y="1781250"/>
            <a:ext cx="10065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44"/>
          <p:cNvCxnSpPr/>
          <p:nvPr/>
        </p:nvCxnSpPr>
        <p:spPr>
          <a:xfrm>
            <a:off x="7418400" y="1806750"/>
            <a:ext cx="5343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0" name="Google Shape;1070;p44"/>
          <p:cNvSpPr/>
          <p:nvPr/>
        </p:nvSpPr>
        <p:spPr>
          <a:xfrm>
            <a:off x="5644013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71" name="Google Shape;1071;p44"/>
          <p:cNvCxnSpPr/>
          <p:nvPr/>
        </p:nvCxnSpPr>
        <p:spPr>
          <a:xfrm flipH="1">
            <a:off x="5258838" y="27592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44"/>
          <p:cNvCxnSpPr>
            <a:stCxn id="1062" idx="2"/>
            <a:endCxn id="1070" idx="0"/>
          </p:cNvCxnSpPr>
          <p:nvPr/>
        </p:nvCxnSpPr>
        <p:spPr>
          <a:xfrm flipH="1">
            <a:off x="5950588" y="27592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44"/>
          <p:cNvCxnSpPr>
            <a:endCxn id="1067" idx="0"/>
          </p:cNvCxnSpPr>
          <p:nvPr/>
        </p:nvCxnSpPr>
        <p:spPr>
          <a:xfrm>
            <a:off x="6423675" y="28018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44"/>
          <p:cNvCxnSpPr>
            <a:stCxn id="1064" idx="0"/>
            <a:endCxn id="1063" idx="1"/>
          </p:cNvCxnSpPr>
          <p:nvPr/>
        </p:nvCxnSpPr>
        <p:spPr>
          <a:xfrm flipH="1" rot="10800000">
            <a:off x="7493700" y="2517250"/>
            <a:ext cx="567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5" name="Google Shape;1075;p44"/>
          <p:cNvSpPr/>
          <p:nvPr/>
        </p:nvSpPr>
        <p:spPr>
          <a:xfrm>
            <a:off x="2841175" y="4135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076" name="Google Shape;1076;p44"/>
          <p:cNvCxnSpPr>
            <a:stCxn id="1075" idx="0"/>
            <a:endCxn id="1046" idx="3"/>
          </p:cNvCxnSpPr>
          <p:nvPr/>
        </p:nvCxnSpPr>
        <p:spPr>
          <a:xfrm flipH="1" rot="10800000">
            <a:off x="3112975" y="3704575"/>
            <a:ext cx="1530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44"/>
          <p:cNvCxnSpPr>
            <a:stCxn id="1046" idx="5"/>
            <a:endCxn id="1078" idx="0"/>
          </p:cNvCxnSpPr>
          <p:nvPr/>
        </p:nvCxnSpPr>
        <p:spPr>
          <a:xfrm>
            <a:off x="3650254" y="3704467"/>
            <a:ext cx="360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8" name="Google Shape;1078;p44"/>
          <p:cNvSpPr/>
          <p:nvPr/>
        </p:nvSpPr>
        <p:spPr>
          <a:xfrm>
            <a:off x="3738625" y="4135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079" name="Google Shape;1079;p44"/>
          <p:cNvCxnSpPr>
            <a:stCxn id="1065" idx="0"/>
            <a:endCxn id="1063" idx="2"/>
          </p:cNvCxnSpPr>
          <p:nvPr/>
        </p:nvCxnSpPr>
        <p:spPr>
          <a:xfrm rot="10800000">
            <a:off x="8003025" y="2732525"/>
            <a:ext cx="191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44"/>
          <p:cNvSpPr/>
          <p:nvPr/>
        </p:nvSpPr>
        <p:spPr>
          <a:xfrm>
            <a:off x="8549138" y="307752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081" name="Google Shape;1081;p44"/>
          <p:cNvCxnSpPr/>
          <p:nvPr/>
        </p:nvCxnSpPr>
        <p:spPr>
          <a:xfrm>
            <a:off x="8339988" y="2749925"/>
            <a:ext cx="492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2" name="Google Shape;1082;p44"/>
          <p:cNvSpPr txBox="1"/>
          <p:nvPr/>
        </p:nvSpPr>
        <p:spPr>
          <a:xfrm>
            <a:off x="4648000" y="109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rotateLeft(NODE): Let x be the right child of NODE. Make NODE the </a:t>
            </a:r>
            <a:r>
              <a:rPr b="1" lang="en" sz="2900">
                <a:latin typeface="Calibri"/>
                <a:ea typeface="Calibri"/>
                <a:cs typeface="Calibri"/>
                <a:sym typeface="Calibri"/>
              </a:rPr>
              <a:t>new left child </a:t>
            </a: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of x.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+38</a:t>
            </a:r>
            <a:endParaRPr/>
          </a:p>
        </p:txBody>
      </p:sp>
      <p:sp>
        <p:nvSpPr>
          <p:cNvPr id="1088" name="Google Shape;1088;p45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89" name="Google Shape;1089;p45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45"/>
          <p:cNvCxnSpPr>
            <a:stCxn id="1091" idx="2"/>
            <a:endCxn id="1092" idx="0"/>
          </p:cNvCxnSpPr>
          <p:nvPr/>
        </p:nvCxnSpPr>
        <p:spPr>
          <a:xfrm rot="10800000">
            <a:off x="2456963" y="3452275"/>
            <a:ext cx="729300" cy="6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3" name="Google Shape;1093;p45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94" name="Google Shape;1094;p45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95" name="Google Shape;1095;p45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96" name="Google Shape;1096;p45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97" name="Google Shape;1097;p45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92" name="Google Shape;1092;p45"/>
          <p:cNvSpPr/>
          <p:nvPr/>
        </p:nvSpPr>
        <p:spPr>
          <a:xfrm>
            <a:off x="2185100" y="3452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091" name="Google Shape;1091;p45"/>
          <p:cNvSpPr/>
          <p:nvPr/>
        </p:nvSpPr>
        <p:spPr>
          <a:xfrm>
            <a:off x="3186263" y="32404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098" name="Google Shape;1098;p45"/>
          <p:cNvSpPr/>
          <p:nvPr/>
        </p:nvSpPr>
        <p:spPr>
          <a:xfrm>
            <a:off x="1866300" y="43271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099" name="Google Shape;1099;p45"/>
          <p:cNvCxnSpPr>
            <a:endCxn id="1091" idx="0"/>
          </p:cNvCxnSpPr>
          <p:nvPr/>
        </p:nvCxnSpPr>
        <p:spPr>
          <a:xfrm>
            <a:off x="3186263" y="28822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45"/>
          <p:cNvCxnSpPr>
            <a:stCxn id="1092" idx="3"/>
            <a:endCxn id="1098" idx="0"/>
          </p:cNvCxnSpPr>
          <p:nvPr/>
        </p:nvCxnSpPr>
        <p:spPr>
          <a:xfrm flipH="1">
            <a:off x="2138108" y="3916192"/>
            <a:ext cx="126600" cy="4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45"/>
          <p:cNvCxnSpPr>
            <a:stCxn id="1095" idx="0"/>
            <a:endCxn id="1093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45"/>
          <p:cNvCxnSpPr>
            <a:stCxn id="1093" idx="5"/>
            <a:endCxn id="1094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45"/>
          <p:cNvCxnSpPr>
            <a:stCxn id="1097" idx="7"/>
            <a:endCxn id="1095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45"/>
          <p:cNvCxnSpPr>
            <a:stCxn id="1095" idx="5"/>
            <a:endCxn id="1096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45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6" name="Google Shape;1106;p45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107" name="Google Shape;1107;p45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1108" name="Google Shape;1108;p45"/>
          <p:cNvSpPr/>
          <p:nvPr/>
        </p:nvSpPr>
        <p:spPr>
          <a:xfrm>
            <a:off x="7550450" y="230170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14     18</a:t>
            </a:r>
            <a:endParaRPr/>
          </a:p>
        </p:txBody>
      </p:sp>
      <p:sp>
        <p:nvSpPr>
          <p:cNvPr id="1109" name="Google Shape;1109;p45"/>
          <p:cNvSpPr/>
          <p:nvPr/>
        </p:nvSpPr>
        <p:spPr>
          <a:xfrm>
            <a:off x="7187100" y="31454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110" name="Google Shape;1110;p45"/>
          <p:cNvSpPr/>
          <p:nvPr/>
        </p:nvSpPr>
        <p:spPr>
          <a:xfrm>
            <a:off x="7926975" y="3133325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1111" name="Google Shape;1111;p45"/>
          <p:cNvSpPr/>
          <p:nvPr/>
        </p:nvSpPr>
        <p:spPr>
          <a:xfrm>
            <a:off x="4952238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12" name="Google Shape;1112;p45"/>
          <p:cNvSpPr/>
          <p:nvPr/>
        </p:nvSpPr>
        <p:spPr>
          <a:xfrm>
            <a:off x="6335775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13" name="Google Shape;1113;p45"/>
          <p:cNvCxnSpPr>
            <a:stCxn id="1107" idx="0"/>
          </p:cNvCxnSpPr>
          <p:nvPr/>
        </p:nvCxnSpPr>
        <p:spPr>
          <a:xfrm flipH="1" rot="10800000">
            <a:off x="6095488" y="1781250"/>
            <a:ext cx="10065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45"/>
          <p:cNvCxnSpPr/>
          <p:nvPr/>
        </p:nvCxnSpPr>
        <p:spPr>
          <a:xfrm>
            <a:off x="7418400" y="1806750"/>
            <a:ext cx="5343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5" name="Google Shape;1115;p45"/>
          <p:cNvSpPr/>
          <p:nvPr/>
        </p:nvSpPr>
        <p:spPr>
          <a:xfrm>
            <a:off x="5644013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16" name="Google Shape;1116;p45"/>
          <p:cNvCxnSpPr/>
          <p:nvPr/>
        </p:nvCxnSpPr>
        <p:spPr>
          <a:xfrm flipH="1">
            <a:off x="5258838" y="27592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45"/>
          <p:cNvCxnSpPr>
            <a:stCxn id="1107" idx="2"/>
            <a:endCxn id="1115" idx="0"/>
          </p:cNvCxnSpPr>
          <p:nvPr/>
        </p:nvCxnSpPr>
        <p:spPr>
          <a:xfrm flipH="1">
            <a:off x="5950588" y="27592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45"/>
          <p:cNvCxnSpPr>
            <a:endCxn id="1112" idx="0"/>
          </p:cNvCxnSpPr>
          <p:nvPr/>
        </p:nvCxnSpPr>
        <p:spPr>
          <a:xfrm>
            <a:off x="6423675" y="28018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45"/>
          <p:cNvCxnSpPr>
            <a:stCxn id="1109" idx="0"/>
            <a:endCxn id="1108" idx="1"/>
          </p:cNvCxnSpPr>
          <p:nvPr/>
        </p:nvCxnSpPr>
        <p:spPr>
          <a:xfrm flipH="1" rot="10800000">
            <a:off x="7493700" y="2517250"/>
            <a:ext cx="567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0" name="Google Shape;1120;p45"/>
          <p:cNvSpPr/>
          <p:nvPr/>
        </p:nvSpPr>
        <p:spPr>
          <a:xfrm>
            <a:off x="2841175" y="4135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121" name="Google Shape;1121;p45"/>
          <p:cNvCxnSpPr>
            <a:stCxn id="1120" idx="0"/>
            <a:endCxn id="1092" idx="5"/>
          </p:cNvCxnSpPr>
          <p:nvPr/>
        </p:nvCxnSpPr>
        <p:spPr>
          <a:xfrm rot="10800000">
            <a:off x="2649175" y="3916075"/>
            <a:ext cx="463800" cy="21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45"/>
          <p:cNvCxnSpPr>
            <a:stCxn id="1091" idx="5"/>
            <a:endCxn id="1123" idx="0"/>
          </p:cNvCxnSpPr>
          <p:nvPr/>
        </p:nvCxnSpPr>
        <p:spPr>
          <a:xfrm>
            <a:off x="3650254" y="3704467"/>
            <a:ext cx="360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3" name="Google Shape;1123;p45"/>
          <p:cNvSpPr/>
          <p:nvPr/>
        </p:nvSpPr>
        <p:spPr>
          <a:xfrm>
            <a:off x="3738625" y="4135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124" name="Google Shape;1124;p45"/>
          <p:cNvCxnSpPr>
            <a:stCxn id="1110" idx="0"/>
            <a:endCxn id="1108" idx="2"/>
          </p:cNvCxnSpPr>
          <p:nvPr/>
        </p:nvCxnSpPr>
        <p:spPr>
          <a:xfrm rot="10800000">
            <a:off x="8003025" y="2732525"/>
            <a:ext cx="191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5" name="Google Shape;1125;p45"/>
          <p:cNvSpPr/>
          <p:nvPr/>
        </p:nvSpPr>
        <p:spPr>
          <a:xfrm>
            <a:off x="8549138" y="307752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126" name="Google Shape;1126;p45"/>
          <p:cNvCxnSpPr/>
          <p:nvPr/>
        </p:nvCxnSpPr>
        <p:spPr>
          <a:xfrm>
            <a:off x="8339988" y="2749925"/>
            <a:ext cx="492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45"/>
          <p:cNvSpPr txBox="1"/>
          <p:nvPr/>
        </p:nvSpPr>
        <p:spPr>
          <a:xfrm>
            <a:off x="4648000" y="109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rotateLeft(NODE): Let x be the right child of NODE. Make NODE the </a:t>
            </a:r>
            <a:r>
              <a:rPr b="1" lang="en" sz="2900">
                <a:latin typeface="Calibri"/>
                <a:ea typeface="Calibri"/>
                <a:cs typeface="Calibri"/>
                <a:sym typeface="Calibri"/>
              </a:rPr>
              <a:t>new left child </a:t>
            </a: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of x.</a:t>
            </a:r>
            <a:endParaRPr/>
          </a:p>
        </p:txBody>
      </p:sp>
      <p:sp>
        <p:nvSpPr>
          <p:cNvPr id="1128" name="Google Shape;1128;p45"/>
          <p:cNvSpPr txBox="1"/>
          <p:nvPr/>
        </p:nvSpPr>
        <p:spPr>
          <a:xfrm>
            <a:off x="4878655" y="3555475"/>
            <a:ext cx="426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Extra step: If x already had a left child, make it the right child of NODE.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6"/>
          <p:cNvSpPr txBox="1"/>
          <p:nvPr/>
        </p:nvSpPr>
        <p:spPr>
          <a:xfrm>
            <a:off x="295825" y="84200"/>
            <a:ext cx="836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rotateLeft(NODE): Let x be the right child of NODE. Make NODE the </a:t>
            </a:r>
            <a:r>
              <a:rPr b="1" lang="en" sz="2900">
                <a:latin typeface="Calibri"/>
                <a:ea typeface="Calibri"/>
                <a:cs typeface="Calibri"/>
                <a:sym typeface="Calibri"/>
              </a:rPr>
              <a:t>new left child </a:t>
            </a: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of x.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Extra step: If x already had a left child, make it the right child of NODE.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46"/>
          <p:cNvSpPr txBox="1"/>
          <p:nvPr/>
        </p:nvSpPr>
        <p:spPr>
          <a:xfrm>
            <a:off x="345819" y="1320475"/>
            <a:ext cx="881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+38</a:t>
            </a:r>
            <a:endParaRPr/>
          </a:p>
        </p:txBody>
      </p:sp>
      <p:sp>
        <p:nvSpPr>
          <p:cNvPr id="1140" name="Google Shape;1140;p47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141" name="Google Shape;1141;p47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47"/>
          <p:cNvCxnSpPr>
            <a:stCxn id="1143" idx="2"/>
            <a:endCxn id="1144" idx="0"/>
          </p:cNvCxnSpPr>
          <p:nvPr/>
        </p:nvCxnSpPr>
        <p:spPr>
          <a:xfrm rot="10800000">
            <a:off x="2456963" y="3452275"/>
            <a:ext cx="729300" cy="6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5" name="Google Shape;1145;p47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46" name="Google Shape;1146;p47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47" name="Google Shape;1147;p47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48" name="Google Shape;1148;p47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49" name="Google Shape;1149;p47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44" name="Google Shape;1144;p47"/>
          <p:cNvSpPr/>
          <p:nvPr/>
        </p:nvSpPr>
        <p:spPr>
          <a:xfrm>
            <a:off x="2185100" y="3452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143" name="Google Shape;1143;p47"/>
          <p:cNvSpPr/>
          <p:nvPr/>
        </p:nvSpPr>
        <p:spPr>
          <a:xfrm>
            <a:off x="3186263" y="32404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150" name="Google Shape;1150;p47"/>
          <p:cNvSpPr/>
          <p:nvPr/>
        </p:nvSpPr>
        <p:spPr>
          <a:xfrm>
            <a:off x="1866300" y="43271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151" name="Google Shape;1151;p47"/>
          <p:cNvCxnSpPr>
            <a:stCxn id="1140" idx="5"/>
            <a:endCxn id="1143" idx="0"/>
          </p:cNvCxnSpPr>
          <p:nvPr/>
        </p:nvCxnSpPr>
        <p:spPr>
          <a:xfrm>
            <a:off x="2521392" y="1802142"/>
            <a:ext cx="936600" cy="143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47"/>
          <p:cNvCxnSpPr>
            <a:stCxn id="1144" idx="3"/>
            <a:endCxn id="1150" idx="0"/>
          </p:cNvCxnSpPr>
          <p:nvPr/>
        </p:nvCxnSpPr>
        <p:spPr>
          <a:xfrm flipH="1">
            <a:off x="2138108" y="3916192"/>
            <a:ext cx="126600" cy="4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47"/>
          <p:cNvCxnSpPr>
            <a:stCxn id="1147" idx="0"/>
            <a:endCxn id="1145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47"/>
          <p:cNvCxnSpPr>
            <a:stCxn id="1145" idx="5"/>
            <a:endCxn id="1146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47"/>
          <p:cNvCxnSpPr>
            <a:stCxn id="1149" idx="7"/>
            <a:endCxn id="1147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47"/>
          <p:cNvCxnSpPr>
            <a:stCxn id="1147" idx="5"/>
            <a:endCxn id="1148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47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47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159" name="Google Shape;1159;p47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1160" name="Google Shape;1160;p47"/>
          <p:cNvSpPr/>
          <p:nvPr/>
        </p:nvSpPr>
        <p:spPr>
          <a:xfrm>
            <a:off x="7550450" y="230170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14     18</a:t>
            </a:r>
            <a:endParaRPr/>
          </a:p>
        </p:txBody>
      </p:sp>
      <p:sp>
        <p:nvSpPr>
          <p:cNvPr id="1161" name="Google Shape;1161;p47"/>
          <p:cNvSpPr/>
          <p:nvPr/>
        </p:nvSpPr>
        <p:spPr>
          <a:xfrm>
            <a:off x="7187100" y="31454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162" name="Google Shape;1162;p47"/>
          <p:cNvSpPr/>
          <p:nvPr/>
        </p:nvSpPr>
        <p:spPr>
          <a:xfrm>
            <a:off x="7926975" y="3133325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1163" name="Google Shape;1163;p47"/>
          <p:cNvSpPr/>
          <p:nvPr/>
        </p:nvSpPr>
        <p:spPr>
          <a:xfrm>
            <a:off x="4952238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64" name="Google Shape;1164;p47"/>
          <p:cNvSpPr/>
          <p:nvPr/>
        </p:nvSpPr>
        <p:spPr>
          <a:xfrm>
            <a:off x="6335775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65" name="Google Shape;1165;p47"/>
          <p:cNvCxnSpPr>
            <a:stCxn id="1159" idx="0"/>
          </p:cNvCxnSpPr>
          <p:nvPr/>
        </p:nvCxnSpPr>
        <p:spPr>
          <a:xfrm flipH="1" rot="10800000">
            <a:off x="6095488" y="1781250"/>
            <a:ext cx="10065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47"/>
          <p:cNvCxnSpPr/>
          <p:nvPr/>
        </p:nvCxnSpPr>
        <p:spPr>
          <a:xfrm>
            <a:off x="7418400" y="1806750"/>
            <a:ext cx="5343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7" name="Google Shape;1167;p47"/>
          <p:cNvSpPr/>
          <p:nvPr/>
        </p:nvSpPr>
        <p:spPr>
          <a:xfrm>
            <a:off x="5644013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68" name="Google Shape;1168;p47"/>
          <p:cNvCxnSpPr/>
          <p:nvPr/>
        </p:nvCxnSpPr>
        <p:spPr>
          <a:xfrm flipH="1">
            <a:off x="5258838" y="27592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47"/>
          <p:cNvCxnSpPr>
            <a:stCxn id="1159" idx="2"/>
            <a:endCxn id="1167" idx="0"/>
          </p:cNvCxnSpPr>
          <p:nvPr/>
        </p:nvCxnSpPr>
        <p:spPr>
          <a:xfrm flipH="1">
            <a:off x="5950588" y="27592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47"/>
          <p:cNvCxnSpPr>
            <a:endCxn id="1164" idx="0"/>
          </p:cNvCxnSpPr>
          <p:nvPr/>
        </p:nvCxnSpPr>
        <p:spPr>
          <a:xfrm>
            <a:off x="6423675" y="28018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47"/>
          <p:cNvCxnSpPr>
            <a:stCxn id="1161" idx="0"/>
            <a:endCxn id="1160" idx="1"/>
          </p:cNvCxnSpPr>
          <p:nvPr/>
        </p:nvCxnSpPr>
        <p:spPr>
          <a:xfrm flipH="1" rot="10800000">
            <a:off x="7493700" y="2517250"/>
            <a:ext cx="567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47"/>
          <p:cNvSpPr/>
          <p:nvPr/>
        </p:nvSpPr>
        <p:spPr>
          <a:xfrm>
            <a:off x="2841175" y="4135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173" name="Google Shape;1173;p47"/>
          <p:cNvCxnSpPr>
            <a:stCxn id="1172" idx="0"/>
            <a:endCxn id="1144" idx="5"/>
          </p:cNvCxnSpPr>
          <p:nvPr/>
        </p:nvCxnSpPr>
        <p:spPr>
          <a:xfrm rot="10800000">
            <a:off x="2649175" y="3916075"/>
            <a:ext cx="463800" cy="21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47"/>
          <p:cNvCxnSpPr>
            <a:stCxn id="1143" idx="5"/>
            <a:endCxn id="1175" idx="0"/>
          </p:cNvCxnSpPr>
          <p:nvPr/>
        </p:nvCxnSpPr>
        <p:spPr>
          <a:xfrm>
            <a:off x="3650254" y="3704467"/>
            <a:ext cx="360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p47"/>
          <p:cNvSpPr/>
          <p:nvPr/>
        </p:nvSpPr>
        <p:spPr>
          <a:xfrm>
            <a:off x="3738625" y="4135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176" name="Google Shape;1176;p47"/>
          <p:cNvCxnSpPr>
            <a:stCxn id="1162" idx="0"/>
            <a:endCxn id="1160" idx="2"/>
          </p:cNvCxnSpPr>
          <p:nvPr/>
        </p:nvCxnSpPr>
        <p:spPr>
          <a:xfrm rot="10800000">
            <a:off x="8003025" y="2732525"/>
            <a:ext cx="191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7" name="Google Shape;1177;p47"/>
          <p:cNvSpPr/>
          <p:nvPr/>
        </p:nvSpPr>
        <p:spPr>
          <a:xfrm>
            <a:off x="8549138" y="307752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178" name="Google Shape;1178;p47"/>
          <p:cNvCxnSpPr/>
          <p:nvPr/>
        </p:nvCxnSpPr>
        <p:spPr>
          <a:xfrm>
            <a:off x="8339988" y="2749925"/>
            <a:ext cx="492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47"/>
          <p:cNvSpPr txBox="1"/>
          <p:nvPr/>
        </p:nvSpPr>
        <p:spPr>
          <a:xfrm>
            <a:off x="4648000" y="109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rotateLeft(NODE): Let x be the right child of NODE. Make NODE the </a:t>
            </a:r>
            <a:r>
              <a:rPr b="1" lang="en" sz="2900">
                <a:latin typeface="Calibri"/>
                <a:ea typeface="Calibri"/>
                <a:cs typeface="Calibri"/>
                <a:sym typeface="Calibri"/>
              </a:rPr>
              <a:t>new left child </a:t>
            </a: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of x.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+38</a:t>
            </a:r>
            <a:endParaRPr/>
          </a:p>
        </p:txBody>
      </p:sp>
      <p:sp>
        <p:nvSpPr>
          <p:cNvPr id="1185" name="Google Shape;1185;p48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186" name="Google Shape;1186;p48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7" name="Google Shape;1187;p48"/>
          <p:cNvCxnSpPr>
            <a:endCxn id="1188" idx="1"/>
          </p:cNvCxnSpPr>
          <p:nvPr/>
        </p:nvCxnSpPr>
        <p:spPr>
          <a:xfrm>
            <a:off x="2601008" y="1697496"/>
            <a:ext cx="3678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9" name="Google Shape;1189;p48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91" name="Google Shape;1191;p48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92" name="Google Shape;1192;p48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93" name="Google Shape;1193;p48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94" name="Google Shape;1194;p48"/>
          <p:cNvSpPr/>
          <p:nvPr/>
        </p:nvSpPr>
        <p:spPr>
          <a:xfrm>
            <a:off x="2422338" y="2677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188" name="Google Shape;1188;p48"/>
          <p:cNvSpPr/>
          <p:nvPr/>
        </p:nvSpPr>
        <p:spPr>
          <a:xfrm>
            <a:off x="2889200" y="1931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195" name="Google Shape;1195;p48"/>
          <p:cNvSpPr/>
          <p:nvPr/>
        </p:nvSpPr>
        <p:spPr>
          <a:xfrm>
            <a:off x="2093688" y="34925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196" name="Google Shape;1196;p48"/>
          <p:cNvCxnSpPr/>
          <p:nvPr/>
        </p:nvCxnSpPr>
        <p:spPr>
          <a:xfrm flipH="1">
            <a:off x="2336883" y="3120967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48"/>
          <p:cNvCxnSpPr>
            <a:stCxn id="1191" idx="0"/>
            <a:endCxn id="1189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48"/>
          <p:cNvCxnSpPr>
            <a:stCxn id="1189" idx="5"/>
            <a:endCxn id="1190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48"/>
          <p:cNvCxnSpPr>
            <a:stCxn id="1193" idx="7"/>
            <a:endCxn id="1191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48"/>
          <p:cNvCxnSpPr>
            <a:stCxn id="1191" idx="5"/>
            <a:endCxn id="1192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48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48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203" name="Google Shape;1203;p48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1204" name="Google Shape;1204;p48"/>
          <p:cNvSpPr/>
          <p:nvPr/>
        </p:nvSpPr>
        <p:spPr>
          <a:xfrm>
            <a:off x="7550450" y="230170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14     18</a:t>
            </a:r>
            <a:endParaRPr/>
          </a:p>
        </p:txBody>
      </p:sp>
      <p:sp>
        <p:nvSpPr>
          <p:cNvPr id="1205" name="Google Shape;1205;p48"/>
          <p:cNvSpPr/>
          <p:nvPr/>
        </p:nvSpPr>
        <p:spPr>
          <a:xfrm>
            <a:off x="7187100" y="31454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206" name="Google Shape;1206;p48"/>
          <p:cNvSpPr/>
          <p:nvPr/>
        </p:nvSpPr>
        <p:spPr>
          <a:xfrm>
            <a:off x="7926975" y="3133325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1207" name="Google Shape;1207;p48"/>
          <p:cNvSpPr/>
          <p:nvPr/>
        </p:nvSpPr>
        <p:spPr>
          <a:xfrm>
            <a:off x="4952238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08" name="Google Shape;1208;p48"/>
          <p:cNvSpPr/>
          <p:nvPr/>
        </p:nvSpPr>
        <p:spPr>
          <a:xfrm>
            <a:off x="6335775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209" name="Google Shape;1209;p48"/>
          <p:cNvCxnSpPr>
            <a:stCxn id="1203" idx="0"/>
          </p:cNvCxnSpPr>
          <p:nvPr/>
        </p:nvCxnSpPr>
        <p:spPr>
          <a:xfrm flipH="1" rot="10800000">
            <a:off x="6095488" y="1781250"/>
            <a:ext cx="10065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48"/>
          <p:cNvCxnSpPr/>
          <p:nvPr/>
        </p:nvCxnSpPr>
        <p:spPr>
          <a:xfrm>
            <a:off x="7418400" y="1806750"/>
            <a:ext cx="5343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1" name="Google Shape;1211;p48"/>
          <p:cNvSpPr/>
          <p:nvPr/>
        </p:nvSpPr>
        <p:spPr>
          <a:xfrm>
            <a:off x="5644013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212" name="Google Shape;1212;p48"/>
          <p:cNvCxnSpPr/>
          <p:nvPr/>
        </p:nvCxnSpPr>
        <p:spPr>
          <a:xfrm flipH="1">
            <a:off x="5258838" y="27592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48"/>
          <p:cNvCxnSpPr>
            <a:stCxn id="1203" idx="2"/>
            <a:endCxn id="1211" idx="0"/>
          </p:cNvCxnSpPr>
          <p:nvPr/>
        </p:nvCxnSpPr>
        <p:spPr>
          <a:xfrm flipH="1">
            <a:off x="5950588" y="27592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48"/>
          <p:cNvCxnSpPr>
            <a:endCxn id="1208" idx="0"/>
          </p:cNvCxnSpPr>
          <p:nvPr/>
        </p:nvCxnSpPr>
        <p:spPr>
          <a:xfrm>
            <a:off x="6423675" y="28018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p48"/>
          <p:cNvCxnSpPr>
            <a:stCxn id="1205" idx="0"/>
            <a:endCxn id="1204" idx="1"/>
          </p:cNvCxnSpPr>
          <p:nvPr/>
        </p:nvCxnSpPr>
        <p:spPr>
          <a:xfrm flipH="1" rot="10800000">
            <a:off x="7493700" y="2517250"/>
            <a:ext cx="567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48"/>
          <p:cNvSpPr/>
          <p:nvPr/>
        </p:nvSpPr>
        <p:spPr>
          <a:xfrm>
            <a:off x="2796300" y="3492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217" name="Google Shape;1217;p48"/>
          <p:cNvCxnSpPr>
            <a:stCxn id="1216" idx="0"/>
            <a:endCxn id="1194" idx="5"/>
          </p:cNvCxnSpPr>
          <p:nvPr/>
        </p:nvCxnSpPr>
        <p:spPr>
          <a:xfrm rot="10800000">
            <a:off x="2886300" y="3141388"/>
            <a:ext cx="1818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48"/>
          <p:cNvCxnSpPr>
            <a:endCxn id="1219" idx="0"/>
          </p:cNvCxnSpPr>
          <p:nvPr/>
        </p:nvCxnSpPr>
        <p:spPr>
          <a:xfrm>
            <a:off x="3309000" y="24352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9" name="Google Shape;1219;p48"/>
          <p:cNvSpPr/>
          <p:nvPr/>
        </p:nvSpPr>
        <p:spPr>
          <a:xfrm>
            <a:off x="3309000" y="29284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220" name="Google Shape;1220;p48"/>
          <p:cNvCxnSpPr>
            <a:stCxn id="1206" idx="0"/>
            <a:endCxn id="1204" idx="2"/>
          </p:cNvCxnSpPr>
          <p:nvPr/>
        </p:nvCxnSpPr>
        <p:spPr>
          <a:xfrm rot="10800000">
            <a:off x="8003025" y="2732525"/>
            <a:ext cx="191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1" name="Google Shape;1221;p48"/>
          <p:cNvSpPr/>
          <p:nvPr/>
        </p:nvSpPr>
        <p:spPr>
          <a:xfrm>
            <a:off x="8549138" y="307752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222" name="Google Shape;1222;p48"/>
          <p:cNvCxnSpPr/>
          <p:nvPr/>
        </p:nvCxnSpPr>
        <p:spPr>
          <a:xfrm>
            <a:off x="8339988" y="2749925"/>
            <a:ext cx="492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48"/>
          <p:cNvCxnSpPr>
            <a:endCxn id="1188" idx="3"/>
          </p:cNvCxnSpPr>
          <p:nvPr/>
        </p:nvCxnSpPr>
        <p:spPr>
          <a:xfrm flipH="1" rot="10800000">
            <a:off x="2797208" y="2395379"/>
            <a:ext cx="171600" cy="28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p48"/>
          <p:cNvSpPr txBox="1"/>
          <p:nvPr/>
        </p:nvSpPr>
        <p:spPr>
          <a:xfrm>
            <a:off x="5101350" y="3889250"/>
            <a:ext cx="38154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Source Code Pro"/>
                <a:ea typeface="Source Code Pro"/>
                <a:cs typeface="Source Code Pro"/>
                <a:sym typeface="Source Code Pro"/>
              </a:rPr>
              <a:t>Are we done?</a:t>
            </a:r>
            <a:endParaRPr b="1" sz="3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+38</a:t>
            </a:r>
            <a:endParaRPr/>
          </a:p>
        </p:txBody>
      </p:sp>
      <p:sp>
        <p:nvSpPr>
          <p:cNvPr id="1230" name="Google Shape;1230;p49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31" name="Google Shape;1231;p49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49"/>
          <p:cNvCxnSpPr>
            <a:endCxn id="1233" idx="1"/>
          </p:cNvCxnSpPr>
          <p:nvPr/>
        </p:nvCxnSpPr>
        <p:spPr>
          <a:xfrm>
            <a:off x="2601008" y="1697496"/>
            <a:ext cx="3678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4" name="Google Shape;1234;p49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35" name="Google Shape;1235;p49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36" name="Google Shape;1236;p49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37" name="Google Shape;1237;p49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38" name="Google Shape;1238;p49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39" name="Google Shape;1239;p49"/>
          <p:cNvSpPr/>
          <p:nvPr/>
        </p:nvSpPr>
        <p:spPr>
          <a:xfrm>
            <a:off x="2422338" y="2677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233" name="Google Shape;1233;p49"/>
          <p:cNvSpPr/>
          <p:nvPr/>
        </p:nvSpPr>
        <p:spPr>
          <a:xfrm>
            <a:off x="2889200" y="1931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240" name="Google Shape;1240;p49"/>
          <p:cNvSpPr/>
          <p:nvPr/>
        </p:nvSpPr>
        <p:spPr>
          <a:xfrm>
            <a:off x="2093688" y="34925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241" name="Google Shape;1241;p49"/>
          <p:cNvCxnSpPr/>
          <p:nvPr/>
        </p:nvCxnSpPr>
        <p:spPr>
          <a:xfrm flipH="1">
            <a:off x="2336883" y="3120967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49"/>
          <p:cNvCxnSpPr>
            <a:stCxn id="1236" idx="0"/>
            <a:endCxn id="1234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49"/>
          <p:cNvCxnSpPr>
            <a:stCxn id="1234" idx="5"/>
            <a:endCxn id="1235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49"/>
          <p:cNvCxnSpPr>
            <a:stCxn id="1238" idx="7"/>
            <a:endCxn id="1236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49"/>
          <p:cNvCxnSpPr>
            <a:stCxn id="1236" idx="5"/>
            <a:endCxn id="1237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49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7" name="Google Shape;1247;p49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248" name="Google Shape;1248;p49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1249" name="Google Shape;1249;p49"/>
          <p:cNvSpPr/>
          <p:nvPr/>
        </p:nvSpPr>
        <p:spPr>
          <a:xfrm>
            <a:off x="7550450" y="230170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14     18</a:t>
            </a:r>
            <a:endParaRPr/>
          </a:p>
        </p:txBody>
      </p:sp>
      <p:sp>
        <p:nvSpPr>
          <p:cNvPr id="1250" name="Google Shape;1250;p49"/>
          <p:cNvSpPr/>
          <p:nvPr/>
        </p:nvSpPr>
        <p:spPr>
          <a:xfrm>
            <a:off x="7187100" y="31454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251" name="Google Shape;1251;p49"/>
          <p:cNvSpPr/>
          <p:nvPr/>
        </p:nvSpPr>
        <p:spPr>
          <a:xfrm>
            <a:off x="7926975" y="3133325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1252" name="Google Shape;1252;p49"/>
          <p:cNvSpPr/>
          <p:nvPr/>
        </p:nvSpPr>
        <p:spPr>
          <a:xfrm>
            <a:off x="4952238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53" name="Google Shape;1253;p49"/>
          <p:cNvSpPr/>
          <p:nvPr/>
        </p:nvSpPr>
        <p:spPr>
          <a:xfrm>
            <a:off x="6335775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254" name="Google Shape;1254;p49"/>
          <p:cNvCxnSpPr>
            <a:stCxn id="1248" idx="0"/>
          </p:cNvCxnSpPr>
          <p:nvPr/>
        </p:nvCxnSpPr>
        <p:spPr>
          <a:xfrm flipH="1" rot="10800000">
            <a:off x="6095488" y="1781250"/>
            <a:ext cx="10065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49"/>
          <p:cNvCxnSpPr/>
          <p:nvPr/>
        </p:nvCxnSpPr>
        <p:spPr>
          <a:xfrm>
            <a:off x="7418400" y="1806750"/>
            <a:ext cx="5343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49"/>
          <p:cNvSpPr/>
          <p:nvPr/>
        </p:nvSpPr>
        <p:spPr>
          <a:xfrm>
            <a:off x="5644013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257" name="Google Shape;1257;p49"/>
          <p:cNvCxnSpPr/>
          <p:nvPr/>
        </p:nvCxnSpPr>
        <p:spPr>
          <a:xfrm flipH="1">
            <a:off x="5258838" y="27592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49"/>
          <p:cNvCxnSpPr>
            <a:stCxn id="1248" idx="2"/>
            <a:endCxn id="1256" idx="0"/>
          </p:cNvCxnSpPr>
          <p:nvPr/>
        </p:nvCxnSpPr>
        <p:spPr>
          <a:xfrm flipH="1">
            <a:off x="5950588" y="27592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49"/>
          <p:cNvCxnSpPr>
            <a:endCxn id="1253" idx="0"/>
          </p:cNvCxnSpPr>
          <p:nvPr/>
        </p:nvCxnSpPr>
        <p:spPr>
          <a:xfrm>
            <a:off x="6423675" y="28018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49"/>
          <p:cNvCxnSpPr>
            <a:stCxn id="1250" idx="0"/>
            <a:endCxn id="1249" idx="1"/>
          </p:cNvCxnSpPr>
          <p:nvPr/>
        </p:nvCxnSpPr>
        <p:spPr>
          <a:xfrm flipH="1" rot="10800000">
            <a:off x="7493700" y="2517250"/>
            <a:ext cx="567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1" name="Google Shape;1261;p49"/>
          <p:cNvSpPr/>
          <p:nvPr/>
        </p:nvSpPr>
        <p:spPr>
          <a:xfrm>
            <a:off x="2796300" y="3492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262" name="Google Shape;1262;p49"/>
          <p:cNvCxnSpPr>
            <a:stCxn id="1261" idx="0"/>
            <a:endCxn id="1239" idx="5"/>
          </p:cNvCxnSpPr>
          <p:nvPr/>
        </p:nvCxnSpPr>
        <p:spPr>
          <a:xfrm rot="10800000">
            <a:off x="2886300" y="3141388"/>
            <a:ext cx="1818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49"/>
          <p:cNvCxnSpPr>
            <a:endCxn id="1264" idx="0"/>
          </p:cNvCxnSpPr>
          <p:nvPr/>
        </p:nvCxnSpPr>
        <p:spPr>
          <a:xfrm>
            <a:off x="3309000" y="24352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49"/>
          <p:cNvSpPr/>
          <p:nvPr/>
        </p:nvSpPr>
        <p:spPr>
          <a:xfrm>
            <a:off x="3309000" y="29284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265" name="Google Shape;1265;p49"/>
          <p:cNvCxnSpPr>
            <a:stCxn id="1251" idx="0"/>
            <a:endCxn id="1249" idx="2"/>
          </p:cNvCxnSpPr>
          <p:nvPr/>
        </p:nvCxnSpPr>
        <p:spPr>
          <a:xfrm rot="10800000">
            <a:off x="8003025" y="2732525"/>
            <a:ext cx="191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6" name="Google Shape;1266;p49"/>
          <p:cNvSpPr/>
          <p:nvPr/>
        </p:nvSpPr>
        <p:spPr>
          <a:xfrm>
            <a:off x="8549138" y="307752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267" name="Google Shape;1267;p49"/>
          <p:cNvCxnSpPr/>
          <p:nvPr/>
        </p:nvCxnSpPr>
        <p:spPr>
          <a:xfrm>
            <a:off x="8339988" y="2749925"/>
            <a:ext cx="492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49"/>
          <p:cNvCxnSpPr>
            <a:endCxn id="1233" idx="3"/>
          </p:cNvCxnSpPr>
          <p:nvPr/>
        </p:nvCxnSpPr>
        <p:spPr>
          <a:xfrm flipH="1" rot="10800000">
            <a:off x="2797208" y="2395379"/>
            <a:ext cx="171600" cy="28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9" name="Google Shape;1269;p49"/>
          <p:cNvSpPr txBox="1"/>
          <p:nvPr/>
        </p:nvSpPr>
        <p:spPr>
          <a:xfrm>
            <a:off x="5101350" y="3889250"/>
            <a:ext cx="38154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Source Code Pro"/>
                <a:ea typeface="Source Code Pro"/>
                <a:cs typeface="Source Code Pro"/>
                <a:sym typeface="Source Code Pro"/>
              </a:rPr>
              <a:t>Are we done?</a:t>
            </a:r>
            <a:endParaRPr b="1" sz="3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Source Code Pro"/>
                <a:ea typeface="Source Code Pro"/>
                <a:cs typeface="Source Code Pro"/>
                <a:sym typeface="Source Code Pro"/>
              </a:rPr>
              <a:t>Yes!</a:t>
            </a:r>
            <a:endParaRPr b="1" sz="3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50"/>
          <p:cNvSpPr txBox="1"/>
          <p:nvPr>
            <p:ph type="title"/>
          </p:nvPr>
        </p:nvSpPr>
        <p:spPr>
          <a:xfrm>
            <a:off x="74750" y="117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ADAPTED FROM LECTURE</a:t>
            </a:r>
            <a:endParaRPr/>
          </a:p>
        </p:txBody>
      </p:sp>
      <p:sp>
        <p:nvSpPr>
          <p:cNvPr id="1275" name="Google Shape;1275;p50"/>
          <p:cNvSpPr txBox="1"/>
          <p:nvPr/>
        </p:nvSpPr>
        <p:spPr>
          <a:xfrm>
            <a:off x="0" y="655125"/>
            <a:ext cx="5868300" cy="4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inserting: Use a red link.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right leaning “3-node”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==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Left Leaning Violation.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Rotate left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the parent of the right leaning red link.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two consecutive left red links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==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Incorrect 4 Node Violation.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Rotate right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the grandparent of the two consecutive left links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nodes with two red children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==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Temporary 4 Node.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Color flip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the node to emulate the split operation.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Cascading operations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possible that a rotation or flip operation will cause an additional violation that needs fixing.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6" name="Google Shape;12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000" y="1016300"/>
            <a:ext cx="2552500" cy="9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850" y="1988154"/>
            <a:ext cx="2552501" cy="1094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8" name="Google Shape;127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6661" y="3082850"/>
            <a:ext cx="2624874" cy="82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9" name="Google Shape;1279;p50"/>
          <p:cNvCxnSpPr/>
          <p:nvPr/>
        </p:nvCxnSpPr>
        <p:spPr>
          <a:xfrm>
            <a:off x="167250" y="1912963"/>
            <a:ext cx="8851200" cy="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p50"/>
          <p:cNvCxnSpPr/>
          <p:nvPr/>
        </p:nvCxnSpPr>
        <p:spPr>
          <a:xfrm>
            <a:off x="74750" y="3041138"/>
            <a:ext cx="88602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50"/>
          <p:cNvCxnSpPr/>
          <p:nvPr/>
        </p:nvCxnSpPr>
        <p:spPr>
          <a:xfrm>
            <a:off x="0" y="3890438"/>
            <a:ext cx="8823300" cy="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50"/>
          <p:cNvCxnSpPr/>
          <p:nvPr/>
        </p:nvCxnSpPr>
        <p:spPr>
          <a:xfrm>
            <a:off x="167250" y="1073838"/>
            <a:ext cx="87816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+38</a:t>
            </a:r>
            <a:endParaRPr/>
          </a:p>
        </p:txBody>
      </p:sp>
      <p:sp>
        <p:nvSpPr>
          <p:cNvPr id="1288" name="Google Shape;1288;p51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89" name="Google Shape;1289;p51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51"/>
          <p:cNvCxnSpPr>
            <a:endCxn id="1291" idx="1"/>
          </p:cNvCxnSpPr>
          <p:nvPr/>
        </p:nvCxnSpPr>
        <p:spPr>
          <a:xfrm>
            <a:off x="2601008" y="1697496"/>
            <a:ext cx="3678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2" name="Google Shape;1292;p51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93" name="Google Shape;1293;p51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94" name="Google Shape;1294;p51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95" name="Google Shape;1295;p51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96" name="Google Shape;1296;p51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97" name="Google Shape;1297;p51"/>
          <p:cNvSpPr/>
          <p:nvPr/>
        </p:nvSpPr>
        <p:spPr>
          <a:xfrm>
            <a:off x="2422338" y="2677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291" name="Google Shape;1291;p51"/>
          <p:cNvSpPr/>
          <p:nvPr/>
        </p:nvSpPr>
        <p:spPr>
          <a:xfrm>
            <a:off x="2889200" y="1931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298" name="Google Shape;1298;p51"/>
          <p:cNvSpPr/>
          <p:nvPr/>
        </p:nvSpPr>
        <p:spPr>
          <a:xfrm>
            <a:off x="2093688" y="34925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299" name="Google Shape;1299;p51"/>
          <p:cNvCxnSpPr/>
          <p:nvPr/>
        </p:nvCxnSpPr>
        <p:spPr>
          <a:xfrm flipH="1">
            <a:off x="2336883" y="3120967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0" name="Google Shape;1300;p51"/>
          <p:cNvCxnSpPr>
            <a:stCxn id="1294" idx="0"/>
            <a:endCxn id="1292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51"/>
          <p:cNvCxnSpPr>
            <a:stCxn id="1292" idx="5"/>
            <a:endCxn id="1293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2" name="Google Shape;1302;p51"/>
          <p:cNvCxnSpPr>
            <a:stCxn id="1296" idx="7"/>
            <a:endCxn id="1294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3" name="Google Shape;1303;p51"/>
          <p:cNvCxnSpPr>
            <a:stCxn id="1294" idx="5"/>
            <a:endCxn id="1295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51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51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06" name="Google Shape;1306;p51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1307" name="Google Shape;1307;p51"/>
          <p:cNvSpPr/>
          <p:nvPr/>
        </p:nvSpPr>
        <p:spPr>
          <a:xfrm>
            <a:off x="7550450" y="230170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14     18</a:t>
            </a:r>
            <a:endParaRPr/>
          </a:p>
        </p:txBody>
      </p:sp>
      <p:sp>
        <p:nvSpPr>
          <p:cNvPr id="1308" name="Google Shape;1308;p51"/>
          <p:cNvSpPr/>
          <p:nvPr/>
        </p:nvSpPr>
        <p:spPr>
          <a:xfrm>
            <a:off x="7187100" y="31454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09" name="Google Shape;1309;p51"/>
          <p:cNvSpPr/>
          <p:nvPr/>
        </p:nvSpPr>
        <p:spPr>
          <a:xfrm>
            <a:off x="7926975" y="3133325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1310" name="Google Shape;1310;p51"/>
          <p:cNvSpPr/>
          <p:nvPr/>
        </p:nvSpPr>
        <p:spPr>
          <a:xfrm>
            <a:off x="4952238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11" name="Google Shape;1311;p51"/>
          <p:cNvSpPr/>
          <p:nvPr/>
        </p:nvSpPr>
        <p:spPr>
          <a:xfrm>
            <a:off x="6335775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312" name="Google Shape;1312;p51"/>
          <p:cNvCxnSpPr>
            <a:stCxn id="1306" idx="0"/>
          </p:cNvCxnSpPr>
          <p:nvPr/>
        </p:nvCxnSpPr>
        <p:spPr>
          <a:xfrm flipH="1" rot="10800000">
            <a:off x="6095488" y="1781250"/>
            <a:ext cx="10065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51"/>
          <p:cNvCxnSpPr/>
          <p:nvPr/>
        </p:nvCxnSpPr>
        <p:spPr>
          <a:xfrm>
            <a:off x="7418400" y="1806750"/>
            <a:ext cx="5343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p51"/>
          <p:cNvSpPr/>
          <p:nvPr/>
        </p:nvSpPr>
        <p:spPr>
          <a:xfrm>
            <a:off x="5644013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315" name="Google Shape;1315;p51"/>
          <p:cNvCxnSpPr/>
          <p:nvPr/>
        </p:nvCxnSpPr>
        <p:spPr>
          <a:xfrm flipH="1">
            <a:off x="5258838" y="27592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51"/>
          <p:cNvCxnSpPr>
            <a:stCxn id="1306" idx="2"/>
            <a:endCxn id="1314" idx="0"/>
          </p:cNvCxnSpPr>
          <p:nvPr/>
        </p:nvCxnSpPr>
        <p:spPr>
          <a:xfrm flipH="1">
            <a:off x="5950588" y="27592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51"/>
          <p:cNvCxnSpPr>
            <a:endCxn id="1311" idx="0"/>
          </p:cNvCxnSpPr>
          <p:nvPr/>
        </p:nvCxnSpPr>
        <p:spPr>
          <a:xfrm>
            <a:off x="6423675" y="28018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51"/>
          <p:cNvCxnSpPr>
            <a:stCxn id="1308" idx="0"/>
            <a:endCxn id="1307" idx="1"/>
          </p:cNvCxnSpPr>
          <p:nvPr/>
        </p:nvCxnSpPr>
        <p:spPr>
          <a:xfrm flipH="1" rot="10800000">
            <a:off x="7493700" y="2517250"/>
            <a:ext cx="567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9" name="Google Shape;1319;p51"/>
          <p:cNvSpPr/>
          <p:nvPr/>
        </p:nvSpPr>
        <p:spPr>
          <a:xfrm>
            <a:off x="2796300" y="3492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320" name="Google Shape;1320;p51"/>
          <p:cNvCxnSpPr>
            <a:stCxn id="1319" idx="0"/>
            <a:endCxn id="1297" idx="5"/>
          </p:cNvCxnSpPr>
          <p:nvPr/>
        </p:nvCxnSpPr>
        <p:spPr>
          <a:xfrm rot="10800000">
            <a:off x="2886300" y="3141388"/>
            <a:ext cx="1818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51"/>
          <p:cNvCxnSpPr>
            <a:endCxn id="1322" idx="0"/>
          </p:cNvCxnSpPr>
          <p:nvPr/>
        </p:nvCxnSpPr>
        <p:spPr>
          <a:xfrm>
            <a:off x="3309000" y="24352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51"/>
          <p:cNvSpPr/>
          <p:nvPr/>
        </p:nvSpPr>
        <p:spPr>
          <a:xfrm>
            <a:off x="3309000" y="29284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323" name="Google Shape;1323;p51"/>
          <p:cNvCxnSpPr>
            <a:stCxn id="1309" idx="0"/>
            <a:endCxn id="1307" idx="2"/>
          </p:cNvCxnSpPr>
          <p:nvPr/>
        </p:nvCxnSpPr>
        <p:spPr>
          <a:xfrm rot="10800000">
            <a:off x="8003025" y="2732525"/>
            <a:ext cx="191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4" name="Google Shape;1324;p51"/>
          <p:cNvSpPr/>
          <p:nvPr/>
        </p:nvSpPr>
        <p:spPr>
          <a:xfrm>
            <a:off x="8549138" y="307752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325" name="Google Shape;1325;p51"/>
          <p:cNvCxnSpPr/>
          <p:nvPr/>
        </p:nvCxnSpPr>
        <p:spPr>
          <a:xfrm>
            <a:off x="8339988" y="2749925"/>
            <a:ext cx="492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6" name="Google Shape;1326;p51"/>
          <p:cNvCxnSpPr>
            <a:endCxn id="1291" idx="3"/>
          </p:cNvCxnSpPr>
          <p:nvPr/>
        </p:nvCxnSpPr>
        <p:spPr>
          <a:xfrm flipH="1" rot="10800000">
            <a:off x="2797208" y="2395379"/>
            <a:ext cx="171600" cy="28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7" name="Google Shape;1327;p51"/>
          <p:cNvSpPr txBox="1"/>
          <p:nvPr/>
        </p:nvSpPr>
        <p:spPr>
          <a:xfrm>
            <a:off x="5101350" y="3889250"/>
            <a:ext cx="38154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Source Code Pro"/>
                <a:ea typeface="Source Code Pro"/>
                <a:cs typeface="Source Code Pro"/>
                <a:sym typeface="Source Code Pro"/>
              </a:rPr>
              <a:t>Let’s add 12</a:t>
            </a:r>
            <a:endParaRPr b="1" sz="3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Balanced Search Trees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Bushy was better than spindly trees in terms of runtime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2-3 Trees! (also called 2-4 Trees)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Should still follow the BST property (less on the left, greater on the right)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Each node contains 1-2 elements with 2-3 children nodes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If we want to insert an element, traverse down the tree and put it in the corresponding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leaf node 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(we will always add to leaf nodes)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It’s possible that it will have more than 2 elements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After inserting, split the node by picking the middle element to send up.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can happen recursively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399800" y="3566325"/>
            <a:ext cx="3796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inserting z into our 2-3 Tree!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575" y="3566325"/>
            <a:ext cx="2021150" cy="13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+12</a:t>
            </a:r>
            <a:endParaRPr/>
          </a:p>
        </p:txBody>
      </p:sp>
      <p:sp>
        <p:nvSpPr>
          <p:cNvPr id="1333" name="Google Shape;1333;p52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334" name="Google Shape;1334;p52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5" name="Google Shape;1335;p52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36" name="Google Shape;1336;p52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37" name="Google Shape;1337;p52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38" name="Google Shape;1338;p52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39" name="Google Shape;1339;p52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340" name="Google Shape;1340;p52"/>
          <p:cNvCxnSpPr>
            <a:stCxn id="1337" idx="0"/>
            <a:endCxn id="1335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1" name="Google Shape;1341;p52"/>
          <p:cNvCxnSpPr>
            <a:stCxn id="1335" idx="5"/>
            <a:endCxn id="1336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Google Shape;1342;p52"/>
          <p:cNvCxnSpPr>
            <a:stCxn id="1339" idx="7"/>
            <a:endCxn id="1337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3" name="Google Shape;1343;p52"/>
          <p:cNvCxnSpPr>
            <a:stCxn id="1337" idx="5"/>
            <a:endCxn id="1338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52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5" name="Google Shape;1345;p52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46" name="Google Shape;1346;p52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1347" name="Google Shape;1347;p52"/>
          <p:cNvSpPr/>
          <p:nvPr/>
        </p:nvSpPr>
        <p:spPr>
          <a:xfrm>
            <a:off x="7550450" y="230170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14     18</a:t>
            </a:r>
            <a:endParaRPr/>
          </a:p>
        </p:txBody>
      </p:sp>
      <p:sp>
        <p:nvSpPr>
          <p:cNvPr id="1348" name="Google Shape;1348;p52"/>
          <p:cNvSpPr/>
          <p:nvPr/>
        </p:nvSpPr>
        <p:spPr>
          <a:xfrm>
            <a:off x="7102000" y="3145450"/>
            <a:ext cx="698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10 12</a:t>
            </a:r>
            <a:endParaRPr/>
          </a:p>
        </p:txBody>
      </p:sp>
      <p:sp>
        <p:nvSpPr>
          <p:cNvPr id="1349" name="Google Shape;1349;p52"/>
          <p:cNvSpPr/>
          <p:nvPr/>
        </p:nvSpPr>
        <p:spPr>
          <a:xfrm>
            <a:off x="7926975" y="3133325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1350" name="Google Shape;1350;p52"/>
          <p:cNvSpPr/>
          <p:nvPr/>
        </p:nvSpPr>
        <p:spPr>
          <a:xfrm>
            <a:off x="4952238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51" name="Google Shape;1351;p52"/>
          <p:cNvSpPr/>
          <p:nvPr/>
        </p:nvSpPr>
        <p:spPr>
          <a:xfrm>
            <a:off x="6335775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352" name="Google Shape;1352;p52"/>
          <p:cNvCxnSpPr>
            <a:stCxn id="1346" idx="0"/>
          </p:cNvCxnSpPr>
          <p:nvPr/>
        </p:nvCxnSpPr>
        <p:spPr>
          <a:xfrm flipH="1" rot="10800000">
            <a:off x="6095488" y="1781250"/>
            <a:ext cx="10065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52"/>
          <p:cNvCxnSpPr/>
          <p:nvPr/>
        </p:nvCxnSpPr>
        <p:spPr>
          <a:xfrm>
            <a:off x="7418400" y="1806750"/>
            <a:ext cx="5343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4" name="Google Shape;1354;p52"/>
          <p:cNvSpPr/>
          <p:nvPr/>
        </p:nvSpPr>
        <p:spPr>
          <a:xfrm>
            <a:off x="5644013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355" name="Google Shape;1355;p52"/>
          <p:cNvCxnSpPr/>
          <p:nvPr/>
        </p:nvCxnSpPr>
        <p:spPr>
          <a:xfrm flipH="1">
            <a:off x="5258838" y="27592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52"/>
          <p:cNvCxnSpPr>
            <a:stCxn id="1346" idx="2"/>
            <a:endCxn id="1354" idx="0"/>
          </p:cNvCxnSpPr>
          <p:nvPr/>
        </p:nvCxnSpPr>
        <p:spPr>
          <a:xfrm flipH="1">
            <a:off x="5950588" y="27592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52"/>
          <p:cNvCxnSpPr>
            <a:endCxn id="1351" idx="0"/>
          </p:cNvCxnSpPr>
          <p:nvPr/>
        </p:nvCxnSpPr>
        <p:spPr>
          <a:xfrm>
            <a:off x="6423675" y="28018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52"/>
          <p:cNvCxnSpPr>
            <a:stCxn id="1348" idx="0"/>
            <a:endCxn id="1347" idx="1"/>
          </p:cNvCxnSpPr>
          <p:nvPr/>
        </p:nvCxnSpPr>
        <p:spPr>
          <a:xfrm flipH="1" rot="10800000">
            <a:off x="7451200" y="2517250"/>
            <a:ext cx="993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52"/>
          <p:cNvCxnSpPr>
            <a:stCxn id="1349" idx="0"/>
            <a:endCxn id="1347" idx="2"/>
          </p:cNvCxnSpPr>
          <p:nvPr/>
        </p:nvCxnSpPr>
        <p:spPr>
          <a:xfrm rot="10800000">
            <a:off x="8003025" y="2732525"/>
            <a:ext cx="191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0" name="Google Shape;1360;p52"/>
          <p:cNvSpPr/>
          <p:nvPr/>
        </p:nvSpPr>
        <p:spPr>
          <a:xfrm>
            <a:off x="8549138" y="307752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361" name="Google Shape;1361;p52"/>
          <p:cNvCxnSpPr/>
          <p:nvPr/>
        </p:nvCxnSpPr>
        <p:spPr>
          <a:xfrm>
            <a:off x="8339988" y="2749925"/>
            <a:ext cx="492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52"/>
          <p:cNvCxnSpPr/>
          <p:nvPr/>
        </p:nvCxnSpPr>
        <p:spPr>
          <a:xfrm>
            <a:off x="2554888" y="395642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3" name="Google Shape;1363;p52"/>
          <p:cNvSpPr/>
          <p:nvPr/>
        </p:nvSpPr>
        <p:spPr>
          <a:xfrm>
            <a:off x="2513100" y="42684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364" name="Google Shape;1364;p52"/>
          <p:cNvCxnSpPr>
            <a:endCxn id="1365" idx="1"/>
          </p:cNvCxnSpPr>
          <p:nvPr/>
        </p:nvCxnSpPr>
        <p:spPr>
          <a:xfrm>
            <a:off x="2601008" y="1697496"/>
            <a:ext cx="3678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52"/>
          <p:cNvSpPr/>
          <p:nvPr/>
        </p:nvSpPr>
        <p:spPr>
          <a:xfrm>
            <a:off x="2422338" y="2677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365" name="Google Shape;1365;p52"/>
          <p:cNvSpPr/>
          <p:nvPr/>
        </p:nvSpPr>
        <p:spPr>
          <a:xfrm>
            <a:off x="2889200" y="1931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367" name="Google Shape;1367;p52"/>
          <p:cNvSpPr/>
          <p:nvPr/>
        </p:nvSpPr>
        <p:spPr>
          <a:xfrm>
            <a:off x="2093688" y="34925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368" name="Google Shape;1368;p52"/>
          <p:cNvCxnSpPr/>
          <p:nvPr/>
        </p:nvCxnSpPr>
        <p:spPr>
          <a:xfrm flipH="1">
            <a:off x="2413083" y="3120967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9" name="Google Shape;1369;p52"/>
          <p:cNvSpPr/>
          <p:nvPr/>
        </p:nvSpPr>
        <p:spPr>
          <a:xfrm>
            <a:off x="2796300" y="3492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370" name="Google Shape;1370;p52"/>
          <p:cNvCxnSpPr>
            <a:stCxn id="1369" idx="0"/>
            <a:endCxn id="1366" idx="5"/>
          </p:cNvCxnSpPr>
          <p:nvPr/>
        </p:nvCxnSpPr>
        <p:spPr>
          <a:xfrm rot="10800000">
            <a:off x="2886300" y="3141388"/>
            <a:ext cx="1818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52"/>
          <p:cNvCxnSpPr>
            <a:endCxn id="1372" idx="0"/>
          </p:cNvCxnSpPr>
          <p:nvPr/>
        </p:nvCxnSpPr>
        <p:spPr>
          <a:xfrm>
            <a:off x="3309000" y="24352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2" name="Google Shape;1372;p52"/>
          <p:cNvSpPr/>
          <p:nvPr/>
        </p:nvSpPr>
        <p:spPr>
          <a:xfrm>
            <a:off x="3309000" y="29284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373" name="Google Shape;1373;p52"/>
          <p:cNvCxnSpPr>
            <a:endCxn id="1365" idx="3"/>
          </p:cNvCxnSpPr>
          <p:nvPr/>
        </p:nvCxnSpPr>
        <p:spPr>
          <a:xfrm flipH="1" rot="10800000">
            <a:off x="2797208" y="2395379"/>
            <a:ext cx="171600" cy="28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52"/>
          <p:cNvSpPr txBox="1"/>
          <p:nvPr/>
        </p:nvSpPr>
        <p:spPr>
          <a:xfrm>
            <a:off x="5090800" y="3815475"/>
            <a:ext cx="37629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Source Code Pro"/>
                <a:ea typeface="Source Code Pro"/>
                <a:cs typeface="Source Code Pro"/>
                <a:sym typeface="Source Code Pro"/>
              </a:rPr>
              <a:t>What do we do? This is problem #1.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+12</a:t>
            </a:r>
            <a:endParaRPr/>
          </a:p>
        </p:txBody>
      </p:sp>
      <p:sp>
        <p:nvSpPr>
          <p:cNvPr id="1380" name="Google Shape;1380;p53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381" name="Google Shape;1381;p53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2" name="Google Shape;1382;p53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83" name="Google Shape;1383;p53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84" name="Google Shape;1384;p53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85" name="Google Shape;1385;p53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86" name="Google Shape;1386;p53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387" name="Google Shape;1387;p53"/>
          <p:cNvCxnSpPr>
            <a:stCxn id="1384" idx="0"/>
            <a:endCxn id="1382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53"/>
          <p:cNvCxnSpPr>
            <a:stCxn id="1382" idx="5"/>
            <a:endCxn id="1383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53"/>
          <p:cNvCxnSpPr>
            <a:stCxn id="1386" idx="7"/>
            <a:endCxn id="1384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0" name="Google Shape;1390;p53"/>
          <p:cNvCxnSpPr>
            <a:stCxn id="1384" idx="5"/>
            <a:endCxn id="1385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Google Shape;1391;p53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2" name="Google Shape;1392;p53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93" name="Google Shape;1393;p53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1394" name="Google Shape;1394;p53"/>
          <p:cNvSpPr/>
          <p:nvPr/>
        </p:nvSpPr>
        <p:spPr>
          <a:xfrm>
            <a:off x="7550450" y="230170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14     18</a:t>
            </a:r>
            <a:endParaRPr/>
          </a:p>
        </p:txBody>
      </p:sp>
      <p:sp>
        <p:nvSpPr>
          <p:cNvPr id="1395" name="Google Shape;1395;p53"/>
          <p:cNvSpPr/>
          <p:nvPr/>
        </p:nvSpPr>
        <p:spPr>
          <a:xfrm>
            <a:off x="7102000" y="3145450"/>
            <a:ext cx="698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10 12</a:t>
            </a:r>
            <a:endParaRPr/>
          </a:p>
        </p:txBody>
      </p:sp>
      <p:sp>
        <p:nvSpPr>
          <p:cNvPr id="1396" name="Google Shape;1396;p53"/>
          <p:cNvSpPr/>
          <p:nvPr/>
        </p:nvSpPr>
        <p:spPr>
          <a:xfrm>
            <a:off x="7926975" y="3133325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1397" name="Google Shape;1397;p53"/>
          <p:cNvSpPr/>
          <p:nvPr/>
        </p:nvSpPr>
        <p:spPr>
          <a:xfrm>
            <a:off x="4952238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98" name="Google Shape;1398;p53"/>
          <p:cNvSpPr/>
          <p:nvPr/>
        </p:nvSpPr>
        <p:spPr>
          <a:xfrm>
            <a:off x="6335775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399" name="Google Shape;1399;p53"/>
          <p:cNvCxnSpPr>
            <a:stCxn id="1393" idx="0"/>
          </p:cNvCxnSpPr>
          <p:nvPr/>
        </p:nvCxnSpPr>
        <p:spPr>
          <a:xfrm flipH="1" rot="10800000">
            <a:off x="6095488" y="1781250"/>
            <a:ext cx="10065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53"/>
          <p:cNvCxnSpPr/>
          <p:nvPr/>
        </p:nvCxnSpPr>
        <p:spPr>
          <a:xfrm>
            <a:off x="7418400" y="1806750"/>
            <a:ext cx="5343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1" name="Google Shape;1401;p53"/>
          <p:cNvSpPr/>
          <p:nvPr/>
        </p:nvSpPr>
        <p:spPr>
          <a:xfrm>
            <a:off x="5644013" y="31600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402" name="Google Shape;1402;p53"/>
          <p:cNvCxnSpPr/>
          <p:nvPr/>
        </p:nvCxnSpPr>
        <p:spPr>
          <a:xfrm flipH="1">
            <a:off x="5258838" y="27592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53"/>
          <p:cNvCxnSpPr>
            <a:stCxn id="1393" idx="2"/>
            <a:endCxn id="1401" idx="0"/>
          </p:cNvCxnSpPr>
          <p:nvPr/>
        </p:nvCxnSpPr>
        <p:spPr>
          <a:xfrm flipH="1">
            <a:off x="5950588" y="27592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53"/>
          <p:cNvCxnSpPr>
            <a:endCxn id="1398" idx="0"/>
          </p:cNvCxnSpPr>
          <p:nvPr/>
        </p:nvCxnSpPr>
        <p:spPr>
          <a:xfrm>
            <a:off x="6423675" y="28018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5" name="Google Shape;1405;p53"/>
          <p:cNvCxnSpPr>
            <a:stCxn id="1395" idx="0"/>
            <a:endCxn id="1394" idx="1"/>
          </p:cNvCxnSpPr>
          <p:nvPr/>
        </p:nvCxnSpPr>
        <p:spPr>
          <a:xfrm flipH="1" rot="10800000">
            <a:off x="7451200" y="2517250"/>
            <a:ext cx="993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6" name="Google Shape;1406;p53"/>
          <p:cNvCxnSpPr>
            <a:stCxn id="1396" idx="0"/>
            <a:endCxn id="1394" idx="2"/>
          </p:cNvCxnSpPr>
          <p:nvPr/>
        </p:nvCxnSpPr>
        <p:spPr>
          <a:xfrm rot="10800000">
            <a:off x="8003025" y="2732525"/>
            <a:ext cx="191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53"/>
          <p:cNvSpPr/>
          <p:nvPr/>
        </p:nvSpPr>
        <p:spPr>
          <a:xfrm>
            <a:off x="8549138" y="307752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408" name="Google Shape;1408;p53"/>
          <p:cNvCxnSpPr/>
          <p:nvPr/>
        </p:nvCxnSpPr>
        <p:spPr>
          <a:xfrm>
            <a:off x="8339988" y="2749925"/>
            <a:ext cx="4923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Google Shape;1409;p53"/>
          <p:cNvCxnSpPr>
            <a:stCxn id="1410" idx="3"/>
          </p:cNvCxnSpPr>
          <p:nvPr/>
        </p:nvCxnSpPr>
        <p:spPr>
          <a:xfrm flipH="1">
            <a:off x="2093796" y="3956504"/>
            <a:ext cx="79500" cy="43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53"/>
          <p:cNvSpPr/>
          <p:nvPr/>
        </p:nvSpPr>
        <p:spPr>
          <a:xfrm>
            <a:off x="1866300" y="4387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412" name="Google Shape;1412;p53"/>
          <p:cNvCxnSpPr>
            <a:endCxn id="1413" idx="1"/>
          </p:cNvCxnSpPr>
          <p:nvPr/>
        </p:nvCxnSpPr>
        <p:spPr>
          <a:xfrm>
            <a:off x="2601008" y="1697496"/>
            <a:ext cx="3678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53"/>
          <p:cNvSpPr/>
          <p:nvPr/>
        </p:nvSpPr>
        <p:spPr>
          <a:xfrm>
            <a:off x="2422338" y="2677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413" name="Google Shape;1413;p53"/>
          <p:cNvSpPr/>
          <p:nvPr/>
        </p:nvSpPr>
        <p:spPr>
          <a:xfrm>
            <a:off x="2889200" y="1931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410" name="Google Shape;1410;p53"/>
          <p:cNvSpPr/>
          <p:nvPr/>
        </p:nvSpPr>
        <p:spPr>
          <a:xfrm>
            <a:off x="2093688" y="34925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415" name="Google Shape;1415;p53"/>
          <p:cNvCxnSpPr/>
          <p:nvPr/>
        </p:nvCxnSpPr>
        <p:spPr>
          <a:xfrm flipH="1">
            <a:off x="2413083" y="3120967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6" name="Google Shape;1416;p53"/>
          <p:cNvSpPr/>
          <p:nvPr/>
        </p:nvSpPr>
        <p:spPr>
          <a:xfrm>
            <a:off x="2796300" y="3492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417" name="Google Shape;1417;p53"/>
          <p:cNvCxnSpPr>
            <a:stCxn id="1416" idx="0"/>
            <a:endCxn id="1414" idx="5"/>
          </p:cNvCxnSpPr>
          <p:nvPr/>
        </p:nvCxnSpPr>
        <p:spPr>
          <a:xfrm rot="10800000">
            <a:off x="2886300" y="3141388"/>
            <a:ext cx="1818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53"/>
          <p:cNvCxnSpPr>
            <a:endCxn id="1419" idx="0"/>
          </p:cNvCxnSpPr>
          <p:nvPr/>
        </p:nvCxnSpPr>
        <p:spPr>
          <a:xfrm>
            <a:off x="3309000" y="24352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9" name="Google Shape;1419;p53"/>
          <p:cNvSpPr/>
          <p:nvPr/>
        </p:nvSpPr>
        <p:spPr>
          <a:xfrm>
            <a:off x="3309000" y="29284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420" name="Google Shape;1420;p53"/>
          <p:cNvCxnSpPr>
            <a:endCxn id="1413" idx="3"/>
          </p:cNvCxnSpPr>
          <p:nvPr/>
        </p:nvCxnSpPr>
        <p:spPr>
          <a:xfrm flipH="1" rot="10800000">
            <a:off x="2797208" y="2395379"/>
            <a:ext cx="171600" cy="28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1426" name="Google Shape;1426;p54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7" name="Google Shape;1427;p54"/>
          <p:cNvSpPr/>
          <p:nvPr/>
        </p:nvSpPr>
        <p:spPr>
          <a:xfrm>
            <a:off x="6805200" y="13945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28" name="Google Shape;1428;p54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1429" name="Google Shape;1429;p54"/>
          <p:cNvSpPr/>
          <p:nvPr/>
        </p:nvSpPr>
        <p:spPr>
          <a:xfrm>
            <a:off x="7550450" y="230170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14     18</a:t>
            </a:r>
            <a:endParaRPr/>
          </a:p>
        </p:txBody>
      </p:sp>
      <p:sp>
        <p:nvSpPr>
          <p:cNvPr id="1430" name="Google Shape;1430;p54"/>
          <p:cNvSpPr/>
          <p:nvPr/>
        </p:nvSpPr>
        <p:spPr>
          <a:xfrm>
            <a:off x="6880363" y="31363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10 12 13</a:t>
            </a:r>
            <a:endParaRPr/>
          </a:p>
        </p:txBody>
      </p:sp>
      <p:sp>
        <p:nvSpPr>
          <p:cNvPr id="1431" name="Google Shape;1431;p54"/>
          <p:cNvSpPr/>
          <p:nvPr/>
        </p:nvSpPr>
        <p:spPr>
          <a:xfrm>
            <a:off x="7900163" y="3133350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1432" name="Google Shape;1432;p54"/>
          <p:cNvSpPr/>
          <p:nvPr/>
        </p:nvSpPr>
        <p:spPr>
          <a:xfrm>
            <a:off x="5307483" y="3092250"/>
            <a:ext cx="356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33" name="Google Shape;1433;p54"/>
          <p:cNvSpPr/>
          <p:nvPr/>
        </p:nvSpPr>
        <p:spPr>
          <a:xfrm>
            <a:off x="6382450" y="3092250"/>
            <a:ext cx="356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434" name="Google Shape;1434;p54"/>
          <p:cNvCxnSpPr>
            <a:stCxn id="1428" idx="0"/>
            <a:endCxn id="1427" idx="2"/>
          </p:cNvCxnSpPr>
          <p:nvPr/>
        </p:nvCxnSpPr>
        <p:spPr>
          <a:xfrm flipH="1" rot="10800000">
            <a:off x="6095488" y="1825350"/>
            <a:ext cx="10164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54"/>
          <p:cNvCxnSpPr>
            <a:endCxn id="1429" idx="0"/>
          </p:cNvCxnSpPr>
          <p:nvPr/>
        </p:nvCxnSpPr>
        <p:spPr>
          <a:xfrm>
            <a:off x="7118600" y="1805500"/>
            <a:ext cx="8844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6" name="Google Shape;1436;p54"/>
          <p:cNvSpPr/>
          <p:nvPr/>
        </p:nvSpPr>
        <p:spPr>
          <a:xfrm>
            <a:off x="5876295" y="3092250"/>
            <a:ext cx="356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437" name="Google Shape;1437;p54"/>
          <p:cNvCxnSpPr>
            <a:endCxn id="1432" idx="0"/>
          </p:cNvCxnSpPr>
          <p:nvPr/>
        </p:nvCxnSpPr>
        <p:spPr>
          <a:xfrm flipH="1">
            <a:off x="5485683" y="2759250"/>
            <a:ext cx="2409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54"/>
          <p:cNvCxnSpPr>
            <a:endCxn id="1433" idx="0"/>
          </p:cNvCxnSpPr>
          <p:nvPr/>
        </p:nvCxnSpPr>
        <p:spPr>
          <a:xfrm>
            <a:off x="6341950" y="2734050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54"/>
          <p:cNvCxnSpPr>
            <a:stCxn id="1430" idx="0"/>
            <a:endCxn id="1429" idx="1"/>
          </p:cNvCxnSpPr>
          <p:nvPr/>
        </p:nvCxnSpPr>
        <p:spPr>
          <a:xfrm flipH="1" rot="10800000">
            <a:off x="7332913" y="2517150"/>
            <a:ext cx="217500" cy="6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54"/>
          <p:cNvSpPr/>
          <p:nvPr/>
        </p:nvSpPr>
        <p:spPr>
          <a:xfrm>
            <a:off x="8549146" y="3077525"/>
            <a:ext cx="4275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441" name="Google Shape;1441;p54"/>
          <p:cNvCxnSpPr>
            <a:endCxn id="1440" idx="0"/>
          </p:cNvCxnSpPr>
          <p:nvPr/>
        </p:nvCxnSpPr>
        <p:spPr>
          <a:xfrm>
            <a:off x="8450296" y="2741225"/>
            <a:ext cx="31260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54"/>
          <p:cNvCxnSpPr>
            <a:stCxn id="1428" idx="2"/>
            <a:endCxn id="1436" idx="0"/>
          </p:cNvCxnSpPr>
          <p:nvPr/>
        </p:nvCxnSpPr>
        <p:spPr>
          <a:xfrm flipH="1">
            <a:off x="6054388" y="2759250"/>
            <a:ext cx="411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54"/>
          <p:cNvCxnSpPr>
            <a:stCxn id="1429" idx="2"/>
            <a:endCxn id="1431" idx="0"/>
          </p:cNvCxnSpPr>
          <p:nvPr/>
        </p:nvCxnSpPr>
        <p:spPr>
          <a:xfrm>
            <a:off x="8003000" y="2732500"/>
            <a:ext cx="1644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4" name="Google Shape;1444;p54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445" name="Google Shape;1445;p54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6" name="Google Shape;1446;p54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47" name="Google Shape;1447;p54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48" name="Google Shape;1448;p54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49" name="Google Shape;1449;p54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50" name="Google Shape;1450;p54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451" name="Google Shape;1451;p54"/>
          <p:cNvCxnSpPr>
            <a:stCxn id="1448" idx="0"/>
            <a:endCxn id="1446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Google Shape;1452;p54"/>
          <p:cNvCxnSpPr>
            <a:stCxn id="1446" idx="5"/>
            <a:endCxn id="1447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3" name="Google Shape;1453;p54"/>
          <p:cNvCxnSpPr>
            <a:stCxn id="1450" idx="7"/>
            <a:endCxn id="1448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54"/>
          <p:cNvCxnSpPr>
            <a:stCxn id="1448" idx="5"/>
            <a:endCxn id="1449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54"/>
          <p:cNvCxnSpPr>
            <a:stCxn id="1456" idx="3"/>
          </p:cNvCxnSpPr>
          <p:nvPr/>
        </p:nvCxnSpPr>
        <p:spPr>
          <a:xfrm flipH="1">
            <a:off x="2093796" y="3956504"/>
            <a:ext cx="79500" cy="43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7" name="Google Shape;1457;p54"/>
          <p:cNvSpPr/>
          <p:nvPr/>
        </p:nvSpPr>
        <p:spPr>
          <a:xfrm>
            <a:off x="1866300" y="4387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458" name="Google Shape;1458;p54"/>
          <p:cNvCxnSpPr>
            <a:endCxn id="1459" idx="1"/>
          </p:cNvCxnSpPr>
          <p:nvPr/>
        </p:nvCxnSpPr>
        <p:spPr>
          <a:xfrm>
            <a:off x="2601008" y="1697496"/>
            <a:ext cx="3678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0" name="Google Shape;1460;p54"/>
          <p:cNvSpPr/>
          <p:nvPr/>
        </p:nvSpPr>
        <p:spPr>
          <a:xfrm>
            <a:off x="2422338" y="2677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459" name="Google Shape;1459;p54"/>
          <p:cNvSpPr/>
          <p:nvPr/>
        </p:nvSpPr>
        <p:spPr>
          <a:xfrm>
            <a:off x="2889200" y="1931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456" name="Google Shape;1456;p54"/>
          <p:cNvSpPr/>
          <p:nvPr/>
        </p:nvSpPr>
        <p:spPr>
          <a:xfrm>
            <a:off x="2093688" y="34925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461" name="Google Shape;1461;p54"/>
          <p:cNvCxnSpPr/>
          <p:nvPr/>
        </p:nvCxnSpPr>
        <p:spPr>
          <a:xfrm flipH="1">
            <a:off x="2413083" y="3120967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2" name="Google Shape;1462;p54"/>
          <p:cNvSpPr/>
          <p:nvPr/>
        </p:nvSpPr>
        <p:spPr>
          <a:xfrm>
            <a:off x="2796300" y="3492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463" name="Google Shape;1463;p54"/>
          <p:cNvCxnSpPr>
            <a:stCxn id="1462" idx="0"/>
            <a:endCxn id="1460" idx="5"/>
          </p:cNvCxnSpPr>
          <p:nvPr/>
        </p:nvCxnSpPr>
        <p:spPr>
          <a:xfrm rot="10800000">
            <a:off x="2886300" y="3141388"/>
            <a:ext cx="1818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54"/>
          <p:cNvCxnSpPr>
            <a:endCxn id="1465" idx="0"/>
          </p:cNvCxnSpPr>
          <p:nvPr/>
        </p:nvCxnSpPr>
        <p:spPr>
          <a:xfrm>
            <a:off x="3309000" y="24352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5" name="Google Shape;1465;p54"/>
          <p:cNvSpPr/>
          <p:nvPr/>
        </p:nvSpPr>
        <p:spPr>
          <a:xfrm>
            <a:off x="3309000" y="29284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466" name="Google Shape;1466;p54"/>
          <p:cNvCxnSpPr>
            <a:endCxn id="1459" idx="3"/>
          </p:cNvCxnSpPr>
          <p:nvPr/>
        </p:nvCxnSpPr>
        <p:spPr>
          <a:xfrm flipH="1" rot="10800000">
            <a:off x="2797208" y="2395379"/>
            <a:ext cx="171600" cy="28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54"/>
          <p:cNvCxnSpPr>
            <a:stCxn id="1456" idx="5"/>
          </p:cNvCxnSpPr>
          <p:nvPr/>
        </p:nvCxnSpPr>
        <p:spPr>
          <a:xfrm>
            <a:off x="2557679" y="3956504"/>
            <a:ext cx="92100" cy="49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8" name="Google Shape;1468;p54"/>
          <p:cNvSpPr/>
          <p:nvPr/>
        </p:nvSpPr>
        <p:spPr>
          <a:xfrm>
            <a:off x="2422350" y="4447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469" name="Google Shape;1469;p54"/>
          <p:cNvSpPr txBox="1"/>
          <p:nvPr/>
        </p:nvSpPr>
        <p:spPr>
          <a:xfrm>
            <a:off x="5090800" y="3815475"/>
            <a:ext cx="37629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Source Code Pro"/>
                <a:ea typeface="Source Code Pro"/>
                <a:cs typeface="Source Code Pro"/>
                <a:sym typeface="Source Code Pro"/>
              </a:rPr>
              <a:t>What do we do? This is problem #2.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1475" name="Google Shape;1475;p55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6" name="Google Shape;1476;p55"/>
          <p:cNvSpPr/>
          <p:nvPr/>
        </p:nvSpPr>
        <p:spPr>
          <a:xfrm>
            <a:off x="6805200" y="13945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77" name="Google Shape;1477;p55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1478" name="Google Shape;1478;p55"/>
          <p:cNvSpPr/>
          <p:nvPr/>
        </p:nvSpPr>
        <p:spPr>
          <a:xfrm>
            <a:off x="7550450" y="2301700"/>
            <a:ext cx="11337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12  14     18</a:t>
            </a:r>
            <a:endParaRPr/>
          </a:p>
        </p:txBody>
      </p:sp>
      <p:sp>
        <p:nvSpPr>
          <p:cNvPr id="1479" name="Google Shape;1479;p55"/>
          <p:cNvSpPr/>
          <p:nvPr/>
        </p:nvSpPr>
        <p:spPr>
          <a:xfrm>
            <a:off x="7150368" y="3160075"/>
            <a:ext cx="4275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</a:t>
            </a:r>
            <a:endParaRPr/>
          </a:p>
        </p:txBody>
      </p:sp>
      <p:sp>
        <p:nvSpPr>
          <p:cNvPr id="1480" name="Google Shape;1480;p55"/>
          <p:cNvSpPr/>
          <p:nvPr/>
        </p:nvSpPr>
        <p:spPr>
          <a:xfrm>
            <a:off x="7900163" y="3133350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1481" name="Google Shape;1481;p55"/>
          <p:cNvSpPr/>
          <p:nvPr/>
        </p:nvSpPr>
        <p:spPr>
          <a:xfrm>
            <a:off x="5307483" y="3092250"/>
            <a:ext cx="356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82" name="Google Shape;1482;p55"/>
          <p:cNvSpPr/>
          <p:nvPr/>
        </p:nvSpPr>
        <p:spPr>
          <a:xfrm>
            <a:off x="6382450" y="3092250"/>
            <a:ext cx="356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483" name="Google Shape;1483;p55"/>
          <p:cNvCxnSpPr>
            <a:stCxn id="1477" idx="0"/>
            <a:endCxn id="1476" idx="2"/>
          </p:cNvCxnSpPr>
          <p:nvPr/>
        </p:nvCxnSpPr>
        <p:spPr>
          <a:xfrm flipH="1" rot="10800000">
            <a:off x="6095488" y="1825350"/>
            <a:ext cx="10164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Google Shape;1484;p55"/>
          <p:cNvCxnSpPr>
            <a:endCxn id="1478" idx="0"/>
          </p:cNvCxnSpPr>
          <p:nvPr/>
        </p:nvCxnSpPr>
        <p:spPr>
          <a:xfrm>
            <a:off x="7232900" y="1805500"/>
            <a:ext cx="8844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5" name="Google Shape;1485;p55"/>
          <p:cNvSpPr/>
          <p:nvPr/>
        </p:nvSpPr>
        <p:spPr>
          <a:xfrm>
            <a:off x="5876295" y="3092250"/>
            <a:ext cx="356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486" name="Google Shape;1486;p55"/>
          <p:cNvCxnSpPr>
            <a:endCxn id="1481" idx="0"/>
          </p:cNvCxnSpPr>
          <p:nvPr/>
        </p:nvCxnSpPr>
        <p:spPr>
          <a:xfrm flipH="1">
            <a:off x="5485683" y="2759250"/>
            <a:ext cx="2409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7" name="Google Shape;1487;p55"/>
          <p:cNvCxnSpPr>
            <a:endCxn id="1482" idx="0"/>
          </p:cNvCxnSpPr>
          <p:nvPr/>
        </p:nvCxnSpPr>
        <p:spPr>
          <a:xfrm>
            <a:off x="6341950" y="2734050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55"/>
          <p:cNvCxnSpPr>
            <a:stCxn id="1479" idx="0"/>
          </p:cNvCxnSpPr>
          <p:nvPr/>
        </p:nvCxnSpPr>
        <p:spPr>
          <a:xfrm flipH="1" rot="10800000">
            <a:off x="7364118" y="2740975"/>
            <a:ext cx="2505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9" name="Google Shape;1489;p55"/>
          <p:cNvSpPr/>
          <p:nvPr/>
        </p:nvSpPr>
        <p:spPr>
          <a:xfrm>
            <a:off x="8720021" y="3160075"/>
            <a:ext cx="4275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490" name="Google Shape;1490;p55"/>
          <p:cNvCxnSpPr>
            <a:endCxn id="1489" idx="0"/>
          </p:cNvCxnSpPr>
          <p:nvPr/>
        </p:nvCxnSpPr>
        <p:spPr>
          <a:xfrm>
            <a:off x="8606471" y="2744875"/>
            <a:ext cx="327300" cy="4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Google Shape;1491;p55"/>
          <p:cNvCxnSpPr>
            <a:stCxn id="1477" idx="2"/>
            <a:endCxn id="1485" idx="0"/>
          </p:cNvCxnSpPr>
          <p:nvPr/>
        </p:nvCxnSpPr>
        <p:spPr>
          <a:xfrm flipH="1">
            <a:off x="6054388" y="2759250"/>
            <a:ext cx="411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55"/>
          <p:cNvCxnSpPr>
            <a:stCxn id="1478" idx="2"/>
            <a:endCxn id="1480" idx="0"/>
          </p:cNvCxnSpPr>
          <p:nvPr/>
        </p:nvCxnSpPr>
        <p:spPr>
          <a:xfrm>
            <a:off x="8117300" y="2732500"/>
            <a:ext cx="50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3" name="Google Shape;1493;p55"/>
          <p:cNvSpPr/>
          <p:nvPr/>
        </p:nvSpPr>
        <p:spPr>
          <a:xfrm>
            <a:off x="7550438" y="3768800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</a:t>
            </a:r>
            <a:endParaRPr/>
          </a:p>
        </p:txBody>
      </p:sp>
      <p:cxnSp>
        <p:nvCxnSpPr>
          <p:cNvPr id="1494" name="Google Shape;1494;p55"/>
          <p:cNvCxnSpPr>
            <a:endCxn id="1493" idx="0"/>
          </p:cNvCxnSpPr>
          <p:nvPr/>
        </p:nvCxnSpPr>
        <p:spPr>
          <a:xfrm flipH="1">
            <a:off x="7817588" y="2704100"/>
            <a:ext cx="2100" cy="10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p55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496" name="Google Shape;1496;p55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7" name="Google Shape;1497;p55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98" name="Google Shape;1498;p55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99" name="Google Shape;1499;p55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00" name="Google Shape;1500;p55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01" name="Google Shape;1501;p55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502" name="Google Shape;1502;p55"/>
          <p:cNvCxnSpPr>
            <a:stCxn id="1499" idx="0"/>
            <a:endCxn id="1497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55"/>
          <p:cNvCxnSpPr>
            <a:stCxn id="1497" idx="5"/>
            <a:endCxn id="1498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55"/>
          <p:cNvCxnSpPr>
            <a:stCxn id="1501" idx="7"/>
            <a:endCxn id="1499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55"/>
          <p:cNvCxnSpPr>
            <a:stCxn id="1499" idx="5"/>
            <a:endCxn id="1500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55"/>
          <p:cNvCxnSpPr>
            <a:stCxn id="1507" idx="3"/>
          </p:cNvCxnSpPr>
          <p:nvPr/>
        </p:nvCxnSpPr>
        <p:spPr>
          <a:xfrm flipH="1">
            <a:off x="2093796" y="3956504"/>
            <a:ext cx="795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8" name="Google Shape;1508;p55"/>
          <p:cNvSpPr/>
          <p:nvPr/>
        </p:nvSpPr>
        <p:spPr>
          <a:xfrm>
            <a:off x="1866300" y="4387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509" name="Google Shape;1509;p55"/>
          <p:cNvCxnSpPr>
            <a:endCxn id="1510" idx="1"/>
          </p:cNvCxnSpPr>
          <p:nvPr/>
        </p:nvCxnSpPr>
        <p:spPr>
          <a:xfrm>
            <a:off x="2601008" y="1697496"/>
            <a:ext cx="3678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1" name="Google Shape;1511;p55"/>
          <p:cNvSpPr/>
          <p:nvPr/>
        </p:nvSpPr>
        <p:spPr>
          <a:xfrm>
            <a:off x="2422338" y="2677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510" name="Google Shape;1510;p55"/>
          <p:cNvSpPr/>
          <p:nvPr/>
        </p:nvSpPr>
        <p:spPr>
          <a:xfrm>
            <a:off x="2889200" y="1931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507" name="Google Shape;1507;p55"/>
          <p:cNvSpPr/>
          <p:nvPr/>
        </p:nvSpPr>
        <p:spPr>
          <a:xfrm>
            <a:off x="2093688" y="34925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512" name="Google Shape;1512;p55"/>
          <p:cNvCxnSpPr/>
          <p:nvPr/>
        </p:nvCxnSpPr>
        <p:spPr>
          <a:xfrm flipH="1">
            <a:off x="2413083" y="3120967"/>
            <a:ext cx="176400" cy="43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3" name="Google Shape;1513;p55"/>
          <p:cNvSpPr/>
          <p:nvPr/>
        </p:nvSpPr>
        <p:spPr>
          <a:xfrm>
            <a:off x="2796300" y="3492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514" name="Google Shape;1514;p55"/>
          <p:cNvCxnSpPr>
            <a:stCxn id="1513" idx="0"/>
            <a:endCxn id="1511" idx="5"/>
          </p:cNvCxnSpPr>
          <p:nvPr/>
        </p:nvCxnSpPr>
        <p:spPr>
          <a:xfrm rot="10800000">
            <a:off x="2886300" y="3141388"/>
            <a:ext cx="1818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55"/>
          <p:cNvCxnSpPr>
            <a:endCxn id="1516" idx="0"/>
          </p:cNvCxnSpPr>
          <p:nvPr/>
        </p:nvCxnSpPr>
        <p:spPr>
          <a:xfrm>
            <a:off x="3309000" y="24352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6" name="Google Shape;1516;p55"/>
          <p:cNvSpPr/>
          <p:nvPr/>
        </p:nvSpPr>
        <p:spPr>
          <a:xfrm>
            <a:off x="3309000" y="29284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517" name="Google Shape;1517;p55"/>
          <p:cNvCxnSpPr>
            <a:endCxn id="1510" idx="3"/>
          </p:cNvCxnSpPr>
          <p:nvPr/>
        </p:nvCxnSpPr>
        <p:spPr>
          <a:xfrm flipH="1" rot="10800000">
            <a:off x="2797208" y="2395379"/>
            <a:ext cx="171600" cy="28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8" name="Google Shape;1518;p55"/>
          <p:cNvCxnSpPr>
            <a:stCxn id="1507" idx="5"/>
          </p:cNvCxnSpPr>
          <p:nvPr/>
        </p:nvCxnSpPr>
        <p:spPr>
          <a:xfrm>
            <a:off x="2557679" y="3956504"/>
            <a:ext cx="921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9" name="Google Shape;1519;p55"/>
          <p:cNvSpPr/>
          <p:nvPr/>
        </p:nvSpPr>
        <p:spPr>
          <a:xfrm>
            <a:off x="2422350" y="4447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520" name="Google Shape;1520;p55"/>
          <p:cNvSpPr txBox="1"/>
          <p:nvPr/>
        </p:nvSpPr>
        <p:spPr>
          <a:xfrm>
            <a:off x="4964300" y="4229100"/>
            <a:ext cx="40896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ource Code Pro"/>
                <a:ea typeface="Source Code Pro"/>
                <a:cs typeface="Source Code Pro"/>
                <a:sym typeface="Source Code Pro"/>
              </a:rPr>
              <a:t>Are we done?</a:t>
            </a:r>
            <a:endParaRPr b="1"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1526" name="Google Shape;1526;p56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7" name="Google Shape;1527;p56"/>
          <p:cNvSpPr/>
          <p:nvPr/>
        </p:nvSpPr>
        <p:spPr>
          <a:xfrm>
            <a:off x="6805200" y="13945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28" name="Google Shape;1528;p56"/>
          <p:cNvSpPr/>
          <p:nvPr/>
        </p:nvSpPr>
        <p:spPr>
          <a:xfrm>
            <a:off x="56429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1529" name="Google Shape;1529;p56"/>
          <p:cNvSpPr/>
          <p:nvPr/>
        </p:nvSpPr>
        <p:spPr>
          <a:xfrm>
            <a:off x="7550450" y="2301700"/>
            <a:ext cx="11337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12  14     18</a:t>
            </a:r>
            <a:endParaRPr/>
          </a:p>
        </p:txBody>
      </p:sp>
      <p:sp>
        <p:nvSpPr>
          <p:cNvPr id="1530" name="Google Shape;1530;p56"/>
          <p:cNvSpPr/>
          <p:nvPr/>
        </p:nvSpPr>
        <p:spPr>
          <a:xfrm>
            <a:off x="7150368" y="3160075"/>
            <a:ext cx="4275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</a:t>
            </a:r>
            <a:endParaRPr/>
          </a:p>
        </p:txBody>
      </p:sp>
      <p:sp>
        <p:nvSpPr>
          <p:cNvPr id="1531" name="Google Shape;1531;p56"/>
          <p:cNvSpPr/>
          <p:nvPr/>
        </p:nvSpPr>
        <p:spPr>
          <a:xfrm>
            <a:off x="7900163" y="3133350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1532" name="Google Shape;1532;p56"/>
          <p:cNvSpPr/>
          <p:nvPr/>
        </p:nvSpPr>
        <p:spPr>
          <a:xfrm>
            <a:off x="5307483" y="3092250"/>
            <a:ext cx="356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33" name="Google Shape;1533;p56"/>
          <p:cNvSpPr/>
          <p:nvPr/>
        </p:nvSpPr>
        <p:spPr>
          <a:xfrm>
            <a:off x="6382450" y="3092250"/>
            <a:ext cx="356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34" name="Google Shape;1534;p56"/>
          <p:cNvCxnSpPr>
            <a:stCxn id="1528" idx="0"/>
            <a:endCxn id="1527" idx="2"/>
          </p:cNvCxnSpPr>
          <p:nvPr/>
        </p:nvCxnSpPr>
        <p:spPr>
          <a:xfrm flipH="1" rot="10800000">
            <a:off x="6095488" y="1825350"/>
            <a:ext cx="10164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5" name="Google Shape;1535;p56"/>
          <p:cNvCxnSpPr>
            <a:endCxn id="1529" idx="0"/>
          </p:cNvCxnSpPr>
          <p:nvPr/>
        </p:nvCxnSpPr>
        <p:spPr>
          <a:xfrm>
            <a:off x="7232900" y="1805500"/>
            <a:ext cx="8844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6" name="Google Shape;1536;p56"/>
          <p:cNvSpPr/>
          <p:nvPr/>
        </p:nvSpPr>
        <p:spPr>
          <a:xfrm>
            <a:off x="5876295" y="3092250"/>
            <a:ext cx="356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537" name="Google Shape;1537;p56"/>
          <p:cNvCxnSpPr>
            <a:endCxn id="1532" idx="0"/>
          </p:cNvCxnSpPr>
          <p:nvPr/>
        </p:nvCxnSpPr>
        <p:spPr>
          <a:xfrm flipH="1">
            <a:off x="5485683" y="2759250"/>
            <a:ext cx="2409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56"/>
          <p:cNvCxnSpPr>
            <a:endCxn id="1533" idx="0"/>
          </p:cNvCxnSpPr>
          <p:nvPr/>
        </p:nvCxnSpPr>
        <p:spPr>
          <a:xfrm>
            <a:off x="6341950" y="2734050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9" name="Google Shape;1539;p56"/>
          <p:cNvCxnSpPr>
            <a:stCxn id="1530" idx="0"/>
          </p:cNvCxnSpPr>
          <p:nvPr/>
        </p:nvCxnSpPr>
        <p:spPr>
          <a:xfrm flipH="1" rot="10800000">
            <a:off x="7364118" y="2740975"/>
            <a:ext cx="2505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0" name="Google Shape;1540;p56"/>
          <p:cNvSpPr/>
          <p:nvPr/>
        </p:nvSpPr>
        <p:spPr>
          <a:xfrm>
            <a:off x="8720021" y="3160075"/>
            <a:ext cx="4275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541" name="Google Shape;1541;p56"/>
          <p:cNvCxnSpPr>
            <a:endCxn id="1540" idx="0"/>
          </p:cNvCxnSpPr>
          <p:nvPr/>
        </p:nvCxnSpPr>
        <p:spPr>
          <a:xfrm>
            <a:off x="8606471" y="2744875"/>
            <a:ext cx="327300" cy="4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56"/>
          <p:cNvCxnSpPr>
            <a:stCxn id="1528" idx="2"/>
            <a:endCxn id="1536" idx="0"/>
          </p:cNvCxnSpPr>
          <p:nvPr/>
        </p:nvCxnSpPr>
        <p:spPr>
          <a:xfrm flipH="1">
            <a:off x="6054388" y="2759250"/>
            <a:ext cx="411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3" name="Google Shape;1543;p56"/>
          <p:cNvCxnSpPr>
            <a:stCxn id="1529" idx="2"/>
            <a:endCxn id="1531" idx="0"/>
          </p:cNvCxnSpPr>
          <p:nvPr/>
        </p:nvCxnSpPr>
        <p:spPr>
          <a:xfrm>
            <a:off x="8117300" y="2732500"/>
            <a:ext cx="50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4" name="Google Shape;1544;p56"/>
          <p:cNvSpPr/>
          <p:nvPr/>
        </p:nvSpPr>
        <p:spPr>
          <a:xfrm>
            <a:off x="7550438" y="3768800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</a:t>
            </a:r>
            <a:endParaRPr/>
          </a:p>
        </p:txBody>
      </p:sp>
      <p:cxnSp>
        <p:nvCxnSpPr>
          <p:cNvPr id="1545" name="Google Shape;1545;p56"/>
          <p:cNvCxnSpPr>
            <a:endCxn id="1544" idx="0"/>
          </p:cNvCxnSpPr>
          <p:nvPr/>
        </p:nvCxnSpPr>
        <p:spPr>
          <a:xfrm flipH="1">
            <a:off x="7817588" y="2704100"/>
            <a:ext cx="2100" cy="10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Google Shape;1546;p56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547" name="Google Shape;1547;p56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8" name="Google Shape;1548;p56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49" name="Google Shape;1549;p56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550" name="Google Shape;1550;p56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51" name="Google Shape;1551;p56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52" name="Google Shape;1552;p56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553" name="Google Shape;1553;p56"/>
          <p:cNvCxnSpPr>
            <a:stCxn id="1550" idx="0"/>
            <a:endCxn id="1548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56"/>
          <p:cNvCxnSpPr>
            <a:stCxn id="1548" idx="5"/>
            <a:endCxn id="1549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56"/>
          <p:cNvCxnSpPr>
            <a:stCxn id="1552" idx="7"/>
            <a:endCxn id="1550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56"/>
          <p:cNvCxnSpPr>
            <a:stCxn id="1550" idx="5"/>
            <a:endCxn id="1551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56"/>
          <p:cNvCxnSpPr>
            <a:stCxn id="1558" idx="3"/>
          </p:cNvCxnSpPr>
          <p:nvPr/>
        </p:nvCxnSpPr>
        <p:spPr>
          <a:xfrm flipH="1">
            <a:off x="2093796" y="3956504"/>
            <a:ext cx="795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9" name="Google Shape;1559;p56"/>
          <p:cNvSpPr/>
          <p:nvPr/>
        </p:nvSpPr>
        <p:spPr>
          <a:xfrm>
            <a:off x="1866300" y="4387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560" name="Google Shape;1560;p56"/>
          <p:cNvCxnSpPr>
            <a:endCxn id="1561" idx="1"/>
          </p:cNvCxnSpPr>
          <p:nvPr/>
        </p:nvCxnSpPr>
        <p:spPr>
          <a:xfrm>
            <a:off x="2601008" y="1697496"/>
            <a:ext cx="3678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2" name="Google Shape;1562;p56"/>
          <p:cNvSpPr/>
          <p:nvPr/>
        </p:nvSpPr>
        <p:spPr>
          <a:xfrm>
            <a:off x="2422338" y="2677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561" name="Google Shape;1561;p56"/>
          <p:cNvSpPr/>
          <p:nvPr/>
        </p:nvSpPr>
        <p:spPr>
          <a:xfrm>
            <a:off x="2889200" y="1931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558" name="Google Shape;1558;p56"/>
          <p:cNvSpPr/>
          <p:nvPr/>
        </p:nvSpPr>
        <p:spPr>
          <a:xfrm>
            <a:off x="2093688" y="34925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563" name="Google Shape;1563;p56"/>
          <p:cNvCxnSpPr/>
          <p:nvPr/>
        </p:nvCxnSpPr>
        <p:spPr>
          <a:xfrm flipH="1">
            <a:off x="2413083" y="3120967"/>
            <a:ext cx="176400" cy="43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4" name="Google Shape;1564;p56"/>
          <p:cNvSpPr/>
          <p:nvPr/>
        </p:nvSpPr>
        <p:spPr>
          <a:xfrm>
            <a:off x="2796300" y="3492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565" name="Google Shape;1565;p56"/>
          <p:cNvCxnSpPr>
            <a:stCxn id="1564" idx="0"/>
            <a:endCxn id="1562" idx="5"/>
          </p:cNvCxnSpPr>
          <p:nvPr/>
        </p:nvCxnSpPr>
        <p:spPr>
          <a:xfrm rot="10800000">
            <a:off x="2886300" y="3141388"/>
            <a:ext cx="1818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6" name="Google Shape;1566;p56"/>
          <p:cNvCxnSpPr>
            <a:endCxn id="1567" idx="0"/>
          </p:cNvCxnSpPr>
          <p:nvPr/>
        </p:nvCxnSpPr>
        <p:spPr>
          <a:xfrm>
            <a:off x="3309000" y="24352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7" name="Google Shape;1567;p56"/>
          <p:cNvSpPr/>
          <p:nvPr/>
        </p:nvSpPr>
        <p:spPr>
          <a:xfrm>
            <a:off x="3309000" y="29284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568" name="Google Shape;1568;p56"/>
          <p:cNvCxnSpPr>
            <a:endCxn id="1561" idx="3"/>
          </p:cNvCxnSpPr>
          <p:nvPr/>
        </p:nvCxnSpPr>
        <p:spPr>
          <a:xfrm flipH="1" rot="10800000">
            <a:off x="2797208" y="2395379"/>
            <a:ext cx="171600" cy="28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56"/>
          <p:cNvCxnSpPr>
            <a:stCxn id="1558" idx="5"/>
          </p:cNvCxnSpPr>
          <p:nvPr/>
        </p:nvCxnSpPr>
        <p:spPr>
          <a:xfrm>
            <a:off x="2557679" y="3956504"/>
            <a:ext cx="921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0" name="Google Shape;1570;p56"/>
          <p:cNvSpPr/>
          <p:nvPr/>
        </p:nvSpPr>
        <p:spPr>
          <a:xfrm>
            <a:off x="2422350" y="4447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571" name="Google Shape;1571;p56"/>
          <p:cNvSpPr txBox="1"/>
          <p:nvPr/>
        </p:nvSpPr>
        <p:spPr>
          <a:xfrm>
            <a:off x="4840850" y="4229100"/>
            <a:ext cx="43032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ource Code Pro"/>
                <a:ea typeface="Source Code Pro"/>
                <a:cs typeface="Source Code Pro"/>
                <a:sym typeface="Source Code Pro"/>
              </a:rPr>
              <a:t>No! New problem</a:t>
            </a:r>
            <a:endParaRPr b="1"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2" name="Google Shape;1572;p56"/>
          <p:cNvSpPr/>
          <p:nvPr/>
        </p:nvSpPr>
        <p:spPr>
          <a:xfrm>
            <a:off x="7262025" y="2184150"/>
            <a:ext cx="1671900" cy="619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1578" name="Google Shape;1578;p57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9" name="Google Shape;1579;p57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580" name="Google Shape;1580;p57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1" name="Google Shape;1581;p57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82" name="Google Shape;1582;p57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583" name="Google Shape;1583;p57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84" name="Google Shape;1584;p57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85" name="Google Shape;1585;p57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586" name="Google Shape;1586;p57"/>
          <p:cNvCxnSpPr>
            <a:stCxn id="1583" idx="0"/>
            <a:endCxn id="1581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7" name="Google Shape;1587;p57"/>
          <p:cNvCxnSpPr>
            <a:stCxn id="1581" idx="5"/>
            <a:endCxn id="1582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8" name="Google Shape;1588;p57"/>
          <p:cNvCxnSpPr>
            <a:stCxn id="1585" idx="7"/>
            <a:endCxn id="1583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9" name="Google Shape;1589;p57"/>
          <p:cNvCxnSpPr>
            <a:stCxn id="1583" idx="5"/>
            <a:endCxn id="1584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0" name="Google Shape;1590;p57"/>
          <p:cNvCxnSpPr>
            <a:stCxn id="1591" idx="3"/>
          </p:cNvCxnSpPr>
          <p:nvPr/>
        </p:nvCxnSpPr>
        <p:spPr>
          <a:xfrm flipH="1">
            <a:off x="2093796" y="3956504"/>
            <a:ext cx="795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2" name="Google Shape;1592;p57"/>
          <p:cNvSpPr/>
          <p:nvPr/>
        </p:nvSpPr>
        <p:spPr>
          <a:xfrm>
            <a:off x="1866300" y="4387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593" name="Google Shape;1593;p57"/>
          <p:cNvCxnSpPr>
            <a:endCxn id="1594" idx="1"/>
          </p:cNvCxnSpPr>
          <p:nvPr/>
        </p:nvCxnSpPr>
        <p:spPr>
          <a:xfrm>
            <a:off x="2601008" y="1697496"/>
            <a:ext cx="3678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5" name="Google Shape;1595;p57"/>
          <p:cNvSpPr/>
          <p:nvPr/>
        </p:nvSpPr>
        <p:spPr>
          <a:xfrm>
            <a:off x="2422338" y="2677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594" name="Google Shape;1594;p57"/>
          <p:cNvSpPr/>
          <p:nvPr/>
        </p:nvSpPr>
        <p:spPr>
          <a:xfrm>
            <a:off x="2889200" y="1931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591" name="Google Shape;1591;p57"/>
          <p:cNvSpPr/>
          <p:nvPr/>
        </p:nvSpPr>
        <p:spPr>
          <a:xfrm>
            <a:off x="2093688" y="34925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596" name="Google Shape;1596;p57"/>
          <p:cNvCxnSpPr/>
          <p:nvPr/>
        </p:nvCxnSpPr>
        <p:spPr>
          <a:xfrm flipH="1">
            <a:off x="2413083" y="3120967"/>
            <a:ext cx="176400" cy="43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7" name="Google Shape;1597;p57"/>
          <p:cNvSpPr/>
          <p:nvPr/>
        </p:nvSpPr>
        <p:spPr>
          <a:xfrm>
            <a:off x="2796300" y="3492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598" name="Google Shape;1598;p57"/>
          <p:cNvCxnSpPr>
            <a:stCxn id="1597" idx="0"/>
            <a:endCxn id="1595" idx="5"/>
          </p:cNvCxnSpPr>
          <p:nvPr/>
        </p:nvCxnSpPr>
        <p:spPr>
          <a:xfrm rot="10800000">
            <a:off x="2886300" y="3141388"/>
            <a:ext cx="1818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57"/>
          <p:cNvCxnSpPr>
            <a:endCxn id="1600" idx="0"/>
          </p:cNvCxnSpPr>
          <p:nvPr/>
        </p:nvCxnSpPr>
        <p:spPr>
          <a:xfrm>
            <a:off x="3309000" y="24352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0" name="Google Shape;1600;p57"/>
          <p:cNvSpPr/>
          <p:nvPr/>
        </p:nvSpPr>
        <p:spPr>
          <a:xfrm>
            <a:off x="3309000" y="29284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601" name="Google Shape;1601;p57"/>
          <p:cNvCxnSpPr>
            <a:endCxn id="1594" idx="3"/>
          </p:cNvCxnSpPr>
          <p:nvPr/>
        </p:nvCxnSpPr>
        <p:spPr>
          <a:xfrm flipH="1" rot="10800000">
            <a:off x="2797208" y="2395379"/>
            <a:ext cx="171600" cy="28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2" name="Google Shape;1602;p57"/>
          <p:cNvCxnSpPr>
            <a:stCxn id="1591" idx="5"/>
          </p:cNvCxnSpPr>
          <p:nvPr/>
        </p:nvCxnSpPr>
        <p:spPr>
          <a:xfrm>
            <a:off x="2557679" y="3956504"/>
            <a:ext cx="921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3" name="Google Shape;1603;p57"/>
          <p:cNvSpPr/>
          <p:nvPr/>
        </p:nvSpPr>
        <p:spPr>
          <a:xfrm>
            <a:off x="2422350" y="4447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604" name="Google Shape;1604;p57"/>
          <p:cNvSpPr txBox="1"/>
          <p:nvPr/>
        </p:nvSpPr>
        <p:spPr>
          <a:xfrm>
            <a:off x="4840850" y="4229100"/>
            <a:ext cx="43032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ource Code Pro"/>
                <a:ea typeface="Source Code Pro"/>
                <a:cs typeface="Source Code Pro"/>
                <a:sym typeface="Source Code Pro"/>
              </a:rPr>
              <a:t>No! New problem</a:t>
            </a:r>
            <a:endParaRPr b="1"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05" name="Google Shape;1605;p57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1611" name="Google Shape;1611;p58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2" name="Google Shape;1612;p58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613" name="Google Shape;1613;p58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4" name="Google Shape;1614;p58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15" name="Google Shape;1615;p58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16" name="Google Shape;1616;p58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17" name="Google Shape;1617;p58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18" name="Google Shape;1618;p58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619" name="Google Shape;1619;p58"/>
          <p:cNvCxnSpPr>
            <a:stCxn id="1616" idx="0"/>
            <a:endCxn id="1614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58"/>
          <p:cNvCxnSpPr>
            <a:stCxn id="1614" idx="5"/>
            <a:endCxn id="1615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1" name="Google Shape;1621;p58"/>
          <p:cNvCxnSpPr>
            <a:stCxn id="1618" idx="7"/>
            <a:endCxn id="1616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2" name="Google Shape;1622;p58"/>
          <p:cNvCxnSpPr>
            <a:stCxn id="1616" idx="5"/>
            <a:endCxn id="1617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3" name="Google Shape;1623;p58"/>
          <p:cNvCxnSpPr>
            <a:stCxn id="1624" idx="3"/>
          </p:cNvCxnSpPr>
          <p:nvPr/>
        </p:nvCxnSpPr>
        <p:spPr>
          <a:xfrm flipH="1">
            <a:off x="2093796" y="3956504"/>
            <a:ext cx="795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5" name="Google Shape;1625;p58"/>
          <p:cNvSpPr/>
          <p:nvPr/>
        </p:nvSpPr>
        <p:spPr>
          <a:xfrm>
            <a:off x="1866300" y="4387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626" name="Google Shape;1626;p58"/>
          <p:cNvCxnSpPr>
            <a:endCxn id="1627" idx="1"/>
          </p:cNvCxnSpPr>
          <p:nvPr/>
        </p:nvCxnSpPr>
        <p:spPr>
          <a:xfrm>
            <a:off x="2601008" y="1697496"/>
            <a:ext cx="3678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8" name="Google Shape;1628;p58"/>
          <p:cNvSpPr/>
          <p:nvPr/>
        </p:nvSpPr>
        <p:spPr>
          <a:xfrm>
            <a:off x="2422338" y="2677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627" name="Google Shape;1627;p58"/>
          <p:cNvSpPr/>
          <p:nvPr/>
        </p:nvSpPr>
        <p:spPr>
          <a:xfrm>
            <a:off x="2889200" y="1931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624" name="Google Shape;1624;p58"/>
          <p:cNvSpPr/>
          <p:nvPr/>
        </p:nvSpPr>
        <p:spPr>
          <a:xfrm>
            <a:off x="2093688" y="34925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629" name="Google Shape;1629;p58"/>
          <p:cNvCxnSpPr/>
          <p:nvPr/>
        </p:nvCxnSpPr>
        <p:spPr>
          <a:xfrm flipH="1">
            <a:off x="2413083" y="3120967"/>
            <a:ext cx="176400" cy="43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0" name="Google Shape;1630;p58"/>
          <p:cNvSpPr/>
          <p:nvPr/>
        </p:nvSpPr>
        <p:spPr>
          <a:xfrm>
            <a:off x="2796300" y="3492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631" name="Google Shape;1631;p58"/>
          <p:cNvCxnSpPr>
            <a:stCxn id="1630" idx="0"/>
            <a:endCxn id="1628" idx="5"/>
          </p:cNvCxnSpPr>
          <p:nvPr/>
        </p:nvCxnSpPr>
        <p:spPr>
          <a:xfrm rot="10800000">
            <a:off x="2886300" y="3141388"/>
            <a:ext cx="1818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58"/>
          <p:cNvCxnSpPr>
            <a:endCxn id="1633" idx="0"/>
          </p:cNvCxnSpPr>
          <p:nvPr/>
        </p:nvCxnSpPr>
        <p:spPr>
          <a:xfrm>
            <a:off x="3309000" y="24352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3" name="Google Shape;1633;p58"/>
          <p:cNvSpPr/>
          <p:nvPr/>
        </p:nvSpPr>
        <p:spPr>
          <a:xfrm>
            <a:off x="3309000" y="29284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634" name="Google Shape;1634;p58"/>
          <p:cNvCxnSpPr>
            <a:endCxn id="1627" idx="3"/>
          </p:cNvCxnSpPr>
          <p:nvPr/>
        </p:nvCxnSpPr>
        <p:spPr>
          <a:xfrm flipH="1" rot="10800000">
            <a:off x="2797208" y="2395379"/>
            <a:ext cx="171600" cy="28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58"/>
          <p:cNvCxnSpPr>
            <a:stCxn id="1624" idx="5"/>
          </p:cNvCxnSpPr>
          <p:nvPr/>
        </p:nvCxnSpPr>
        <p:spPr>
          <a:xfrm>
            <a:off x="2557679" y="3956504"/>
            <a:ext cx="921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6" name="Google Shape;1636;p58"/>
          <p:cNvSpPr/>
          <p:nvPr/>
        </p:nvSpPr>
        <p:spPr>
          <a:xfrm>
            <a:off x="2422350" y="4447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637" name="Google Shape;1637;p58"/>
          <p:cNvSpPr txBox="1"/>
          <p:nvPr/>
        </p:nvSpPr>
        <p:spPr>
          <a:xfrm>
            <a:off x="4840850" y="4229100"/>
            <a:ext cx="43032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ource Code Pro"/>
                <a:ea typeface="Source Code Pro"/>
                <a:cs typeface="Source Code Pro"/>
                <a:sym typeface="Source Code Pro"/>
              </a:rPr>
              <a:t>No! New problem</a:t>
            </a:r>
            <a:endParaRPr b="1"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8" name="Google Shape;1638;p58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  <p:sp>
        <p:nvSpPr>
          <p:cNvPr id="1639" name="Google Shape;1639;p58"/>
          <p:cNvSpPr txBox="1"/>
          <p:nvPr/>
        </p:nvSpPr>
        <p:spPr>
          <a:xfrm>
            <a:off x="4880725" y="2546375"/>
            <a:ext cx="42129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rotateRight(NODE): Let x be the left child of NODE. Make NODE the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new right child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of x.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1645" name="Google Shape;1645;p59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6" name="Google Shape;1646;p59"/>
          <p:cNvSpPr/>
          <p:nvPr/>
        </p:nvSpPr>
        <p:spPr>
          <a:xfrm>
            <a:off x="2057400" y="6523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647" name="Google Shape;1647;p59"/>
          <p:cNvCxnSpPr/>
          <p:nvPr/>
        </p:nvCxnSpPr>
        <p:spPr>
          <a:xfrm flipH="1">
            <a:off x="1866308" y="10048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8" name="Google Shape;1648;p59"/>
          <p:cNvSpPr/>
          <p:nvPr/>
        </p:nvSpPr>
        <p:spPr>
          <a:xfrm>
            <a:off x="1513800" y="11959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49" name="Google Shape;1649;p59"/>
          <p:cNvSpPr/>
          <p:nvPr/>
        </p:nvSpPr>
        <p:spPr>
          <a:xfrm>
            <a:off x="1737275" y="2011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50" name="Google Shape;1650;p59"/>
          <p:cNvSpPr/>
          <p:nvPr/>
        </p:nvSpPr>
        <p:spPr>
          <a:xfrm>
            <a:off x="1133450" y="2011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51" name="Google Shape;1651;p59"/>
          <p:cNvSpPr/>
          <p:nvPr/>
        </p:nvSpPr>
        <p:spPr>
          <a:xfrm>
            <a:off x="1420275" y="2826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52" name="Google Shape;1652;p59"/>
          <p:cNvSpPr/>
          <p:nvPr/>
        </p:nvSpPr>
        <p:spPr>
          <a:xfrm>
            <a:off x="506200" y="2826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653" name="Google Shape;1653;p59"/>
          <p:cNvCxnSpPr>
            <a:stCxn id="1650" idx="0"/>
            <a:endCxn id="1648" idx="3"/>
          </p:cNvCxnSpPr>
          <p:nvPr/>
        </p:nvCxnSpPr>
        <p:spPr>
          <a:xfrm flipH="1" rot="10800000">
            <a:off x="1405250" y="16600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4" name="Google Shape;1654;p59"/>
          <p:cNvCxnSpPr>
            <a:stCxn id="1648" idx="5"/>
            <a:endCxn id="1649" idx="0"/>
          </p:cNvCxnSpPr>
          <p:nvPr/>
        </p:nvCxnSpPr>
        <p:spPr>
          <a:xfrm>
            <a:off x="1977792" y="16599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5" name="Google Shape;1655;p59"/>
          <p:cNvCxnSpPr>
            <a:stCxn id="1652" idx="7"/>
            <a:endCxn id="1650" idx="3"/>
          </p:cNvCxnSpPr>
          <p:nvPr/>
        </p:nvCxnSpPr>
        <p:spPr>
          <a:xfrm flipH="1" rot="10800000">
            <a:off x="970192" y="24750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6" name="Google Shape;1656;p59"/>
          <p:cNvCxnSpPr>
            <a:stCxn id="1650" idx="5"/>
            <a:endCxn id="1651" idx="0"/>
          </p:cNvCxnSpPr>
          <p:nvPr/>
        </p:nvCxnSpPr>
        <p:spPr>
          <a:xfrm>
            <a:off x="1597442" y="24750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7" name="Google Shape;1657;p59"/>
          <p:cNvCxnSpPr>
            <a:stCxn id="1658" idx="3"/>
          </p:cNvCxnSpPr>
          <p:nvPr/>
        </p:nvCxnSpPr>
        <p:spPr>
          <a:xfrm flipH="1">
            <a:off x="1991171" y="3980279"/>
            <a:ext cx="795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9" name="Google Shape;1659;p59"/>
          <p:cNvSpPr/>
          <p:nvPr/>
        </p:nvSpPr>
        <p:spPr>
          <a:xfrm>
            <a:off x="1763675" y="44107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660" name="Google Shape;1660;p59"/>
          <p:cNvCxnSpPr>
            <a:endCxn id="1661" idx="1"/>
          </p:cNvCxnSpPr>
          <p:nvPr/>
        </p:nvCxnSpPr>
        <p:spPr>
          <a:xfrm>
            <a:off x="2601008" y="1011696"/>
            <a:ext cx="3678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2" name="Google Shape;1662;p59"/>
          <p:cNvSpPr/>
          <p:nvPr/>
        </p:nvSpPr>
        <p:spPr>
          <a:xfrm>
            <a:off x="2319713" y="27011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661" name="Google Shape;1661;p59"/>
          <p:cNvSpPr/>
          <p:nvPr/>
        </p:nvSpPr>
        <p:spPr>
          <a:xfrm>
            <a:off x="2889200" y="12455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658" name="Google Shape;1658;p59"/>
          <p:cNvSpPr/>
          <p:nvPr/>
        </p:nvSpPr>
        <p:spPr>
          <a:xfrm>
            <a:off x="1991063" y="35162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663" name="Google Shape;1663;p59"/>
          <p:cNvCxnSpPr/>
          <p:nvPr/>
        </p:nvCxnSpPr>
        <p:spPr>
          <a:xfrm flipH="1">
            <a:off x="2310458" y="3144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4" name="Google Shape;1664;p59"/>
          <p:cNvSpPr/>
          <p:nvPr/>
        </p:nvSpPr>
        <p:spPr>
          <a:xfrm>
            <a:off x="2693675" y="35161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665" name="Google Shape;1665;p59"/>
          <p:cNvCxnSpPr>
            <a:stCxn id="1664" idx="0"/>
            <a:endCxn id="1662" idx="5"/>
          </p:cNvCxnSpPr>
          <p:nvPr/>
        </p:nvCxnSpPr>
        <p:spPr>
          <a:xfrm rot="10800000">
            <a:off x="2783675" y="3165163"/>
            <a:ext cx="1818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6" name="Google Shape;1666;p59"/>
          <p:cNvCxnSpPr>
            <a:endCxn id="1667" idx="0"/>
          </p:cNvCxnSpPr>
          <p:nvPr/>
        </p:nvCxnSpPr>
        <p:spPr>
          <a:xfrm>
            <a:off x="3309000" y="17494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7" name="Google Shape;1667;p59"/>
          <p:cNvSpPr/>
          <p:nvPr/>
        </p:nvSpPr>
        <p:spPr>
          <a:xfrm>
            <a:off x="3309000" y="22426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668" name="Google Shape;1668;p59"/>
          <p:cNvCxnSpPr/>
          <p:nvPr/>
        </p:nvCxnSpPr>
        <p:spPr>
          <a:xfrm flipH="1" rot="10800000">
            <a:off x="2694583" y="2419154"/>
            <a:ext cx="171600" cy="28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59"/>
          <p:cNvCxnSpPr>
            <a:stCxn id="1658" idx="5"/>
          </p:cNvCxnSpPr>
          <p:nvPr/>
        </p:nvCxnSpPr>
        <p:spPr>
          <a:xfrm>
            <a:off x="2455054" y="3980279"/>
            <a:ext cx="921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0" name="Google Shape;1670;p59"/>
          <p:cNvSpPr/>
          <p:nvPr/>
        </p:nvSpPr>
        <p:spPr>
          <a:xfrm>
            <a:off x="2319725" y="44709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671" name="Google Shape;1671;p59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  <p:sp>
        <p:nvSpPr>
          <p:cNvPr id="1672" name="Google Shape;1672;p59"/>
          <p:cNvSpPr txBox="1"/>
          <p:nvPr/>
        </p:nvSpPr>
        <p:spPr>
          <a:xfrm>
            <a:off x="4880725" y="2546375"/>
            <a:ext cx="42129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rotateRight(NODE): Let x be the left child of NODE. Make NODE the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new right child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of x.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1678" name="Google Shape;1678;p60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9" name="Google Shape;1679;p60"/>
          <p:cNvSpPr/>
          <p:nvPr/>
        </p:nvSpPr>
        <p:spPr>
          <a:xfrm>
            <a:off x="2057400" y="6523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680" name="Google Shape;1680;p60"/>
          <p:cNvCxnSpPr/>
          <p:nvPr/>
        </p:nvCxnSpPr>
        <p:spPr>
          <a:xfrm flipH="1">
            <a:off x="1866308" y="10048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1" name="Google Shape;1681;p60"/>
          <p:cNvSpPr/>
          <p:nvPr/>
        </p:nvSpPr>
        <p:spPr>
          <a:xfrm>
            <a:off x="1513800" y="11959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82" name="Google Shape;1682;p60"/>
          <p:cNvSpPr/>
          <p:nvPr/>
        </p:nvSpPr>
        <p:spPr>
          <a:xfrm>
            <a:off x="1737275" y="2011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83" name="Google Shape;1683;p60"/>
          <p:cNvSpPr/>
          <p:nvPr/>
        </p:nvSpPr>
        <p:spPr>
          <a:xfrm>
            <a:off x="1133450" y="2011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84" name="Google Shape;1684;p60"/>
          <p:cNvSpPr/>
          <p:nvPr/>
        </p:nvSpPr>
        <p:spPr>
          <a:xfrm>
            <a:off x="1420275" y="2826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85" name="Google Shape;1685;p60"/>
          <p:cNvSpPr/>
          <p:nvPr/>
        </p:nvSpPr>
        <p:spPr>
          <a:xfrm>
            <a:off x="506200" y="2826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686" name="Google Shape;1686;p60"/>
          <p:cNvCxnSpPr>
            <a:stCxn id="1683" idx="0"/>
            <a:endCxn id="1681" idx="3"/>
          </p:cNvCxnSpPr>
          <p:nvPr/>
        </p:nvCxnSpPr>
        <p:spPr>
          <a:xfrm flipH="1" rot="10800000">
            <a:off x="1405250" y="16600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7" name="Google Shape;1687;p60"/>
          <p:cNvCxnSpPr>
            <a:stCxn id="1681" idx="5"/>
            <a:endCxn id="1682" idx="0"/>
          </p:cNvCxnSpPr>
          <p:nvPr/>
        </p:nvCxnSpPr>
        <p:spPr>
          <a:xfrm>
            <a:off x="1977792" y="16599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60"/>
          <p:cNvCxnSpPr>
            <a:stCxn id="1685" idx="7"/>
            <a:endCxn id="1683" idx="3"/>
          </p:cNvCxnSpPr>
          <p:nvPr/>
        </p:nvCxnSpPr>
        <p:spPr>
          <a:xfrm flipH="1" rot="10800000">
            <a:off x="970192" y="24750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60"/>
          <p:cNvCxnSpPr>
            <a:stCxn id="1683" idx="5"/>
            <a:endCxn id="1684" idx="0"/>
          </p:cNvCxnSpPr>
          <p:nvPr/>
        </p:nvCxnSpPr>
        <p:spPr>
          <a:xfrm>
            <a:off x="1597442" y="24750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60"/>
          <p:cNvCxnSpPr>
            <a:stCxn id="1691" idx="3"/>
          </p:cNvCxnSpPr>
          <p:nvPr/>
        </p:nvCxnSpPr>
        <p:spPr>
          <a:xfrm flipH="1">
            <a:off x="1991171" y="3980279"/>
            <a:ext cx="795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2" name="Google Shape;1692;p60"/>
          <p:cNvSpPr/>
          <p:nvPr/>
        </p:nvSpPr>
        <p:spPr>
          <a:xfrm>
            <a:off x="1763675" y="44107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693" name="Google Shape;1693;p60"/>
          <p:cNvCxnSpPr>
            <a:endCxn id="1694" idx="1"/>
          </p:cNvCxnSpPr>
          <p:nvPr/>
        </p:nvCxnSpPr>
        <p:spPr>
          <a:xfrm>
            <a:off x="2905808" y="1240296"/>
            <a:ext cx="3678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5" name="Google Shape;1695;p60"/>
          <p:cNvSpPr/>
          <p:nvPr/>
        </p:nvSpPr>
        <p:spPr>
          <a:xfrm>
            <a:off x="2319713" y="27011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694" name="Google Shape;1694;p60"/>
          <p:cNvSpPr/>
          <p:nvPr/>
        </p:nvSpPr>
        <p:spPr>
          <a:xfrm>
            <a:off x="3194000" y="14741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691" name="Google Shape;1691;p60"/>
          <p:cNvSpPr/>
          <p:nvPr/>
        </p:nvSpPr>
        <p:spPr>
          <a:xfrm>
            <a:off x="1991063" y="35162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696" name="Google Shape;1696;p60"/>
          <p:cNvCxnSpPr/>
          <p:nvPr/>
        </p:nvCxnSpPr>
        <p:spPr>
          <a:xfrm flipH="1">
            <a:off x="2310458" y="3144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7" name="Google Shape;1697;p60"/>
          <p:cNvSpPr/>
          <p:nvPr/>
        </p:nvSpPr>
        <p:spPr>
          <a:xfrm>
            <a:off x="2693675" y="35161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698" name="Google Shape;1698;p60"/>
          <p:cNvCxnSpPr>
            <a:stCxn id="1697" idx="0"/>
            <a:endCxn id="1695" idx="5"/>
          </p:cNvCxnSpPr>
          <p:nvPr/>
        </p:nvCxnSpPr>
        <p:spPr>
          <a:xfrm rot="10800000">
            <a:off x="2783675" y="3165163"/>
            <a:ext cx="1818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9" name="Google Shape;1699;p60"/>
          <p:cNvCxnSpPr>
            <a:endCxn id="1700" idx="0"/>
          </p:cNvCxnSpPr>
          <p:nvPr/>
        </p:nvCxnSpPr>
        <p:spPr>
          <a:xfrm>
            <a:off x="3613800" y="19780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0" name="Google Shape;1700;p60"/>
          <p:cNvSpPr/>
          <p:nvPr/>
        </p:nvSpPr>
        <p:spPr>
          <a:xfrm>
            <a:off x="3613800" y="24712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701" name="Google Shape;1701;p60"/>
          <p:cNvCxnSpPr/>
          <p:nvPr/>
        </p:nvCxnSpPr>
        <p:spPr>
          <a:xfrm flipH="1" rot="10800000">
            <a:off x="2694583" y="2419154"/>
            <a:ext cx="171600" cy="28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2" name="Google Shape;1702;p60"/>
          <p:cNvCxnSpPr>
            <a:stCxn id="1691" idx="5"/>
          </p:cNvCxnSpPr>
          <p:nvPr/>
        </p:nvCxnSpPr>
        <p:spPr>
          <a:xfrm>
            <a:off x="2455054" y="3980279"/>
            <a:ext cx="921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3" name="Google Shape;1703;p60"/>
          <p:cNvSpPr/>
          <p:nvPr/>
        </p:nvSpPr>
        <p:spPr>
          <a:xfrm>
            <a:off x="2319725" y="44709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704" name="Google Shape;1704;p60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  <p:sp>
        <p:nvSpPr>
          <p:cNvPr id="1705" name="Google Shape;1705;p60"/>
          <p:cNvSpPr txBox="1"/>
          <p:nvPr/>
        </p:nvSpPr>
        <p:spPr>
          <a:xfrm>
            <a:off x="4880725" y="2546375"/>
            <a:ext cx="42129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rotateRight(NODE): Let x be the left child of NODE. Make NODE the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new right child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of x.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1711" name="Google Shape;1711;p61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2" name="Google Shape;1712;p61"/>
          <p:cNvSpPr/>
          <p:nvPr/>
        </p:nvSpPr>
        <p:spPr>
          <a:xfrm>
            <a:off x="2057400" y="6523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713" name="Google Shape;1713;p61"/>
          <p:cNvCxnSpPr/>
          <p:nvPr/>
        </p:nvCxnSpPr>
        <p:spPr>
          <a:xfrm flipH="1">
            <a:off x="1866308" y="10048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4" name="Google Shape;1714;p61"/>
          <p:cNvSpPr/>
          <p:nvPr/>
        </p:nvSpPr>
        <p:spPr>
          <a:xfrm>
            <a:off x="1513800" y="11959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15" name="Google Shape;1715;p61"/>
          <p:cNvSpPr/>
          <p:nvPr/>
        </p:nvSpPr>
        <p:spPr>
          <a:xfrm>
            <a:off x="1737275" y="2011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716" name="Google Shape;1716;p61"/>
          <p:cNvSpPr/>
          <p:nvPr/>
        </p:nvSpPr>
        <p:spPr>
          <a:xfrm>
            <a:off x="1133450" y="2011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17" name="Google Shape;1717;p61"/>
          <p:cNvSpPr/>
          <p:nvPr/>
        </p:nvSpPr>
        <p:spPr>
          <a:xfrm>
            <a:off x="1420275" y="2826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18" name="Google Shape;1718;p61"/>
          <p:cNvSpPr/>
          <p:nvPr/>
        </p:nvSpPr>
        <p:spPr>
          <a:xfrm>
            <a:off x="506200" y="2826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719" name="Google Shape;1719;p61"/>
          <p:cNvCxnSpPr>
            <a:stCxn id="1716" idx="0"/>
            <a:endCxn id="1714" idx="3"/>
          </p:cNvCxnSpPr>
          <p:nvPr/>
        </p:nvCxnSpPr>
        <p:spPr>
          <a:xfrm flipH="1" rot="10800000">
            <a:off x="1405250" y="16600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0" name="Google Shape;1720;p61"/>
          <p:cNvCxnSpPr>
            <a:stCxn id="1714" idx="5"/>
            <a:endCxn id="1715" idx="0"/>
          </p:cNvCxnSpPr>
          <p:nvPr/>
        </p:nvCxnSpPr>
        <p:spPr>
          <a:xfrm>
            <a:off x="1977792" y="16599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1" name="Google Shape;1721;p61"/>
          <p:cNvCxnSpPr>
            <a:stCxn id="1718" idx="7"/>
            <a:endCxn id="1716" idx="3"/>
          </p:cNvCxnSpPr>
          <p:nvPr/>
        </p:nvCxnSpPr>
        <p:spPr>
          <a:xfrm flipH="1" rot="10800000">
            <a:off x="970192" y="24750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2" name="Google Shape;1722;p61"/>
          <p:cNvCxnSpPr>
            <a:stCxn id="1716" idx="5"/>
            <a:endCxn id="1717" idx="0"/>
          </p:cNvCxnSpPr>
          <p:nvPr/>
        </p:nvCxnSpPr>
        <p:spPr>
          <a:xfrm>
            <a:off x="1597442" y="24750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3" name="Google Shape;1723;p61"/>
          <p:cNvCxnSpPr>
            <a:stCxn id="1724" idx="3"/>
          </p:cNvCxnSpPr>
          <p:nvPr/>
        </p:nvCxnSpPr>
        <p:spPr>
          <a:xfrm flipH="1">
            <a:off x="1991171" y="3980279"/>
            <a:ext cx="795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5" name="Google Shape;1725;p61"/>
          <p:cNvSpPr/>
          <p:nvPr/>
        </p:nvSpPr>
        <p:spPr>
          <a:xfrm>
            <a:off x="1763675" y="44107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726" name="Google Shape;1726;p61"/>
          <p:cNvCxnSpPr>
            <a:endCxn id="1727" idx="1"/>
          </p:cNvCxnSpPr>
          <p:nvPr/>
        </p:nvCxnSpPr>
        <p:spPr>
          <a:xfrm>
            <a:off x="2905808" y="1240296"/>
            <a:ext cx="367800" cy="31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8" name="Google Shape;1728;p61"/>
          <p:cNvSpPr/>
          <p:nvPr/>
        </p:nvSpPr>
        <p:spPr>
          <a:xfrm>
            <a:off x="2319713" y="27011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727" name="Google Shape;1727;p61"/>
          <p:cNvSpPr/>
          <p:nvPr/>
        </p:nvSpPr>
        <p:spPr>
          <a:xfrm>
            <a:off x="3194000" y="14741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724" name="Google Shape;1724;p61"/>
          <p:cNvSpPr/>
          <p:nvPr/>
        </p:nvSpPr>
        <p:spPr>
          <a:xfrm>
            <a:off x="1991063" y="35162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729" name="Google Shape;1729;p61"/>
          <p:cNvCxnSpPr/>
          <p:nvPr/>
        </p:nvCxnSpPr>
        <p:spPr>
          <a:xfrm flipH="1">
            <a:off x="2310458" y="3144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0" name="Google Shape;1730;p61"/>
          <p:cNvSpPr/>
          <p:nvPr/>
        </p:nvSpPr>
        <p:spPr>
          <a:xfrm>
            <a:off x="2693675" y="35161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731" name="Google Shape;1731;p61"/>
          <p:cNvCxnSpPr>
            <a:stCxn id="1730" idx="0"/>
            <a:endCxn id="1728" idx="5"/>
          </p:cNvCxnSpPr>
          <p:nvPr/>
        </p:nvCxnSpPr>
        <p:spPr>
          <a:xfrm rot="10800000">
            <a:off x="2783675" y="3165163"/>
            <a:ext cx="1818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61"/>
          <p:cNvCxnSpPr>
            <a:endCxn id="1733" idx="0"/>
          </p:cNvCxnSpPr>
          <p:nvPr/>
        </p:nvCxnSpPr>
        <p:spPr>
          <a:xfrm>
            <a:off x="3613800" y="19780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3" name="Google Shape;1733;p61"/>
          <p:cNvSpPr/>
          <p:nvPr/>
        </p:nvSpPr>
        <p:spPr>
          <a:xfrm>
            <a:off x="3613800" y="24712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734" name="Google Shape;1734;p61"/>
          <p:cNvCxnSpPr/>
          <p:nvPr/>
        </p:nvCxnSpPr>
        <p:spPr>
          <a:xfrm flipH="1" rot="10800000">
            <a:off x="2694583" y="2419154"/>
            <a:ext cx="171600" cy="28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61"/>
          <p:cNvCxnSpPr>
            <a:stCxn id="1724" idx="5"/>
          </p:cNvCxnSpPr>
          <p:nvPr/>
        </p:nvCxnSpPr>
        <p:spPr>
          <a:xfrm>
            <a:off x="2455054" y="3980279"/>
            <a:ext cx="921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6" name="Google Shape;1736;p61"/>
          <p:cNvSpPr/>
          <p:nvPr/>
        </p:nvSpPr>
        <p:spPr>
          <a:xfrm>
            <a:off x="2319725" y="44709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737" name="Google Shape;1737;p61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  <p:sp>
        <p:nvSpPr>
          <p:cNvPr id="1738" name="Google Shape;1738;p61"/>
          <p:cNvSpPr txBox="1"/>
          <p:nvPr/>
        </p:nvSpPr>
        <p:spPr>
          <a:xfrm>
            <a:off x="4880725" y="2546375"/>
            <a:ext cx="42129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rotateRight(NODE): Let x be the left child of NODE. Make NODE the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new right child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of x.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Implemented like a BST, but use different colored links to represent 2-3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Black link</a:t>
            </a:r>
            <a:r>
              <a:rPr lang="en"/>
              <a:t>: connects parent 2-3 tree node to child 2-3 tree node (same as regular tree)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>
                <a:solidFill>
                  <a:srgbClr val="FF0000"/>
                </a:solidFill>
              </a:rPr>
              <a:t>Red link</a:t>
            </a:r>
            <a:r>
              <a:rPr lang="en"/>
              <a:t>: </a:t>
            </a:r>
            <a:r>
              <a:rPr lang="en"/>
              <a:t>“glues” child to parent, child and parent are in the same 2-3 tree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 one-to-one mapping with 2-3 tree, which means for every LLRB there is a corresponding 2-3 tree!</a:t>
            </a:r>
            <a:endParaRPr sz="1800"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LLRB Tree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875" y="2832225"/>
            <a:ext cx="1987575" cy="179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825" y="2956575"/>
            <a:ext cx="2021150" cy="13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1744" name="Google Shape;1744;p62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5" name="Google Shape;1745;p62"/>
          <p:cNvSpPr/>
          <p:nvPr/>
        </p:nvSpPr>
        <p:spPr>
          <a:xfrm>
            <a:off x="2057400" y="6523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746" name="Google Shape;1746;p62"/>
          <p:cNvCxnSpPr/>
          <p:nvPr/>
        </p:nvCxnSpPr>
        <p:spPr>
          <a:xfrm flipH="1">
            <a:off x="1866308" y="10048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7" name="Google Shape;1747;p62"/>
          <p:cNvSpPr/>
          <p:nvPr/>
        </p:nvSpPr>
        <p:spPr>
          <a:xfrm>
            <a:off x="1513800" y="11959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48" name="Google Shape;1748;p62"/>
          <p:cNvSpPr/>
          <p:nvPr/>
        </p:nvSpPr>
        <p:spPr>
          <a:xfrm>
            <a:off x="1737275" y="2011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749" name="Google Shape;1749;p62"/>
          <p:cNvSpPr/>
          <p:nvPr/>
        </p:nvSpPr>
        <p:spPr>
          <a:xfrm>
            <a:off x="1133450" y="2011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50" name="Google Shape;1750;p62"/>
          <p:cNvSpPr/>
          <p:nvPr/>
        </p:nvSpPr>
        <p:spPr>
          <a:xfrm>
            <a:off x="1420275" y="2826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1" name="Google Shape;1751;p62"/>
          <p:cNvSpPr/>
          <p:nvPr/>
        </p:nvSpPr>
        <p:spPr>
          <a:xfrm>
            <a:off x="506200" y="2826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752" name="Google Shape;1752;p62"/>
          <p:cNvCxnSpPr>
            <a:stCxn id="1749" idx="0"/>
            <a:endCxn id="1747" idx="3"/>
          </p:cNvCxnSpPr>
          <p:nvPr/>
        </p:nvCxnSpPr>
        <p:spPr>
          <a:xfrm flipH="1" rot="10800000">
            <a:off x="1405250" y="16600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62"/>
          <p:cNvCxnSpPr>
            <a:stCxn id="1747" idx="5"/>
            <a:endCxn id="1748" idx="0"/>
          </p:cNvCxnSpPr>
          <p:nvPr/>
        </p:nvCxnSpPr>
        <p:spPr>
          <a:xfrm>
            <a:off x="1977792" y="16599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62"/>
          <p:cNvCxnSpPr>
            <a:stCxn id="1751" idx="7"/>
            <a:endCxn id="1749" idx="3"/>
          </p:cNvCxnSpPr>
          <p:nvPr/>
        </p:nvCxnSpPr>
        <p:spPr>
          <a:xfrm flipH="1" rot="10800000">
            <a:off x="970192" y="24750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62"/>
          <p:cNvCxnSpPr>
            <a:stCxn id="1749" idx="5"/>
            <a:endCxn id="1750" idx="0"/>
          </p:cNvCxnSpPr>
          <p:nvPr/>
        </p:nvCxnSpPr>
        <p:spPr>
          <a:xfrm>
            <a:off x="1597442" y="24750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62"/>
          <p:cNvCxnSpPr>
            <a:stCxn id="1757" idx="3"/>
          </p:cNvCxnSpPr>
          <p:nvPr/>
        </p:nvCxnSpPr>
        <p:spPr>
          <a:xfrm flipH="1">
            <a:off x="1991171" y="3980279"/>
            <a:ext cx="795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8" name="Google Shape;1758;p62"/>
          <p:cNvSpPr/>
          <p:nvPr/>
        </p:nvSpPr>
        <p:spPr>
          <a:xfrm>
            <a:off x="1763675" y="44107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759" name="Google Shape;1759;p62"/>
          <p:cNvCxnSpPr/>
          <p:nvPr/>
        </p:nvCxnSpPr>
        <p:spPr>
          <a:xfrm>
            <a:off x="2863313" y="2972963"/>
            <a:ext cx="410400" cy="40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0" name="Google Shape;1760;p62"/>
          <p:cNvSpPr/>
          <p:nvPr/>
        </p:nvSpPr>
        <p:spPr>
          <a:xfrm>
            <a:off x="2319713" y="27011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761" name="Google Shape;1761;p62"/>
          <p:cNvSpPr/>
          <p:nvPr/>
        </p:nvSpPr>
        <p:spPr>
          <a:xfrm>
            <a:off x="3194000" y="33029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757" name="Google Shape;1757;p62"/>
          <p:cNvSpPr/>
          <p:nvPr/>
        </p:nvSpPr>
        <p:spPr>
          <a:xfrm>
            <a:off x="1991063" y="35162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762" name="Google Shape;1762;p62"/>
          <p:cNvCxnSpPr/>
          <p:nvPr/>
        </p:nvCxnSpPr>
        <p:spPr>
          <a:xfrm flipH="1">
            <a:off x="2310458" y="3144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3" name="Google Shape;1763;p62"/>
          <p:cNvSpPr/>
          <p:nvPr/>
        </p:nvSpPr>
        <p:spPr>
          <a:xfrm>
            <a:off x="2693675" y="35161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764" name="Google Shape;1764;p62"/>
          <p:cNvCxnSpPr>
            <a:stCxn id="1763" idx="0"/>
            <a:endCxn id="1760" idx="5"/>
          </p:cNvCxnSpPr>
          <p:nvPr/>
        </p:nvCxnSpPr>
        <p:spPr>
          <a:xfrm rot="10800000">
            <a:off x="2783675" y="3165163"/>
            <a:ext cx="1818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5" name="Google Shape;1765;p62"/>
          <p:cNvCxnSpPr>
            <a:endCxn id="1766" idx="0"/>
          </p:cNvCxnSpPr>
          <p:nvPr/>
        </p:nvCxnSpPr>
        <p:spPr>
          <a:xfrm>
            <a:off x="3613800" y="38068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6" name="Google Shape;1766;p62"/>
          <p:cNvSpPr/>
          <p:nvPr/>
        </p:nvSpPr>
        <p:spPr>
          <a:xfrm>
            <a:off x="3613800" y="43000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767" name="Google Shape;1767;p62"/>
          <p:cNvCxnSpPr/>
          <p:nvPr/>
        </p:nvCxnSpPr>
        <p:spPr>
          <a:xfrm flipH="1" rot="10800000">
            <a:off x="2694583" y="2419154"/>
            <a:ext cx="171600" cy="28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8" name="Google Shape;1768;p62"/>
          <p:cNvCxnSpPr>
            <a:stCxn id="1757" idx="5"/>
          </p:cNvCxnSpPr>
          <p:nvPr/>
        </p:nvCxnSpPr>
        <p:spPr>
          <a:xfrm>
            <a:off x="2455054" y="3980279"/>
            <a:ext cx="921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9" name="Google Shape;1769;p62"/>
          <p:cNvSpPr/>
          <p:nvPr/>
        </p:nvSpPr>
        <p:spPr>
          <a:xfrm>
            <a:off x="2319725" y="44709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770" name="Google Shape;1770;p62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  <p:sp>
        <p:nvSpPr>
          <p:cNvPr id="1771" name="Google Shape;1771;p62"/>
          <p:cNvSpPr txBox="1"/>
          <p:nvPr/>
        </p:nvSpPr>
        <p:spPr>
          <a:xfrm>
            <a:off x="4880725" y="2546375"/>
            <a:ext cx="42129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rotateRight(NODE): Let x be the left child of NODE. Make NODE the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new right child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of x.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1777" name="Google Shape;1777;p63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8" name="Google Shape;1778;p63"/>
          <p:cNvSpPr/>
          <p:nvPr/>
        </p:nvSpPr>
        <p:spPr>
          <a:xfrm>
            <a:off x="2057400" y="6523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779" name="Google Shape;1779;p63"/>
          <p:cNvCxnSpPr/>
          <p:nvPr/>
        </p:nvCxnSpPr>
        <p:spPr>
          <a:xfrm flipH="1">
            <a:off x="1866308" y="10048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0" name="Google Shape;1780;p63"/>
          <p:cNvSpPr/>
          <p:nvPr/>
        </p:nvSpPr>
        <p:spPr>
          <a:xfrm>
            <a:off x="1513800" y="11959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81" name="Google Shape;1781;p63"/>
          <p:cNvSpPr/>
          <p:nvPr/>
        </p:nvSpPr>
        <p:spPr>
          <a:xfrm>
            <a:off x="1737275" y="2011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782" name="Google Shape;1782;p63"/>
          <p:cNvSpPr/>
          <p:nvPr/>
        </p:nvSpPr>
        <p:spPr>
          <a:xfrm>
            <a:off x="1133450" y="2011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83" name="Google Shape;1783;p63"/>
          <p:cNvSpPr/>
          <p:nvPr/>
        </p:nvSpPr>
        <p:spPr>
          <a:xfrm>
            <a:off x="1420275" y="2826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84" name="Google Shape;1784;p63"/>
          <p:cNvSpPr/>
          <p:nvPr/>
        </p:nvSpPr>
        <p:spPr>
          <a:xfrm>
            <a:off x="506200" y="2826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785" name="Google Shape;1785;p63"/>
          <p:cNvCxnSpPr>
            <a:stCxn id="1782" idx="0"/>
            <a:endCxn id="1780" idx="3"/>
          </p:cNvCxnSpPr>
          <p:nvPr/>
        </p:nvCxnSpPr>
        <p:spPr>
          <a:xfrm flipH="1" rot="10800000">
            <a:off x="1405250" y="16600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6" name="Google Shape;1786;p63"/>
          <p:cNvCxnSpPr>
            <a:stCxn id="1780" idx="5"/>
            <a:endCxn id="1781" idx="0"/>
          </p:cNvCxnSpPr>
          <p:nvPr/>
        </p:nvCxnSpPr>
        <p:spPr>
          <a:xfrm>
            <a:off x="1977792" y="16599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7" name="Google Shape;1787;p63"/>
          <p:cNvCxnSpPr>
            <a:stCxn id="1784" idx="7"/>
            <a:endCxn id="1782" idx="3"/>
          </p:cNvCxnSpPr>
          <p:nvPr/>
        </p:nvCxnSpPr>
        <p:spPr>
          <a:xfrm flipH="1" rot="10800000">
            <a:off x="970192" y="24750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8" name="Google Shape;1788;p63"/>
          <p:cNvCxnSpPr>
            <a:stCxn id="1782" idx="5"/>
            <a:endCxn id="1783" idx="0"/>
          </p:cNvCxnSpPr>
          <p:nvPr/>
        </p:nvCxnSpPr>
        <p:spPr>
          <a:xfrm>
            <a:off x="1597442" y="24750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9" name="Google Shape;1789;p63"/>
          <p:cNvCxnSpPr>
            <a:stCxn id="1790" idx="3"/>
          </p:cNvCxnSpPr>
          <p:nvPr/>
        </p:nvCxnSpPr>
        <p:spPr>
          <a:xfrm flipH="1">
            <a:off x="1991171" y="3980279"/>
            <a:ext cx="795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1" name="Google Shape;1791;p63"/>
          <p:cNvSpPr/>
          <p:nvPr/>
        </p:nvSpPr>
        <p:spPr>
          <a:xfrm>
            <a:off x="1763675" y="44107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792" name="Google Shape;1792;p63"/>
          <p:cNvCxnSpPr>
            <a:stCxn id="1793" idx="6"/>
            <a:endCxn id="1794" idx="1"/>
          </p:cNvCxnSpPr>
          <p:nvPr/>
        </p:nvCxnSpPr>
        <p:spPr>
          <a:xfrm>
            <a:off x="2863313" y="2972963"/>
            <a:ext cx="410400" cy="40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3" name="Google Shape;1793;p63"/>
          <p:cNvSpPr/>
          <p:nvPr/>
        </p:nvSpPr>
        <p:spPr>
          <a:xfrm>
            <a:off x="2319713" y="27011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794" name="Google Shape;1794;p63"/>
          <p:cNvSpPr/>
          <p:nvPr/>
        </p:nvSpPr>
        <p:spPr>
          <a:xfrm>
            <a:off x="3194000" y="33029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790" name="Google Shape;1790;p63"/>
          <p:cNvSpPr/>
          <p:nvPr/>
        </p:nvSpPr>
        <p:spPr>
          <a:xfrm>
            <a:off x="1991063" y="35162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795" name="Google Shape;1795;p63"/>
          <p:cNvCxnSpPr/>
          <p:nvPr/>
        </p:nvCxnSpPr>
        <p:spPr>
          <a:xfrm flipH="1">
            <a:off x="2310458" y="3144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6" name="Google Shape;1796;p63"/>
          <p:cNvSpPr/>
          <p:nvPr/>
        </p:nvSpPr>
        <p:spPr>
          <a:xfrm>
            <a:off x="2693675" y="35161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797" name="Google Shape;1797;p63"/>
          <p:cNvCxnSpPr>
            <a:stCxn id="1796" idx="0"/>
            <a:endCxn id="1793" idx="5"/>
          </p:cNvCxnSpPr>
          <p:nvPr/>
        </p:nvCxnSpPr>
        <p:spPr>
          <a:xfrm rot="10800000">
            <a:off x="2783675" y="3165163"/>
            <a:ext cx="1818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8" name="Google Shape;1798;p63"/>
          <p:cNvCxnSpPr>
            <a:endCxn id="1799" idx="0"/>
          </p:cNvCxnSpPr>
          <p:nvPr/>
        </p:nvCxnSpPr>
        <p:spPr>
          <a:xfrm>
            <a:off x="3613800" y="38068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9" name="Google Shape;1799;p63"/>
          <p:cNvSpPr/>
          <p:nvPr/>
        </p:nvSpPr>
        <p:spPr>
          <a:xfrm>
            <a:off x="3613800" y="43000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800" name="Google Shape;1800;p63"/>
          <p:cNvCxnSpPr/>
          <p:nvPr/>
        </p:nvCxnSpPr>
        <p:spPr>
          <a:xfrm flipH="1" rot="10800000">
            <a:off x="2694583" y="2419154"/>
            <a:ext cx="171600" cy="28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63"/>
          <p:cNvCxnSpPr>
            <a:stCxn id="1790" idx="5"/>
          </p:cNvCxnSpPr>
          <p:nvPr/>
        </p:nvCxnSpPr>
        <p:spPr>
          <a:xfrm>
            <a:off x="2455054" y="3980279"/>
            <a:ext cx="921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2" name="Google Shape;1802;p63"/>
          <p:cNvSpPr/>
          <p:nvPr/>
        </p:nvSpPr>
        <p:spPr>
          <a:xfrm>
            <a:off x="2319725" y="44709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803" name="Google Shape;1803;p63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  <p:sp>
        <p:nvSpPr>
          <p:cNvPr id="1804" name="Google Shape;1804;p63"/>
          <p:cNvSpPr txBox="1"/>
          <p:nvPr/>
        </p:nvSpPr>
        <p:spPr>
          <a:xfrm>
            <a:off x="4880725" y="2546375"/>
            <a:ext cx="42129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rotateRight(NODE): Let x be the left child of NODE. Make NODE the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new right child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of x.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x ALREADY had a right child, make that the LEFT child of NODE.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1810" name="Google Shape;1810;p64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1" name="Google Shape;1811;p64"/>
          <p:cNvSpPr/>
          <p:nvPr/>
        </p:nvSpPr>
        <p:spPr>
          <a:xfrm>
            <a:off x="2057400" y="6523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812" name="Google Shape;1812;p64"/>
          <p:cNvCxnSpPr/>
          <p:nvPr/>
        </p:nvCxnSpPr>
        <p:spPr>
          <a:xfrm flipH="1">
            <a:off x="1866308" y="10048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3" name="Google Shape;1813;p64"/>
          <p:cNvSpPr/>
          <p:nvPr/>
        </p:nvSpPr>
        <p:spPr>
          <a:xfrm>
            <a:off x="1513800" y="11959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14" name="Google Shape;1814;p64"/>
          <p:cNvSpPr/>
          <p:nvPr/>
        </p:nvSpPr>
        <p:spPr>
          <a:xfrm>
            <a:off x="1737275" y="2011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815" name="Google Shape;1815;p64"/>
          <p:cNvSpPr/>
          <p:nvPr/>
        </p:nvSpPr>
        <p:spPr>
          <a:xfrm>
            <a:off x="1133450" y="2011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16" name="Google Shape;1816;p64"/>
          <p:cNvSpPr/>
          <p:nvPr/>
        </p:nvSpPr>
        <p:spPr>
          <a:xfrm>
            <a:off x="1420275" y="2826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17" name="Google Shape;1817;p64"/>
          <p:cNvSpPr/>
          <p:nvPr/>
        </p:nvSpPr>
        <p:spPr>
          <a:xfrm>
            <a:off x="506200" y="28262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818" name="Google Shape;1818;p64"/>
          <p:cNvCxnSpPr>
            <a:stCxn id="1815" idx="0"/>
            <a:endCxn id="1813" idx="3"/>
          </p:cNvCxnSpPr>
          <p:nvPr/>
        </p:nvCxnSpPr>
        <p:spPr>
          <a:xfrm flipH="1" rot="10800000">
            <a:off x="1405250" y="16600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9" name="Google Shape;1819;p64"/>
          <p:cNvCxnSpPr>
            <a:stCxn id="1813" idx="5"/>
            <a:endCxn id="1814" idx="0"/>
          </p:cNvCxnSpPr>
          <p:nvPr/>
        </p:nvCxnSpPr>
        <p:spPr>
          <a:xfrm>
            <a:off x="1977792" y="16599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0" name="Google Shape;1820;p64"/>
          <p:cNvCxnSpPr>
            <a:stCxn id="1817" idx="7"/>
            <a:endCxn id="1815" idx="3"/>
          </p:cNvCxnSpPr>
          <p:nvPr/>
        </p:nvCxnSpPr>
        <p:spPr>
          <a:xfrm flipH="1" rot="10800000">
            <a:off x="970192" y="24750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1" name="Google Shape;1821;p64"/>
          <p:cNvCxnSpPr>
            <a:stCxn id="1815" idx="5"/>
            <a:endCxn id="1816" idx="0"/>
          </p:cNvCxnSpPr>
          <p:nvPr/>
        </p:nvCxnSpPr>
        <p:spPr>
          <a:xfrm>
            <a:off x="1597442" y="24750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2" name="Google Shape;1822;p64"/>
          <p:cNvCxnSpPr>
            <a:stCxn id="1823" idx="3"/>
          </p:cNvCxnSpPr>
          <p:nvPr/>
        </p:nvCxnSpPr>
        <p:spPr>
          <a:xfrm flipH="1">
            <a:off x="1991171" y="3980279"/>
            <a:ext cx="795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4" name="Google Shape;1824;p64"/>
          <p:cNvSpPr/>
          <p:nvPr/>
        </p:nvSpPr>
        <p:spPr>
          <a:xfrm>
            <a:off x="1763675" y="44107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825" name="Google Shape;1825;p64"/>
          <p:cNvCxnSpPr>
            <a:stCxn id="1826" idx="6"/>
            <a:endCxn id="1827" idx="1"/>
          </p:cNvCxnSpPr>
          <p:nvPr/>
        </p:nvCxnSpPr>
        <p:spPr>
          <a:xfrm>
            <a:off x="2863313" y="2972963"/>
            <a:ext cx="410400" cy="40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6" name="Google Shape;1826;p64"/>
          <p:cNvSpPr/>
          <p:nvPr/>
        </p:nvSpPr>
        <p:spPr>
          <a:xfrm>
            <a:off x="2319713" y="27011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827" name="Google Shape;1827;p64"/>
          <p:cNvSpPr/>
          <p:nvPr/>
        </p:nvSpPr>
        <p:spPr>
          <a:xfrm>
            <a:off x="3194000" y="33029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823" name="Google Shape;1823;p64"/>
          <p:cNvSpPr/>
          <p:nvPr/>
        </p:nvSpPr>
        <p:spPr>
          <a:xfrm>
            <a:off x="1991063" y="35162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828" name="Google Shape;1828;p64"/>
          <p:cNvCxnSpPr/>
          <p:nvPr/>
        </p:nvCxnSpPr>
        <p:spPr>
          <a:xfrm flipH="1">
            <a:off x="2310458" y="3144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9" name="Google Shape;1829;p64"/>
          <p:cNvSpPr/>
          <p:nvPr/>
        </p:nvSpPr>
        <p:spPr>
          <a:xfrm>
            <a:off x="2808675" y="38869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830" name="Google Shape;1830;p64"/>
          <p:cNvCxnSpPr>
            <a:stCxn id="1829" idx="0"/>
            <a:endCxn id="1827" idx="3"/>
          </p:cNvCxnSpPr>
          <p:nvPr/>
        </p:nvCxnSpPr>
        <p:spPr>
          <a:xfrm flipH="1" rot="10800000">
            <a:off x="3080475" y="3766950"/>
            <a:ext cx="193200" cy="12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1" name="Google Shape;1831;p64"/>
          <p:cNvCxnSpPr>
            <a:endCxn id="1832" idx="0"/>
          </p:cNvCxnSpPr>
          <p:nvPr/>
        </p:nvCxnSpPr>
        <p:spPr>
          <a:xfrm>
            <a:off x="3613800" y="38068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2" name="Google Shape;1832;p64"/>
          <p:cNvSpPr/>
          <p:nvPr/>
        </p:nvSpPr>
        <p:spPr>
          <a:xfrm>
            <a:off x="3613800" y="43000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833" name="Google Shape;1833;p64"/>
          <p:cNvCxnSpPr/>
          <p:nvPr/>
        </p:nvCxnSpPr>
        <p:spPr>
          <a:xfrm flipH="1" rot="10800000">
            <a:off x="2694583" y="2419154"/>
            <a:ext cx="171600" cy="28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4" name="Google Shape;1834;p64"/>
          <p:cNvCxnSpPr>
            <a:stCxn id="1823" idx="5"/>
          </p:cNvCxnSpPr>
          <p:nvPr/>
        </p:nvCxnSpPr>
        <p:spPr>
          <a:xfrm>
            <a:off x="2455054" y="3980279"/>
            <a:ext cx="921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5" name="Google Shape;1835;p64"/>
          <p:cNvSpPr/>
          <p:nvPr/>
        </p:nvSpPr>
        <p:spPr>
          <a:xfrm>
            <a:off x="2319725" y="44709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836" name="Google Shape;1836;p64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  <p:sp>
        <p:nvSpPr>
          <p:cNvPr id="1837" name="Google Shape;1837;p64"/>
          <p:cNvSpPr txBox="1"/>
          <p:nvPr/>
        </p:nvSpPr>
        <p:spPr>
          <a:xfrm>
            <a:off x="4880725" y="2546375"/>
            <a:ext cx="42129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rotateRight(NODE): Let x be the left child of NODE. Make NODE the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new right child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of x.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x ALREADY had a right child, make that the LEFT child of NODE.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1843" name="Google Shape;1843;p65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4" name="Google Shape;1844;p65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845" name="Google Shape;1845;p65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6" name="Google Shape;1846;p65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47" name="Google Shape;1847;p65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848" name="Google Shape;1848;p65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49" name="Google Shape;1849;p65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50" name="Google Shape;1850;p65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851" name="Google Shape;1851;p65"/>
          <p:cNvCxnSpPr>
            <a:stCxn id="1848" idx="0"/>
            <a:endCxn id="1846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2" name="Google Shape;1852;p65"/>
          <p:cNvCxnSpPr>
            <a:stCxn id="1846" idx="5"/>
            <a:endCxn id="1847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3" name="Google Shape;1853;p65"/>
          <p:cNvCxnSpPr>
            <a:stCxn id="1850" idx="7"/>
            <a:endCxn id="1848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4" name="Google Shape;1854;p65"/>
          <p:cNvCxnSpPr>
            <a:stCxn id="1848" idx="5"/>
            <a:endCxn id="1849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5" name="Google Shape;1855;p65"/>
          <p:cNvCxnSpPr>
            <a:stCxn id="1856" idx="3"/>
            <a:endCxn id="1857" idx="0"/>
          </p:cNvCxnSpPr>
          <p:nvPr/>
        </p:nvCxnSpPr>
        <p:spPr>
          <a:xfrm flipH="1">
            <a:off x="2340371" y="3599279"/>
            <a:ext cx="111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7" name="Google Shape;1857;p65"/>
          <p:cNvSpPr/>
          <p:nvPr/>
        </p:nvSpPr>
        <p:spPr>
          <a:xfrm>
            <a:off x="2068475" y="40297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858" name="Google Shape;1858;p65"/>
          <p:cNvCxnSpPr>
            <a:stCxn id="1859" idx="6"/>
            <a:endCxn id="1860" idx="1"/>
          </p:cNvCxnSpPr>
          <p:nvPr/>
        </p:nvCxnSpPr>
        <p:spPr>
          <a:xfrm>
            <a:off x="3273713" y="2541313"/>
            <a:ext cx="228600" cy="38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9" name="Google Shape;1859;p65"/>
          <p:cNvSpPr/>
          <p:nvPr/>
        </p:nvSpPr>
        <p:spPr>
          <a:xfrm>
            <a:off x="2730113" y="22695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860" name="Google Shape;1860;p65"/>
          <p:cNvSpPr/>
          <p:nvPr/>
        </p:nvSpPr>
        <p:spPr>
          <a:xfrm>
            <a:off x="3422600" y="28457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856" name="Google Shape;1856;p65"/>
          <p:cNvSpPr/>
          <p:nvPr/>
        </p:nvSpPr>
        <p:spPr>
          <a:xfrm>
            <a:off x="2372063" y="31352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861" name="Google Shape;1861;p65"/>
          <p:cNvCxnSpPr>
            <a:stCxn id="1859" idx="3"/>
            <a:endCxn id="1856" idx="0"/>
          </p:cNvCxnSpPr>
          <p:nvPr/>
        </p:nvCxnSpPr>
        <p:spPr>
          <a:xfrm flipH="1">
            <a:off x="2643821" y="2733504"/>
            <a:ext cx="165900" cy="40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2" name="Google Shape;1862;p65"/>
          <p:cNvSpPr/>
          <p:nvPr/>
        </p:nvSpPr>
        <p:spPr>
          <a:xfrm>
            <a:off x="3113475" y="37459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863" name="Google Shape;1863;p65"/>
          <p:cNvCxnSpPr>
            <a:stCxn id="1862" idx="0"/>
            <a:endCxn id="1860" idx="3"/>
          </p:cNvCxnSpPr>
          <p:nvPr/>
        </p:nvCxnSpPr>
        <p:spPr>
          <a:xfrm flipH="1" rot="10800000">
            <a:off x="3385275" y="3309750"/>
            <a:ext cx="117000" cy="4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4" name="Google Shape;1864;p65"/>
          <p:cNvCxnSpPr>
            <a:endCxn id="1865" idx="0"/>
          </p:cNvCxnSpPr>
          <p:nvPr/>
        </p:nvCxnSpPr>
        <p:spPr>
          <a:xfrm>
            <a:off x="3842400" y="33496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5" name="Google Shape;1865;p65"/>
          <p:cNvSpPr/>
          <p:nvPr/>
        </p:nvSpPr>
        <p:spPr>
          <a:xfrm>
            <a:off x="3842400" y="38428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866" name="Google Shape;1866;p65"/>
          <p:cNvCxnSpPr>
            <a:stCxn id="1859" idx="0"/>
            <a:endCxn id="1844" idx="5"/>
          </p:cNvCxnSpPr>
          <p:nvPr/>
        </p:nvCxnSpPr>
        <p:spPr>
          <a:xfrm rot="10800000">
            <a:off x="2521313" y="1802113"/>
            <a:ext cx="480600" cy="46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7" name="Google Shape;1867;p65"/>
          <p:cNvCxnSpPr>
            <a:stCxn id="1856" idx="5"/>
            <a:endCxn id="1868" idx="0"/>
          </p:cNvCxnSpPr>
          <p:nvPr/>
        </p:nvCxnSpPr>
        <p:spPr>
          <a:xfrm>
            <a:off x="2836054" y="3599279"/>
            <a:ext cx="603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8" name="Google Shape;1868;p65"/>
          <p:cNvSpPr/>
          <p:nvPr/>
        </p:nvSpPr>
        <p:spPr>
          <a:xfrm>
            <a:off x="2624525" y="40899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869" name="Google Shape;1869;p65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  <p:sp>
        <p:nvSpPr>
          <p:cNvPr id="1870" name="Google Shape;1870;p65"/>
          <p:cNvSpPr txBox="1"/>
          <p:nvPr/>
        </p:nvSpPr>
        <p:spPr>
          <a:xfrm>
            <a:off x="4880725" y="2546375"/>
            <a:ext cx="42129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rotateRight(NODE): Let x be the left child of NODE. Make NODE the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new right child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of x.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x ALREADY had a right child, make that the LEFT child of NODE.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1876" name="Google Shape;1876;p66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7" name="Google Shape;1877;p66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878" name="Google Shape;1878;p66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9" name="Google Shape;1879;p66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80" name="Google Shape;1880;p66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881" name="Google Shape;1881;p66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82" name="Google Shape;1882;p66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83" name="Google Shape;1883;p66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884" name="Google Shape;1884;p66"/>
          <p:cNvCxnSpPr>
            <a:stCxn id="1881" idx="0"/>
            <a:endCxn id="1879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5" name="Google Shape;1885;p66"/>
          <p:cNvCxnSpPr>
            <a:stCxn id="1879" idx="5"/>
            <a:endCxn id="1880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6" name="Google Shape;1886;p66"/>
          <p:cNvCxnSpPr>
            <a:stCxn id="1883" idx="7"/>
            <a:endCxn id="1881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7" name="Google Shape;1887;p66"/>
          <p:cNvCxnSpPr>
            <a:stCxn id="1881" idx="5"/>
            <a:endCxn id="1882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8" name="Google Shape;1888;p66"/>
          <p:cNvCxnSpPr>
            <a:stCxn id="1889" idx="3"/>
            <a:endCxn id="1890" idx="0"/>
          </p:cNvCxnSpPr>
          <p:nvPr/>
        </p:nvCxnSpPr>
        <p:spPr>
          <a:xfrm flipH="1">
            <a:off x="2340371" y="3599279"/>
            <a:ext cx="111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0" name="Google Shape;1890;p66"/>
          <p:cNvSpPr/>
          <p:nvPr/>
        </p:nvSpPr>
        <p:spPr>
          <a:xfrm>
            <a:off x="2068475" y="40297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891" name="Google Shape;1891;p66"/>
          <p:cNvCxnSpPr>
            <a:stCxn id="1892" idx="6"/>
            <a:endCxn id="1893" idx="1"/>
          </p:cNvCxnSpPr>
          <p:nvPr/>
        </p:nvCxnSpPr>
        <p:spPr>
          <a:xfrm>
            <a:off x="3273713" y="2541313"/>
            <a:ext cx="228600" cy="38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2" name="Google Shape;1892;p66"/>
          <p:cNvSpPr/>
          <p:nvPr/>
        </p:nvSpPr>
        <p:spPr>
          <a:xfrm>
            <a:off x="2730113" y="22695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893" name="Google Shape;1893;p66"/>
          <p:cNvSpPr/>
          <p:nvPr/>
        </p:nvSpPr>
        <p:spPr>
          <a:xfrm>
            <a:off x="3422600" y="28457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889" name="Google Shape;1889;p66"/>
          <p:cNvSpPr/>
          <p:nvPr/>
        </p:nvSpPr>
        <p:spPr>
          <a:xfrm>
            <a:off x="2372063" y="31352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894" name="Google Shape;1894;p66"/>
          <p:cNvCxnSpPr>
            <a:stCxn id="1892" idx="3"/>
            <a:endCxn id="1889" idx="0"/>
          </p:cNvCxnSpPr>
          <p:nvPr/>
        </p:nvCxnSpPr>
        <p:spPr>
          <a:xfrm flipH="1">
            <a:off x="2643821" y="2733504"/>
            <a:ext cx="165900" cy="40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5" name="Google Shape;1895;p66"/>
          <p:cNvSpPr/>
          <p:nvPr/>
        </p:nvSpPr>
        <p:spPr>
          <a:xfrm>
            <a:off x="3113475" y="37459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896" name="Google Shape;1896;p66"/>
          <p:cNvCxnSpPr>
            <a:stCxn id="1895" idx="0"/>
            <a:endCxn id="1893" idx="3"/>
          </p:cNvCxnSpPr>
          <p:nvPr/>
        </p:nvCxnSpPr>
        <p:spPr>
          <a:xfrm flipH="1" rot="10800000">
            <a:off x="3385275" y="3309750"/>
            <a:ext cx="117000" cy="4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7" name="Google Shape;1897;p66"/>
          <p:cNvCxnSpPr>
            <a:endCxn id="1898" idx="0"/>
          </p:cNvCxnSpPr>
          <p:nvPr/>
        </p:nvCxnSpPr>
        <p:spPr>
          <a:xfrm>
            <a:off x="3842400" y="33496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8" name="Google Shape;1898;p66"/>
          <p:cNvSpPr/>
          <p:nvPr/>
        </p:nvSpPr>
        <p:spPr>
          <a:xfrm>
            <a:off x="3842400" y="38428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899" name="Google Shape;1899;p66"/>
          <p:cNvCxnSpPr>
            <a:stCxn id="1892" idx="0"/>
            <a:endCxn id="1877" idx="5"/>
          </p:cNvCxnSpPr>
          <p:nvPr/>
        </p:nvCxnSpPr>
        <p:spPr>
          <a:xfrm rot="10800000">
            <a:off x="2521313" y="1802113"/>
            <a:ext cx="480600" cy="46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0" name="Google Shape;1900;p66"/>
          <p:cNvCxnSpPr>
            <a:stCxn id="1889" idx="5"/>
            <a:endCxn id="1901" idx="0"/>
          </p:cNvCxnSpPr>
          <p:nvPr/>
        </p:nvCxnSpPr>
        <p:spPr>
          <a:xfrm>
            <a:off x="2836054" y="3599279"/>
            <a:ext cx="603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1" name="Google Shape;1901;p66"/>
          <p:cNvSpPr/>
          <p:nvPr/>
        </p:nvSpPr>
        <p:spPr>
          <a:xfrm>
            <a:off x="2624525" y="40899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902" name="Google Shape;1902;p66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  <p:sp>
        <p:nvSpPr>
          <p:cNvPr id="1903" name="Google Shape;1903;p66"/>
          <p:cNvSpPr txBox="1"/>
          <p:nvPr/>
        </p:nvSpPr>
        <p:spPr>
          <a:xfrm>
            <a:off x="4880725" y="2546375"/>
            <a:ext cx="42129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Are we done?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1909" name="Google Shape;1909;p67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0" name="Google Shape;1910;p67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911" name="Google Shape;1911;p67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2" name="Google Shape;1912;p67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13" name="Google Shape;1913;p67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914" name="Google Shape;1914;p67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15" name="Google Shape;1915;p67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16" name="Google Shape;1916;p67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917" name="Google Shape;1917;p67"/>
          <p:cNvCxnSpPr>
            <a:stCxn id="1914" idx="0"/>
            <a:endCxn id="1912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67"/>
          <p:cNvCxnSpPr>
            <a:stCxn id="1912" idx="5"/>
            <a:endCxn id="1913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9" name="Google Shape;1919;p67"/>
          <p:cNvCxnSpPr>
            <a:stCxn id="1916" idx="7"/>
            <a:endCxn id="1914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0" name="Google Shape;1920;p67"/>
          <p:cNvCxnSpPr>
            <a:stCxn id="1914" idx="5"/>
            <a:endCxn id="1915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1" name="Google Shape;1921;p67"/>
          <p:cNvCxnSpPr>
            <a:stCxn id="1922" idx="3"/>
            <a:endCxn id="1923" idx="0"/>
          </p:cNvCxnSpPr>
          <p:nvPr/>
        </p:nvCxnSpPr>
        <p:spPr>
          <a:xfrm flipH="1">
            <a:off x="2340371" y="3599279"/>
            <a:ext cx="111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3" name="Google Shape;1923;p67"/>
          <p:cNvSpPr/>
          <p:nvPr/>
        </p:nvSpPr>
        <p:spPr>
          <a:xfrm>
            <a:off x="2068475" y="40297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924" name="Google Shape;1924;p67"/>
          <p:cNvCxnSpPr>
            <a:stCxn id="1925" idx="6"/>
            <a:endCxn id="1926" idx="1"/>
          </p:cNvCxnSpPr>
          <p:nvPr/>
        </p:nvCxnSpPr>
        <p:spPr>
          <a:xfrm>
            <a:off x="3273713" y="2541313"/>
            <a:ext cx="228600" cy="38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5" name="Google Shape;1925;p67"/>
          <p:cNvSpPr/>
          <p:nvPr/>
        </p:nvSpPr>
        <p:spPr>
          <a:xfrm>
            <a:off x="2730113" y="22695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926" name="Google Shape;1926;p67"/>
          <p:cNvSpPr/>
          <p:nvPr/>
        </p:nvSpPr>
        <p:spPr>
          <a:xfrm>
            <a:off x="3422600" y="28457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922" name="Google Shape;1922;p67"/>
          <p:cNvSpPr/>
          <p:nvPr/>
        </p:nvSpPr>
        <p:spPr>
          <a:xfrm>
            <a:off x="2372063" y="31352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927" name="Google Shape;1927;p67"/>
          <p:cNvCxnSpPr>
            <a:stCxn id="1925" idx="3"/>
            <a:endCxn id="1922" idx="0"/>
          </p:cNvCxnSpPr>
          <p:nvPr/>
        </p:nvCxnSpPr>
        <p:spPr>
          <a:xfrm flipH="1">
            <a:off x="2643821" y="2733504"/>
            <a:ext cx="165900" cy="40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8" name="Google Shape;1928;p67"/>
          <p:cNvSpPr/>
          <p:nvPr/>
        </p:nvSpPr>
        <p:spPr>
          <a:xfrm>
            <a:off x="3113475" y="37459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929" name="Google Shape;1929;p67"/>
          <p:cNvCxnSpPr>
            <a:stCxn id="1928" idx="0"/>
            <a:endCxn id="1926" idx="3"/>
          </p:cNvCxnSpPr>
          <p:nvPr/>
        </p:nvCxnSpPr>
        <p:spPr>
          <a:xfrm flipH="1" rot="10800000">
            <a:off x="3385275" y="3309750"/>
            <a:ext cx="117000" cy="4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0" name="Google Shape;1930;p67"/>
          <p:cNvCxnSpPr>
            <a:endCxn id="1931" idx="0"/>
          </p:cNvCxnSpPr>
          <p:nvPr/>
        </p:nvCxnSpPr>
        <p:spPr>
          <a:xfrm>
            <a:off x="3842400" y="33496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1" name="Google Shape;1931;p67"/>
          <p:cNvSpPr/>
          <p:nvPr/>
        </p:nvSpPr>
        <p:spPr>
          <a:xfrm>
            <a:off x="3842400" y="38428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932" name="Google Shape;1932;p67"/>
          <p:cNvCxnSpPr>
            <a:stCxn id="1925" idx="0"/>
            <a:endCxn id="1910" idx="5"/>
          </p:cNvCxnSpPr>
          <p:nvPr/>
        </p:nvCxnSpPr>
        <p:spPr>
          <a:xfrm rot="10800000">
            <a:off x="2521313" y="1802113"/>
            <a:ext cx="480600" cy="46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3" name="Google Shape;1933;p67"/>
          <p:cNvCxnSpPr>
            <a:stCxn id="1922" idx="5"/>
            <a:endCxn id="1934" idx="0"/>
          </p:cNvCxnSpPr>
          <p:nvPr/>
        </p:nvCxnSpPr>
        <p:spPr>
          <a:xfrm>
            <a:off x="2836054" y="3599279"/>
            <a:ext cx="603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4" name="Google Shape;1934;p67"/>
          <p:cNvSpPr/>
          <p:nvPr/>
        </p:nvSpPr>
        <p:spPr>
          <a:xfrm>
            <a:off x="2624525" y="40899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935" name="Google Shape;1935;p67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  <p:sp>
        <p:nvSpPr>
          <p:cNvPr id="1936" name="Google Shape;1936;p67"/>
          <p:cNvSpPr txBox="1"/>
          <p:nvPr/>
        </p:nvSpPr>
        <p:spPr>
          <a:xfrm>
            <a:off x="4880725" y="2546375"/>
            <a:ext cx="42129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Are we done?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No.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1942" name="Google Shape;1942;p68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3" name="Google Shape;1943;p68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944" name="Google Shape;1944;p68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5" name="Google Shape;1945;p68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46" name="Google Shape;1946;p68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947" name="Google Shape;1947;p68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48" name="Google Shape;1948;p68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49" name="Google Shape;1949;p68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950" name="Google Shape;1950;p68"/>
          <p:cNvCxnSpPr>
            <a:stCxn id="1947" idx="0"/>
            <a:endCxn id="1945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1" name="Google Shape;1951;p68"/>
          <p:cNvCxnSpPr>
            <a:stCxn id="1945" idx="5"/>
            <a:endCxn id="1946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2" name="Google Shape;1952;p68"/>
          <p:cNvCxnSpPr>
            <a:stCxn id="1949" idx="7"/>
            <a:endCxn id="1947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3" name="Google Shape;1953;p68"/>
          <p:cNvCxnSpPr>
            <a:stCxn id="1947" idx="5"/>
            <a:endCxn id="1948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4" name="Google Shape;1954;p68"/>
          <p:cNvCxnSpPr>
            <a:stCxn id="1955" idx="3"/>
            <a:endCxn id="1956" idx="0"/>
          </p:cNvCxnSpPr>
          <p:nvPr/>
        </p:nvCxnSpPr>
        <p:spPr>
          <a:xfrm flipH="1">
            <a:off x="2340371" y="3599279"/>
            <a:ext cx="111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6" name="Google Shape;1956;p68"/>
          <p:cNvSpPr/>
          <p:nvPr/>
        </p:nvSpPr>
        <p:spPr>
          <a:xfrm>
            <a:off x="2068475" y="40297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957" name="Google Shape;1957;p68"/>
          <p:cNvCxnSpPr>
            <a:stCxn id="1958" idx="6"/>
            <a:endCxn id="1959" idx="1"/>
          </p:cNvCxnSpPr>
          <p:nvPr/>
        </p:nvCxnSpPr>
        <p:spPr>
          <a:xfrm>
            <a:off x="3273713" y="2541313"/>
            <a:ext cx="228600" cy="38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8" name="Google Shape;1958;p68"/>
          <p:cNvSpPr/>
          <p:nvPr/>
        </p:nvSpPr>
        <p:spPr>
          <a:xfrm>
            <a:off x="2730113" y="22695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959" name="Google Shape;1959;p68"/>
          <p:cNvSpPr/>
          <p:nvPr/>
        </p:nvSpPr>
        <p:spPr>
          <a:xfrm>
            <a:off x="3422600" y="28457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955" name="Google Shape;1955;p68"/>
          <p:cNvSpPr/>
          <p:nvPr/>
        </p:nvSpPr>
        <p:spPr>
          <a:xfrm>
            <a:off x="2372063" y="31352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960" name="Google Shape;1960;p68"/>
          <p:cNvCxnSpPr>
            <a:stCxn id="1958" idx="3"/>
            <a:endCxn id="1955" idx="0"/>
          </p:cNvCxnSpPr>
          <p:nvPr/>
        </p:nvCxnSpPr>
        <p:spPr>
          <a:xfrm flipH="1">
            <a:off x="2643821" y="2733504"/>
            <a:ext cx="165900" cy="40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1" name="Google Shape;1961;p68"/>
          <p:cNvSpPr/>
          <p:nvPr/>
        </p:nvSpPr>
        <p:spPr>
          <a:xfrm>
            <a:off x="3113475" y="37459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962" name="Google Shape;1962;p68"/>
          <p:cNvCxnSpPr>
            <a:stCxn id="1961" idx="0"/>
            <a:endCxn id="1959" idx="3"/>
          </p:cNvCxnSpPr>
          <p:nvPr/>
        </p:nvCxnSpPr>
        <p:spPr>
          <a:xfrm flipH="1" rot="10800000">
            <a:off x="3385275" y="3309750"/>
            <a:ext cx="117000" cy="4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3" name="Google Shape;1963;p68"/>
          <p:cNvCxnSpPr>
            <a:endCxn id="1964" idx="0"/>
          </p:cNvCxnSpPr>
          <p:nvPr/>
        </p:nvCxnSpPr>
        <p:spPr>
          <a:xfrm>
            <a:off x="3842400" y="33496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4" name="Google Shape;1964;p68"/>
          <p:cNvSpPr/>
          <p:nvPr/>
        </p:nvSpPr>
        <p:spPr>
          <a:xfrm>
            <a:off x="3842400" y="38428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965" name="Google Shape;1965;p68"/>
          <p:cNvCxnSpPr>
            <a:stCxn id="1958" idx="0"/>
            <a:endCxn id="1943" idx="5"/>
          </p:cNvCxnSpPr>
          <p:nvPr/>
        </p:nvCxnSpPr>
        <p:spPr>
          <a:xfrm rot="10800000">
            <a:off x="2521313" y="1802113"/>
            <a:ext cx="480600" cy="46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6" name="Google Shape;1966;p68"/>
          <p:cNvCxnSpPr>
            <a:stCxn id="1955" idx="5"/>
            <a:endCxn id="1967" idx="0"/>
          </p:cNvCxnSpPr>
          <p:nvPr/>
        </p:nvCxnSpPr>
        <p:spPr>
          <a:xfrm>
            <a:off x="2836054" y="3599279"/>
            <a:ext cx="603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7" name="Google Shape;1967;p68"/>
          <p:cNvSpPr/>
          <p:nvPr/>
        </p:nvSpPr>
        <p:spPr>
          <a:xfrm>
            <a:off x="2624525" y="40899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968" name="Google Shape;1968;p68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  <p:sp>
        <p:nvSpPr>
          <p:cNvPr id="1969" name="Google Shape;1969;p68"/>
          <p:cNvSpPr txBox="1"/>
          <p:nvPr/>
        </p:nvSpPr>
        <p:spPr>
          <a:xfrm>
            <a:off x="4880725" y="2546375"/>
            <a:ext cx="42129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Are we done?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No.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Need to fix problem #2 now (AKA color flip.)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69"/>
          <p:cNvSpPr txBox="1"/>
          <p:nvPr/>
        </p:nvSpPr>
        <p:spPr>
          <a:xfrm>
            <a:off x="4995950" y="2541325"/>
            <a:ext cx="42129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Are we done NOW?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p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1976" name="Google Shape;1976;p69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7" name="Google Shape;1977;p69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978" name="Google Shape;1978;p69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9" name="Google Shape;1979;p69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80" name="Google Shape;1980;p69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981" name="Google Shape;1981;p69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82" name="Google Shape;1982;p69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83" name="Google Shape;1983;p69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984" name="Google Shape;1984;p69"/>
          <p:cNvCxnSpPr>
            <a:stCxn id="1981" idx="0"/>
            <a:endCxn id="1979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5" name="Google Shape;1985;p69"/>
          <p:cNvCxnSpPr>
            <a:stCxn id="1979" idx="5"/>
            <a:endCxn id="1980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6" name="Google Shape;1986;p69"/>
          <p:cNvCxnSpPr>
            <a:stCxn id="1983" idx="7"/>
            <a:endCxn id="1981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7" name="Google Shape;1987;p69"/>
          <p:cNvCxnSpPr>
            <a:stCxn id="1981" idx="5"/>
            <a:endCxn id="1982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8" name="Google Shape;1988;p69"/>
          <p:cNvCxnSpPr>
            <a:stCxn id="1989" idx="3"/>
            <a:endCxn id="1990" idx="0"/>
          </p:cNvCxnSpPr>
          <p:nvPr/>
        </p:nvCxnSpPr>
        <p:spPr>
          <a:xfrm flipH="1">
            <a:off x="2340371" y="3599279"/>
            <a:ext cx="111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0" name="Google Shape;1990;p69"/>
          <p:cNvSpPr/>
          <p:nvPr/>
        </p:nvSpPr>
        <p:spPr>
          <a:xfrm>
            <a:off x="2068475" y="40297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991" name="Google Shape;1991;p69"/>
          <p:cNvCxnSpPr>
            <a:stCxn id="1992" idx="6"/>
            <a:endCxn id="1993" idx="1"/>
          </p:cNvCxnSpPr>
          <p:nvPr/>
        </p:nvCxnSpPr>
        <p:spPr>
          <a:xfrm>
            <a:off x="3273713" y="2541313"/>
            <a:ext cx="228600" cy="38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2" name="Google Shape;1992;p69"/>
          <p:cNvSpPr/>
          <p:nvPr/>
        </p:nvSpPr>
        <p:spPr>
          <a:xfrm>
            <a:off x="2730113" y="22695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993" name="Google Shape;1993;p69"/>
          <p:cNvSpPr/>
          <p:nvPr/>
        </p:nvSpPr>
        <p:spPr>
          <a:xfrm>
            <a:off x="3422600" y="28457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989" name="Google Shape;1989;p69"/>
          <p:cNvSpPr/>
          <p:nvPr/>
        </p:nvSpPr>
        <p:spPr>
          <a:xfrm>
            <a:off x="2372063" y="31352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994" name="Google Shape;1994;p69"/>
          <p:cNvCxnSpPr>
            <a:stCxn id="1992" idx="3"/>
            <a:endCxn id="1989" idx="0"/>
          </p:cNvCxnSpPr>
          <p:nvPr/>
        </p:nvCxnSpPr>
        <p:spPr>
          <a:xfrm flipH="1">
            <a:off x="2643821" y="2733504"/>
            <a:ext cx="165900" cy="40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5" name="Google Shape;1995;p69"/>
          <p:cNvSpPr/>
          <p:nvPr/>
        </p:nvSpPr>
        <p:spPr>
          <a:xfrm>
            <a:off x="3113475" y="37459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996" name="Google Shape;1996;p69"/>
          <p:cNvCxnSpPr>
            <a:stCxn id="1995" idx="0"/>
            <a:endCxn id="1993" idx="3"/>
          </p:cNvCxnSpPr>
          <p:nvPr/>
        </p:nvCxnSpPr>
        <p:spPr>
          <a:xfrm flipH="1" rot="10800000">
            <a:off x="3385275" y="3309750"/>
            <a:ext cx="117000" cy="4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7" name="Google Shape;1997;p69"/>
          <p:cNvCxnSpPr>
            <a:endCxn id="1998" idx="0"/>
          </p:cNvCxnSpPr>
          <p:nvPr/>
        </p:nvCxnSpPr>
        <p:spPr>
          <a:xfrm>
            <a:off x="3842400" y="33496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8" name="Google Shape;1998;p69"/>
          <p:cNvSpPr/>
          <p:nvPr/>
        </p:nvSpPr>
        <p:spPr>
          <a:xfrm>
            <a:off x="3842400" y="38428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1999" name="Google Shape;1999;p69"/>
          <p:cNvCxnSpPr>
            <a:stCxn id="1992" idx="0"/>
            <a:endCxn id="1977" idx="5"/>
          </p:cNvCxnSpPr>
          <p:nvPr/>
        </p:nvCxnSpPr>
        <p:spPr>
          <a:xfrm rot="10800000">
            <a:off x="2521313" y="1802113"/>
            <a:ext cx="480600" cy="46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0" name="Google Shape;2000;p69"/>
          <p:cNvCxnSpPr>
            <a:stCxn id="1989" idx="5"/>
            <a:endCxn id="2001" idx="0"/>
          </p:cNvCxnSpPr>
          <p:nvPr/>
        </p:nvCxnSpPr>
        <p:spPr>
          <a:xfrm>
            <a:off x="2836054" y="3599279"/>
            <a:ext cx="603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1" name="Google Shape;2001;p69"/>
          <p:cNvSpPr/>
          <p:nvPr/>
        </p:nvSpPr>
        <p:spPr>
          <a:xfrm>
            <a:off x="2624525" y="40899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002" name="Google Shape;2002;p69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70"/>
          <p:cNvSpPr txBox="1"/>
          <p:nvPr/>
        </p:nvSpPr>
        <p:spPr>
          <a:xfrm>
            <a:off x="4995950" y="2541325"/>
            <a:ext cx="42129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Are we done NOW?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No. Problem #1!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2009" name="Google Shape;2009;p70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0" name="Google Shape;2010;p70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011" name="Google Shape;2011;p70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2" name="Google Shape;2012;p70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13" name="Google Shape;2013;p70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014" name="Google Shape;2014;p70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15" name="Google Shape;2015;p70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016" name="Google Shape;2016;p70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017" name="Google Shape;2017;p70"/>
          <p:cNvCxnSpPr>
            <a:stCxn id="2014" idx="0"/>
            <a:endCxn id="2012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8" name="Google Shape;2018;p70"/>
          <p:cNvCxnSpPr>
            <a:stCxn id="2012" idx="5"/>
            <a:endCxn id="2013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9" name="Google Shape;2019;p70"/>
          <p:cNvCxnSpPr>
            <a:stCxn id="2016" idx="7"/>
            <a:endCxn id="2014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0" name="Google Shape;2020;p70"/>
          <p:cNvCxnSpPr>
            <a:stCxn id="2014" idx="5"/>
            <a:endCxn id="2015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1" name="Google Shape;2021;p70"/>
          <p:cNvCxnSpPr>
            <a:stCxn id="2022" idx="3"/>
            <a:endCxn id="2023" idx="0"/>
          </p:cNvCxnSpPr>
          <p:nvPr/>
        </p:nvCxnSpPr>
        <p:spPr>
          <a:xfrm flipH="1">
            <a:off x="2340371" y="3599279"/>
            <a:ext cx="111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3" name="Google Shape;2023;p70"/>
          <p:cNvSpPr/>
          <p:nvPr/>
        </p:nvSpPr>
        <p:spPr>
          <a:xfrm>
            <a:off x="2068475" y="40297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024" name="Google Shape;2024;p70"/>
          <p:cNvCxnSpPr>
            <a:stCxn id="2025" idx="6"/>
            <a:endCxn id="2026" idx="1"/>
          </p:cNvCxnSpPr>
          <p:nvPr/>
        </p:nvCxnSpPr>
        <p:spPr>
          <a:xfrm>
            <a:off x="3273713" y="2541313"/>
            <a:ext cx="228600" cy="38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5" name="Google Shape;2025;p70"/>
          <p:cNvSpPr/>
          <p:nvPr/>
        </p:nvSpPr>
        <p:spPr>
          <a:xfrm>
            <a:off x="2730113" y="22695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2026" name="Google Shape;2026;p70"/>
          <p:cNvSpPr/>
          <p:nvPr/>
        </p:nvSpPr>
        <p:spPr>
          <a:xfrm>
            <a:off x="3422600" y="28457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022" name="Google Shape;2022;p70"/>
          <p:cNvSpPr/>
          <p:nvPr/>
        </p:nvSpPr>
        <p:spPr>
          <a:xfrm>
            <a:off x="2372063" y="31352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2027" name="Google Shape;2027;p70"/>
          <p:cNvCxnSpPr>
            <a:stCxn id="2025" idx="3"/>
            <a:endCxn id="2022" idx="0"/>
          </p:cNvCxnSpPr>
          <p:nvPr/>
        </p:nvCxnSpPr>
        <p:spPr>
          <a:xfrm flipH="1">
            <a:off x="2643821" y="2733504"/>
            <a:ext cx="165900" cy="40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8" name="Google Shape;2028;p70"/>
          <p:cNvSpPr/>
          <p:nvPr/>
        </p:nvSpPr>
        <p:spPr>
          <a:xfrm>
            <a:off x="3113475" y="37459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2029" name="Google Shape;2029;p70"/>
          <p:cNvCxnSpPr>
            <a:stCxn id="2028" idx="0"/>
            <a:endCxn id="2026" idx="3"/>
          </p:cNvCxnSpPr>
          <p:nvPr/>
        </p:nvCxnSpPr>
        <p:spPr>
          <a:xfrm flipH="1" rot="10800000">
            <a:off x="3385275" y="3309750"/>
            <a:ext cx="117000" cy="4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0" name="Google Shape;2030;p70"/>
          <p:cNvCxnSpPr>
            <a:endCxn id="2031" idx="0"/>
          </p:cNvCxnSpPr>
          <p:nvPr/>
        </p:nvCxnSpPr>
        <p:spPr>
          <a:xfrm>
            <a:off x="3842400" y="3349613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1" name="Google Shape;2031;p70"/>
          <p:cNvSpPr/>
          <p:nvPr/>
        </p:nvSpPr>
        <p:spPr>
          <a:xfrm>
            <a:off x="3842400" y="38428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2032" name="Google Shape;2032;p70"/>
          <p:cNvCxnSpPr>
            <a:stCxn id="2025" idx="0"/>
            <a:endCxn id="2010" idx="5"/>
          </p:cNvCxnSpPr>
          <p:nvPr/>
        </p:nvCxnSpPr>
        <p:spPr>
          <a:xfrm rot="10800000">
            <a:off x="2521313" y="1802113"/>
            <a:ext cx="480600" cy="46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3" name="Google Shape;2033;p70"/>
          <p:cNvCxnSpPr>
            <a:stCxn id="2022" idx="5"/>
            <a:endCxn id="2034" idx="0"/>
          </p:cNvCxnSpPr>
          <p:nvPr/>
        </p:nvCxnSpPr>
        <p:spPr>
          <a:xfrm>
            <a:off x="2836054" y="3599279"/>
            <a:ext cx="603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4" name="Google Shape;2034;p70"/>
          <p:cNvSpPr/>
          <p:nvPr/>
        </p:nvSpPr>
        <p:spPr>
          <a:xfrm>
            <a:off x="2624525" y="40899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035" name="Google Shape;2035;p70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71"/>
          <p:cNvSpPr txBox="1"/>
          <p:nvPr/>
        </p:nvSpPr>
        <p:spPr>
          <a:xfrm>
            <a:off x="4995950" y="2541325"/>
            <a:ext cx="42129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Are we done NOW?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No. Problem #1!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Fake black link for root.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1" name="Google Shape;2041;p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2042" name="Google Shape;2042;p71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3" name="Google Shape;2043;p71"/>
          <p:cNvSpPr/>
          <p:nvPr/>
        </p:nvSpPr>
        <p:spPr>
          <a:xfrm>
            <a:off x="1692500" y="17435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044" name="Google Shape;2044;p71"/>
          <p:cNvCxnSpPr/>
          <p:nvPr/>
        </p:nvCxnSpPr>
        <p:spPr>
          <a:xfrm flipH="1">
            <a:off x="1501408" y="2096067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5" name="Google Shape;2045;p71"/>
          <p:cNvSpPr/>
          <p:nvPr/>
        </p:nvSpPr>
        <p:spPr>
          <a:xfrm>
            <a:off x="1148900" y="22871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46" name="Google Shape;2046;p71"/>
          <p:cNvSpPr/>
          <p:nvPr/>
        </p:nvSpPr>
        <p:spPr>
          <a:xfrm>
            <a:off x="1372375" y="31023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047" name="Google Shape;2047;p71"/>
          <p:cNvSpPr/>
          <p:nvPr/>
        </p:nvSpPr>
        <p:spPr>
          <a:xfrm>
            <a:off x="768550" y="31023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48" name="Google Shape;2048;p71"/>
          <p:cNvSpPr/>
          <p:nvPr/>
        </p:nvSpPr>
        <p:spPr>
          <a:xfrm>
            <a:off x="1055375" y="39174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049" name="Google Shape;2049;p71"/>
          <p:cNvSpPr/>
          <p:nvPr/>
        </p:nvSpPr>
        <p:spPr>
          <a:xfrm>
            <a:off x="141300" y="39174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050" name="Google Shape;2050;p71"/>
          <p:cNvCxnSpPr>
            <a:stCxn id="2047" idx="0"/>
            <a:endCxn id="2045" idx="3"/>
          </p:cNvCxnSpPr>
          <p:nvPr/>
        </p:nvCxnSpPr>
        <p:spPr>
          <a:xfrm flipH="1" rot="10800000">
            <a:off x="1040350" y="2751300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1" name="Google Shape;2051;p71"/>
          <p:cNvCxnSpPr>
            <a:stCxn id="2045" idx="5"/>
            <a:endCxn id="2046" idx="0"/>
          </p:cNvCxnSpPr>
          <p:nvPr/>
        </p:nvCxnSpPr>
        <p:spPr>
          <a:xfrm>
            <a:off x="1612892" y="2751167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2" name="Google Shape;2052;p71"/>
          <p:cNvCxnSpPr>
            <a:stCxn id="2049" idx="7"/>
            <a:endCxn id="2047" idx="3"/>
          </p:cNvCxnSpPr>
          <p:nvPr/>
        </p:nvCxnSpPr>
        <p:spPr>
          <a:xfrm flipH="1" rot="10800000">
            <a:off x="605292" y="3566233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3" name="Google Shape;2053;p71"/>
          <p:cNvCxnSpPr>
            <a:stCxn id="2047" idx="5"/>
            <a:endCxn id="2048" idx="0"/>
          </p:cNvCxnSpPr>
          <p:nvPr/>
        </p:nvCxnSpPr>
        <p:spPr>
          <a:xfrm>
            <a:off x="1232542" y="3566292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4" name="Google Shape;2054;p71"/>
          <p:cNvCxnSpPr>
            <a:stCxn id="2055" idx="3"/>
            <a:endCxn id="2056" idx="0"/>
          </p:cNvCxnSpPr>
          <p:nvPr/>
        </p:nvCxnSpPr>
        <p:spPr>
          <a:xfrm flipH="1">
            <a:off x="2673996" y="4029854"/>
            <a:ext cx="111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6" name="Google Shape;2056;p71"/>
          <p:cNvSpPr/>
          <p:nvPr/>
        </p:nvSpPr>
        <p:spPr>
          <a:xfrm>
            <a:off x="2402100" y="44603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057" name="Google Shape;2057;p71"/>
          <p:cNvCxnSpPr>
            <a:stCxn id="2058" idx="6"/>
            <a:endCxn id="2059" idx="1"/>
          </p:cNvCxnSpPr>
          <p:nvPr/>
        </p:nvCxnSpPr>
        <p:spPr>
          <a:xfrm>
            <a:off x="3607338" y="2971888"/>
            <a:ext cx="228600" cy="38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8" name="Google Shape;2058;p71"/>
          <p:cNvSpPr/>
          <p:nvPr/>
        </p:nvSpPr>
        <p:spPr>
          <a:xfrm>
            <a:off x="3063738" y="27000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2059" name="Google Shape;2059;p71"/>
          <p:cNvSpPr/>
          <p:nvPr/>
        </p:nvSpPr>
        <p:spPr>
          <a:xfrm>
            <a:off x="3756225" y="32763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055" name="Google Shape;2055;p71"/>
          <p:cNvSpPr/>
          <p:nvPr/>
        </p:nvSpPr>
        <p:spPr>
          <a:xfrm>
            <a:off x="2705688" y="35658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2060" name="Google Shape;2060;p71"/>
          <p:cNvCxnSpPr>
            <a:stCxn id="2058" idx="3"/>
            <a:endCxn id="2055" idx="0"/>
          </p:cNvCxnSpPr>
          <p:nvPr/>
        </p:nvCxnSpPr>
        <p:spPr>
          <a:xfrm flipH="1">
            <a:off x="2977446" y="3164079"/>
            <a:ext cx="165900" cy="40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1" name="Google Shape;2061;p71"/>
          <p:cNvSpPr/>
          <p:nvPr/>
        </p:nvSpPr>
        <p:spPr>
          <a:xfrm>
            <a:off x="3447100" y="41765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2062" name="Google Shape;2062;p71"/>
          <p:cNvCxnSpPr>
            <a:stCxn id="2061" idx="0"/>
            <a:endCxn id="2059" idx="3"/>
          </p:cNvCxnSpPr>
          <p:nvPr/>
        </p:nvCxnSpPr>
        <p:spPr>
          <a:xfrm flipH="1" rot="10800000">
            <a:off x="3718900" y="3740325"/>
            <a:ext cx="117000" cy="4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3" name="Google Shape;2063;p71"/>
          <p:cNvCxnSpPr>
            <a:endCxn id="2064" idx="0"/>
          </p:cNvCxnSpPr>
          <p:nvPr/>
        </p:nvCxnSpPr>
        <p:spPr>
          <a:xfrm>
            <a:off x="4176025" y="3780188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4" name="Google Shape;2064;p71"/>
          <p:cNvSpPr/>
          <p:nvPr/>
        </p:nvSpPr>
        <p:spPr>
          <a:xfrm>
            <a:off x="4176025" y="4273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2065" name="Google Shape;2065;p71"/>
          <p:cNvCxnSpPr>
            <a:stCxn id="2058" idx="0"/>
          </p:cNvCxnSpPr>
          <p:nvPr/>
        </p:nvCxnSpPr>
        <p:spPr>
          <a:xfrm rot="10800000">
            <a:off x="3004038" y="2085388"/>
            <a:ext cx="331500" cy="61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6" name="Google Shape;2066;p71"/>
          <p:cNvCxnSpPr>
            <a:stCxn id="2055" idx="5"/>
            <a:endCxn id="2067" idx="0"/>
          </p:cNvCxnSpPr>
          <p:nvPr/>
        </p:nvCxnSpPr>
        <p:spPr>
          <a:xfrm>
            <a:off x="3169679" y="4029854"/>
            <a:ext cx="603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7" name="Google Shape;2067;p71"/>
          <p:cNvSpPr/>
          <p:nvPr/>
        </p:nvSpPr>
        <p:spPr>
          <a:xfrm>
            <a:off x="2958150" y="45205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068" name="Google Shape;2068;p71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  <p:cxnSp>
        <p:nvCxnSpPr>
          <p:cNvPr id="2069" name="Google Shape;2069;p71"/>
          <p:cNvCxnSpPr>
            <a:stCxn id="2043" idx="7"/>
          </p:cNvCxnSpPr>
          <p:nvPr/>
        </p:nvCxnSpPr>
        <p:spPr>
          <a:xfrm flipH="1" rot="10800000">
            <a:off x="2156492" y="1433483"/>
            <a:ext cx="33090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1.2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Convert the following tree into a RB tree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718275"/>
            <a:ext cx="41148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72"/>
          <p:cNvSpPr txBox="1"/>
          <p:nvPr/>
        </p:nvSpPr>
        <p:spPr>
          <a:xfrm>
            <a:off x="4995950" y="2541325"/>
            <a:ext cx="42129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Are we done NOW?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No. Problem #1!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Swap colors, as always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5" name="Google Shape;2075;p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2076" name="Google Shape;2076;p72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7" name="Google Shape;2077;p72"/>
          <p:cNvSpPr/>
          <p:nvPr/>
        </p:nvSpPr>
        <p:spPr>
          <a:xfrm>
            <a:off x="1692500" y="17435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078" name="Google Shape;2078;p72"/>
          <p:cNvCxnSpPr/>
          <p:nvPr/>
        </p:nvCxnSpPr>
        <p:spPr>
          <a:xfrm flipH="1">
            <a:off x="1501408" y="2096067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9" name="Google Shape;2079;p72"/>
          <p:cNvSpPr/>
          <p:nvPr/>
        </p:nvSpPr>
        <p:spPr>
          <a:xfrm>
            <a:off x="1148900" y="22871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80" name="Google Shape;2080;p72"/>
          <p:cNvSpPr/>
          <p:nvPr/>
        </p:nvSpPr>
        <p:spPr>
          <a:xfrm>
            <a:off x="1372375" y="31023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081" name="Google Shape;2081;p72"/>
          <p:cNvSpPr/>
          <p:nvPr/>
        </p:nvSpPr>
        <p:spPr>
          <a:xfrm>
            <a:off x="768550" y="31023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82" name="Google Shape;2082;p72"/>
          <p:cNvSpPr/>
          <p:nvPr/>
        </p:nvSpPr>
        <p:spPr>
          <a:xfrm>
            <a:off x="1055375" y="39174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083" name="Google Shape;2083;p72"/>
          <p:cNvSpPr/>
          <p:nvPr/>
        </p:nvSpPr>
        <p:spPr>
          <a:xfrm>
            <a:off x="141300" y="39174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084" name="Google Shape;2084;p72"/>
          <p:cNvCxnSpPr>
            <a:stCxn id="2081" idx="0"/>
            <a:endCxn id="2079" idx="3"/>
          </p:cNvCxnSpPr>
          <p:nvPr/>
        </p:nvCxnSpPr>
        <p:spPr>
          <a:xfrm flipH="1" rot="10800000">
            <a:off x="1040350" y="2751300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5" name="Google Shape;2085;p72"/>
          <p:cNvCxnSpPr>
            <a:stCxn id="2079" idx="5"/>
            <a:endCxn id="2080" idx="0"/>
          </p:cNvCxnSpPr>
          <p:nvPr/>
        </p:nvCxnSpPr>
        <p:spPr>
          <a:xfrm>
            <a:off x="1612892" y="2751167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6" name="Google Shape;2086;p72"/>
          <p:cNvCxnSpPr>
            <a:stCxn id="2083" idx="7"/>
            <a:endCxn id="2081" idx="3"/>
          </p:cNvCxnSpPr>
          <p:nvPr/>
        </p:nvCxnSpPr>
        <p:spPr>
          <a:xfrm flipH="1" rot="10800000">
            <a:off x="605292" y="3566233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7" name="Google Shape;2087;p72"/>
          <p:cNvCxnSpPr>
            <a:stCxn id="2081" idx="5"/>
            <a:endCxn id="2082" idx="0"/>
          </p:cNvCxnSpPr>
          <p:nvPr/>
        </p:nvCxnSpPr>
        <p:spPr>
          <a:xfrm>
            <a:off x="1232542" y="3566292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8" name="Google Shape;2088;p72"/>
          <p:cNvCxnSpPr>
            <a:stCxn id="2089" idx="3"/>
            <a:endCxn id="2090" idx="0"/>
          </p:cNvCxnSpPr>
          <p:nvPr/>
        </p:nvCxnSpPr>
        <p:spPr>
          <a:xfrm flipH="1">
            <a:off x="2673996" y="4029854"/>
            <a:ext cx="111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0" name="Google Shape;2090;p72"/>
          <p:cNvSpPr/>
          <p:nvPr/>
        </p:nvSpPr>
        <p:spPr>
          <a:xfrm>
            <a:off x="2402100" y="44603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091" name="Google Shape;2091;p72"/>
          <p:cNvCxnSpPr>
            <a:stCxn id="2092" idx="6"/>
            <a:endCxn id="2093" idx="1"/>
          </p:cNvCxnSpPr>
          <p:nvPr/>
        </p:nvCxnSpPr>
        <p:spPr>
          <a:xfrm>
            <a:off x="3607338" y="2971888"/>
            <a:ext cx="228600" cy="38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2" name="Google Shape;2092;p72"/>
          <p:cNvSpPr/>
          <p:nvPr/>
        </p:nvSpPr>
        <p:spPr>
          <a:xfrm>
            <a:off x="3063738" y="27000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2093" name="Google Shape;2093;p72"/>
          <p:cNvSpPr/>
          <p:nvPr/>
        </p:nvSpPr>
        <p:spPr>
          <a:xfrm>
            <a:off x="3756225" y="32763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089" name="Google Shape;2089;p72"/>
          <p:cNvSpPr/>
          <p:nvPr/>
        </p:nvSpPr>
        <p:spPr>
          <a:xfrm>
            <a:off x="2705688" y="35658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2094" name="Google Shape;2094;p72"/>
          <p:cNvCxnSpPr>
            <a:stCxn id="2092" idx="3"/>
            <a:endCxn id="2089" idx="0"/>
          </p:cNvCxnSpPr>
          <p:nvPr/>
        </p:nvCxnSpPr>
        <p:spPr>
          <a:xfrm flipH="1">
            <a:off x="2977446" y="3164079"/>
            <a:ext cx="165900" cy="40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5" name="Google Shape;2095;p72"/>
          <p:cNvSpPr/>
          <p:nvPr/>
        </p:nvSpPr>
        <p:spPr>
          <a:xfrm>
            <a:off x="3447100" y="41765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2096" name="Google Shape;2096;p72"/>
          <p:cNvCxnSpPr>
            <a:stCxn id="2095" idx="0"/>
            <a:endCxn id="2093" idx="3"/>
          </p:cNvCxnSpPr>
          <p:nvPr/>
        </p:nvCxnSpPr>
        <p:spPr>
          <a:xfrm flipH="1" rot="10800000">
            <a:off x="3718900" y="3740325"/>
            <a:ext cx="117000" cy="4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72"/>
          <p:cNvCxnSpPr>
            <a:endCxn id="2098" idx="0"/>
          </p:cNvCxnSpPr>
          <p:nvPr/>
        </p:nvCxnSpPr>
        <p:spPr>
          <a:xfrm>
            <a:off x="4176025" y="3780188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8" name="Google Shape;2098;p72"/>
          <p:cNvSpPr/>
          <p:nvPr/>
        </p:nvSpPr>
        <p:spPr>
          <a:xfrm>
            <a:off x="4176025" y="42733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2099" name="Google Shape;2099;p72"/>
          <p:cNvCxnSpPr>
            <a:stCxn id="2092" idx="0"/>
          </p:cNvCxnSpPr>
          <p:nvPr/>
        </p:nvCxnSpPr>
        <p:spPr>
          <a:xfrm rot="10800000">
            <a:off x="3004038" y="2085388"/>
            <a:ext cx="331500" cy="61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72"/>
          <p:cNvCxnSpPr>
            <a:stCxn id="2089" idx="5"/>
            <a:endCxn id="2101" idx="0"/>
          </p:cNvCxnSpPr>
          <p:nvPr/>
        </p:nvCxnSpPr>
        <p:spPr>
          <a:xfrm>
            <a:off x="3169679" y="4029854"/>
            <a:ext cx="603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1" name="Google Shape;2101;p72"/>
          <p:cNvSpPr/>
          <p:nvPr/>
        </p:nvSpPr>
        <p:spPr>
          <a:xfrm>
            <a:off x="2958150" y="45205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102" name="Google Shape;2102;p72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  <p:cxnSp>
        <p:nvCxnSpPr>
          <p:cNvPr id="2103" name="Google Shape;2103;p72"/>
          <p:cNvCxnSpPr>
            <a:stCxn id="2077" idx="7"/>
          </p:cNvCxnSpPr>
          <p:nvPr/>
        </p:nvCxnSpPr>
        <p:spPr>
          <a:xfrm flipH="1" rot="10800000">
            <a:off x="2156492" y="1433483"/>
            <a:ext cx="330900" cy="38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73"/>
          <p:cNvSpPr txBox="1"/>
          <p:nvPr/>
        </p:nvSpPr>
        <p:spPr>
          <a:xfrm>
            <a:off x="4995950" y="2541325"/>
            <a:ext cx="42129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Are we done NOW?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No. Problem #1!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Swap colors, as always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9" name="Google Shape;2109;p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2110" name="Google Shape;2110;p73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1" name="Google Shape;2111;p73"/>
          <p:cNvSpPr/>
          <p:nvPr/>
        </p:nvSpPr>
        <p:spPr>
          <a:xfrm>
            <a:off x="1692500" y="17435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112" name="Google Shape;2112;p73"/>
          <p:cNvCxnSpPr/>
          <p:nvPr/>
        </p:nvCxnSpPr>
        <p:spPr>
          <a:xfrm flipH="1">
            <a:off x="1501408" y="2096067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3" name="Google Shape;2113;p73"/>
          <p:cNvSpPr/>
          <p:nvPr/>
        </p:nvSpPr>
        <p:spPr>
          <a:xfrm>
            <a:off x="1148900" y="22871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114" name="Google Shape;2114;p73"/>
          <p:cNvSpPr/>
          <p:nvPr/>
        </p:nvSpPr>
        <p:spPr>
          <a:xfrm>
            <a:off x="1372375" y="31023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115" name="Google Shape;2115;p73"/>
          <p:cNvSpPr/>
          <p:nvPr/>
        </p:nvSpPr>
        <p:spPr>
          <a:xfrm>
            <a:off x="768550" y="31023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16" name="Google Shape;2116;p73"/>
          <p:cNvSpPr/>
          <p:nvPr/>
        </p:nvSpPr>
        <p:spPr>
          <a:xfrm>
            <a:off x="1055375" y="39174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117" name="Google Shape;2117;p73"/>
          <p:cNvSpPr/>
          <p:nvPr/>
        </p:nvSpPr>
        <p:spPr>
          <a:xfrm>
            <a:off x="141300" y="39174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118" name="Google Shape;2118;p73"/>
          <p:cNvCxnSpPr>
            <a:stCxn id="2115" idx="0"/>
            <a:endCxn id="2113" idx="3"/>
          </p:cNvCxnSpPr>
          <p:nvPr/>
        </p:nvCxnSpPr>
        <p:spPr>
          <a:xfrm flipH="1" rot="10800000">
            <a:off x="1040350" y="2751300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9" name="Google Shape;2119;p73"/>
          <p:cNvCxnSpPr>
            <a:stCxn id="2113" idx="5"/>
            <a:endCxn id="2114" idx="0"/>
          </p:cNvCxnSpPr>
          <p:nvPr/>
        </p:nvCxnSpPr>
        <p:spPr>
          <a:xfrm>
            <a:off x="1612892" y="2751167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0" name="Google Shape;2120;p73"/>
          <p:cNvCxnSpPr>
            <a:stCxn id="2117" idx="7"/>
            <a:endCxn id="2115" idx="3"/>
          </p:cNvCxnSpPr>
          <p:nvPr/>
        </p:nvCxnSpPr>
        <p:spPr>
          <a:xfrm flipH="1" rot="10800000">
            <a:off x="605292" y="3566233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1" name="Google Shape;2121;p73"/>
          <p:cNvCxnSpPr>
            <a:stCxn id="2115" idx="5"/>
            <a:endCxn id="2116" idx="0"/>
          </p:cNvCxnSpPr>
          <p:nvPr/>
        </p:nvCxnSpPr>
        <p:spPr>
          <a:xfrm>
            <a:off x="1232542" y="3566292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2" name="Google Shape;2122;p73"/>
          <p:cNvCxnSpPr>
            <a:stCxn id="2123" idx="3"/>
            <a:endCxn id="2124" idx="0"/>
          </p:cNvCxnSpPr>
          <p:nvPr/>
        </p:nvCxnSpPr>
        <p:spPr>
          <a:xfrm flipH="1">
            <a:off x="2457358" y="3101404"/>
            <a:ext cx="111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4" name="Google Shape;2124;p73"/>
          <p:cNvSpPr/>
          <p:nvPr/>
        </p:nvSpPr>
        <p:spPr>
          <a:xfrm>
            <a:off x="2185463" y="35319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125" name="Google Shape;2125;p73"/>
          <p:cNvCxnSpPr>
            <a:stCxn id="2126" idx="6"/>
            <a:endCxn id="2127" idx="1"/>
          </p:cNvCxnSpPr>
          <p:nvPr/>
        </p:nvCxnSpPr>
        <p:spPr>
          <a:xfrm>
            <a:off x="3390700" y="2043438"/>
            <a:ext cx="228600" cy="38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6" name="Google Shape;2126;p73"/>
          <p:cNvSpPr/>
          <p:nvPr/>
        </p:nvSpPr>
        <p:spPr>
          <a:xfrm>
            <a:off x="2847100" y="177163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2127" name="Google Shape;2127;p73"/>
          <p:cNvSpPr/>
          <p:nvPr/>
        </p:nvSpPr>
        <p:spPr>
          <a:xfrm>
            <a:off x="3539588" y="23479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123" name="Google Shape;2123;p73"/>
          <p:cNvSpPr/>
          <p:nvPr/>
        </p:nvSpPr>
        <p:spPr>
          <a:xfrm>
            <a:off x="2489050" y="26374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2128" name="Google Shape;2128;p73"/>
          <p:cNvCxnSpPr>
            <a:stCxn id="2126" idx="3"/>
            <a:endCxn id="2123" idx="0"/>
          </p:cNvCxnSpPr>
          <p:nvPr/>
        </p:nvCxnSpPr>
        <p:spPr>
          <a:xfrm flipH="1">
            <a:off x="2760808" y="2235629"/>
            <a:ext cx="165900" cy="40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9" name="Google Shape;2129;p73"/>
          <p:cNvSpPr/>
          <p:nvPr/>
        </p:nvSpPr>
        <p:spPr>
          <a:xfrm>
            <a:off x="3230463" y="3248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2130" name="Google Shape;2130;p73"/>
          <p:cNvCxnSpPr>
            <a:stCxn id="2129" idx="0"/>
            <a:endCxn id="2127" idx="3"/>
          </p:cNvCxnSpPr>
          <p:nvPr/>
        </p:nvCxnSpPr>
        <p:spPr>
          <a:xfrm flipH="1" rot="10800000">
            <a:off x="3502263" y="2811875"/>
            <a:ext cx="117000" cy="4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1" name="Google Shape;2131;p73"/>
          <p:cNvCxnSpPr>
            <a:endCxn id="2132" idx="0"/>
          </p:cNvCxnSpPr>
          <p:nvPr/>
        </p:nvCxnSpPr>
        <p:spPr>
          <a:xfrm>
            <a:off x="3959388" y="2851738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2" name="Google Shape;2132;p73"/>
          <p:cNvSpPr/>
          <p:nvPr/>
        </p:nvSpPr>
        <p:spPr>
          <a:xfrm>
            <a:off x="3959388" y="334493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2133" name="Google Shape;2133;p73"/>
          <p:cNvCxnSpPr>
            <a:stCxn id="2126" idx="0"/>
          </p:cNvCxnSpPr>
          <p:nvPr/>
        </p:nvCxnSpPr>
        <p:spPr>
          <a:xfrm rot="10800000">
            <a:off x="2787400" y="1156938"/>
            <a:ext cx="331500" cy="61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34" name="Google Shape;2134;p73"/>
          <p:cNvCxnSpPr>
            <a:stCxn id="2123" idx="5"/>
            <a:endCxn id="2135" idx="0"/>
          </p:cNvCxnSpPr>
          <p:nvPr/>
        </p:nvCxnSpPr>
        <p:spPr>
          <a:xfrm>
            <a:off x="2953042" y="3101404"/>
            <a:ext cx="603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5" name="Google Shape;2135;p73"/>
          <p:cNvSpPr/>
          <p:nvPr/>
        </p:nvSpPr>
        <p:spPr>
          <a:xfrm>
            <a:off x="2741513" y="35920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136" name="Google Shape;2136;p73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  <p:cxnSp>
        <p:nvCxnSpPr>
          <p:cNvPr id="2137" name="Google Shape;2137;p73"/>
          <p:cNvCxnSpPr>
            <a:stCxn id="2111" idx="7"/>
            <a:endCxn id="2126" idx="2"/>
          </p:cNvCxnSpPr>
          <p:nvPr/>
        </p:nvCxnSpPr>
        <p:spPr>
          <a:xfrm>
            <a:off x="2156492" y="1823183"/>
            <a:ext cx="690600" cy="22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74"/>
          <p:cNvSpPr txBox="1"/>
          <p:nvPr/>
        </p:nvSpPr>
        <p:spPr>
          <a:xfrm>
            <a:off x="4995950" y="2541325"/>
            <a:ext cx="42129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Are we done NOW?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No. Problem #1!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Delete fake link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p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2144" name="Google Shape;2144;p74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5" name="Google Shape;2145;p74"/>
          <p:cNvSpPr/>
          <p:nvPr/>
        </p:nvSpPr>
        <p:spPr>
          <a:xfrm>
            <a:off x="1692500" y="17435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146" name="Google Shape;2146;p74"/>
          <p:cNvCxnSpPr/>
          <p:nvPr/>
        </p:nvCxnSpPr>
        <p:spPr>
          <a:xfrm flipH="1">
            <a:off x="1501408" y="2096067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7" name="Google Shape;2147;p74"/>
          <p:cNvSpPr/>
          <p:nvPr/>
        </p:nvSpPr>
        <p:spPr>
          <a:xfrm>
            <a:off x="1148900" y="22871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148" name="Google Shape;2148;p74"/>
          <p:cNvSpPr/>
          <p:nvPr/>
        </p:nvSpPr>
        <p:spPr>
          <a:xfrm>
            <a:off x="1372375" y="31023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149" name="Google Shape;2149;p74"/>
          <p:cNvSpPr/>
          <p:nvPr/>
        </p:nvSpPr>
        <p:spPr>
          <a:xfrm>
            <a:off x="768550" y="31023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50" name="Google Shape;2150;p74"/>
          <p:cNvSpPr/>
          <p:nvPr/>
        </p:nvSpPr>
        <p:spPr>
          <a:xfrm>
            <a:off x="1055375" y="39174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151" name="Google Shape;2151;p74"/>
          <p:cNvSpPr/>
          <p:nvPr/>
        </p:nvSpPr>
        <p:spPr>
          <a:xfrm>
            <a:off x="141300" y="39174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152" name="Google Shape;2152;p74"/>
          <p:cNvCxnSpPr>
            <a:stCxn id="2149" idx="0"/>
            <a:endCxn id="2147" idx="3"/>
          </p:cNvCxnSpPr>
          <p:nvPr/>
        </p:nvCxnSpPr>
        <p:spPr>
          <a:xfrm flipH="1" rot="10800000">
            <a:off x="1040350" y="2751300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3" name="Google Shape;2153;p74"/>
          <p:cNvCxnSpPr>
            <a:stCxn id="2147" idx="5"/>
            <a:endCxn id="2148" idx="0"/>
          </p:cNvCxnSpPr>
          <p:nvPr/>
        </p:nvCxnSpPr>
        <p:spPr>
          <a:xfrm>
            <a:off x="1612892" y="2751167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4" name="Google Shape;2154;p74"/>
          <p:cNvCxnSpPr>
            <a:stCxn id="2151" idx="7"/>
            <a:endCxn id="2149" idx="3"/>
          </p:cNvCxnSpPr>
          <p:nvPr/>
        </p:nvCxnSpPr>
        <p:spPr>
          <a:xfrm flipH="1" rot="10800000">
            <a:off x="605292" y="3566233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5" name="Google Shape;2155;p74"/>
          <p:cNvCxnSpPr>
            <a:stCxn id="2149" idx="5"/>
            <a:endCxn id="2150" idx="0"/>
          </p:cNvCxnSpPr>
          <p:nvPr/>
        </p:nvCxnSpPr>
        <p:spPr>
          <a:xfrm>
            <a:off x="1232542" y="3566292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6" name="Google Shape;2156;p74"/>
          <p:cNvCxnSpPr>
            <a:stCxn id="2157" idx="3"/>
            <a:endCxn id="2158" idx="0"/>
          </p:cNvCxnSpPr>
          <p:nvPr/>
        </p:nvCxnSpPr>
        <p:spPr>
          <a:xfrm flipH="1">
            <a:off x="2457358" y="3101404"/>
            <a:ext cx="111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8" name="Google Shape;2158;p74"/>
          <p:cNvSpPr/>
          <p:nvPr/>
        </p:nvSpPr>
        <p:spPr>
          <a:xfrm>
            <a:off x="2185463" y="35319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159" name="Google Shape;2159;p74"/>
          <p:cNvCxnSpPr>
            <a:stCxn id="2160" idx="6"/>
            <a:endCxn id="2161" idx="1"/>
          </p:cNvCxnSpPr>
          <p:nvPr/>
        </p:nvCxnSpPr>
        <p:spPr>
          <a:xfrm>
            <a:off x="3390700" y="2043438"/>
            <a:ext cx="228600" cy="38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0" name="Google Shape;2160;p74"/>
          <p:cNvSpPr/>
          <p:nvPr/>
        </p:nvSpPr>
        <p:spPr>
          <a:xfrm>
            <a:off x="2847100" y="177163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2161" name="Google Shape;2161;p74"/>
          <p:cNvSpPr/>
          <p:nvPr/>
        </p:nvSpPr>
        <p:spPr>
          <a:xfrm>
            <a:off x="3539588" y="23479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157" name="Google Shape;2157;p74"/>
          <p:cNvSpPr/>
          <p:nvPr/>
        </p:nvSpPr>
        <p:spPr>
          <a:xfrm>
            <a:off x="2489050" y="26374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2162" name="Google Shape;2162;p74"/>
          <p:cNvCxnSpPr>
            <a:stCxn id="2160" idx="3"/>
            <a:endCxn id="2157" idx="0"/>
          </p:cNvCxnSpPr>
          <p:nvPr/>
        </p:nvCxnSpPr>
        <p:spPr>
          <a:xfrm flipH="1">
            <a:off x="2760808" y="2235629"/>
            <a:ext cx="165900" cy="40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3" name="Google Shape;2163;p74"/>
          <p:cNvSpPr/>
          <p:nvPr/>
        </p:nvSpPr>
        <p:spPr>
          <a:xfrm>
            <a:off x="3230463" y="3248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2164" name="Google Shape;2164;p74"/>
          <p:cNvCxnSpPr>
            <a:stCxn id="2163" idx="0"/>
            <a:endCxn id="2161" idx="3"/>
          </p:cNvCxnSpPr>
          <p:nvPr/>
        </p:nvCxnSpPr>
        <p:spPr>
          <a:xfrm flipH="1" rot="10800000">
            <a:off x="3502263" y="2811875"/>
            <a:ext cx="117000" cy="4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5" name="Google Shape;2165;p74"/>
          <p:cNvCxnSpPr>
            <a:endCxn id="2166" idx="0"/>
          </p:cNvCxnSpPr>
          <p:nvPr/>
        </p:nvCxnSpPr>
        <p:spPr>
          <a:xfrm>
            <a:off x="3959388" y="2851738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6" name="Google Shape;2166;p74"/>
          <p:cNvSpPr/>
          <p:nvPr/>
        </p:nvSpPr>
        <p:spPr>
          <a:xfrm>
            <a:off x="3959388" y="334493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2167" name="Google Shape;2167;p74"/>
          <p:cNvCxnSpPr>
            <a:stCxn id="2157" idx="5"/>
            <a:endCxn id="2168" idx="0"/>
          </p:cNvCxnSpPr>
          <p:nvPr/>
        </p:nvCxnSpPr>
        <p:spPr>
          <a:xfrm>
            <a:off x="2953042" y="3101404"/>
            <a:ext cx="603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8" name="Google Shape;2168;p74"/>
          <p:cNvSpPr/>
          <p:nvPr/>
        </p:nvSpPr>
        <p:spPr>
          <a:xfrm>
            <a:off x="2741513" y="35920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169" name="Google Shape;2169;p74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  <p:cxnSp>
        <p:nvCxnSpPr>
          <p:cNvPr id="2170" name="Google Shape;2170;p74"/>
          <p:cNvCxnSpPr>
            <a:stCxn id="2145" idx="7"/>
            <a:endCxn id="2160" idx="2"/>
          </p:cNvCxnSpPr>
          <p:nvPr/>
        </p:nvCxnSpPr>
        <p:spPr>
          <a:xfrm>
            <a:off x="2156492" y="1823183"/>
            <a:ext cx="690600" cy="22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75"/>
          <p:cNvSpPr txBox="1"/>
          <p:nvPr/>
        </p:nvSpPr>
        <p:spPr>
          <a:xfrm>
            <a:off x="4995950" y="2541325"/>
            <a:ext cx="4212900" cy="2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Are we done NOW?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Google Shape;2176;p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cxnSp>
        <p:nvCxnSpPr>
          <p:cNvPr id="2177" name="Google Shape;2177;p75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8" name="Google Shape;2178;p75"/>
          <p:cNvSpPr/>
          <p:nvPr/>
        </p:nvSpPr>
        <p:spPr>
          <a:xfrm>
            <a:off x="1692500" y="17435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179" name="Google Shape;2179;p75"/>
          <p:cNvCxnSpPr/>
          <p:nvPr/>
        </p:nvCxnSpPr>
        <p:spPr>
          <a:xfrm flipH="1">
            <a:off x="1501408" y="2096067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0" name="Google Shape;2180;p75"/>
          <p:cNvSpPr/>
          <p:nvPr/>
        </p:nvSpPr>
        <p:spPr>
          <a:xfrm>
            <a:off x="1148900" y="22871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181" name="Google Shape;2181;p75"/>
          <p:cNvSpPr/>
          <p:nvPr/>
        </p:nvSpPr>
        <p:spPr>
          <a:xfrm>
            <a:off x="1372375" y="31023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182" name="Google Shape;2182;p75"/>
          <p:cNvSpPr/>
          <p:nvPr/>
        </p:nvSpPr>
        <p:spPr>
          <a:xfrm>
            <a:off x="768550" y="31023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83" name="Google Shape;2183;p75"/>
          <p:cNvSpPr/>
          <p:nvPr/>
        </p:nvSpPr>
        <p:spPr>
          <a:xfrm>
            <a:off x="1055375" y="39174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184" name="Google Shape;2184;p75"/>
          <p:cNvSpPr/>
          <p:nvPr/>
        </p:nvSpPr>
        <p:spPr>
          <a:xfrm>
            <a:off x="141300" y="39174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185" name="Google Shape;2185;p75"/>
          <p:cNvCxnSpPr>
            <a:stCxn id="2182" idx="0"/>
            <a:endCxn id="2180" idx="3"/>
          </p:cNvCxnSpPr>
          <p:nvPr/>
        </p:nvCxnSpPr>
        <p:spPr>
          <a:xfrm flipH="1" rot="10800000">
            <a:off x="1040350" y="2751300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6" name="Google Shape;2186;p75"/>
          <p:cNvCxnSpPr>
            <a:stCxn id="2180" idx="5"/>
            <a:endCxn id="2181" idx="0"/>
          </p:cNvCxnSpPr>
          <p:nvPr/>
        </p:nvCxnSpPr>
        <p:spPr>
          <a:xfrm>
            <a:off x="1612892" y="2751167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7" name="Google Shape;2187;p75"/>
          <p:cNvCxnSpPr>
            <a:stCxn id="2184" idx="7"/>
            <a:endCxn id="2182" idx="3"/>
          </p:cNvCxnSpPr>
          <p:nvPr/>
        </p:nvCxnSpPr>
        <p:spPr>
          <a:xfrm flipH="1" rot="10800000">
            <a:off x="605292" y="3566233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8" name="Google Shape;2188;p75"/>
          <p:cNvCxnSpPr>
            <a:stCxn id="2182" idx="5"/>
            <a:endCxn id="2183" idx="0"/>
          </p:cNvCxnSpPr>
          <p:nvPr/>
        </p:nvCxnSpPr>
        <p:spPr>
          <a:xfrm>
            <a:off x="1232542" y="3566292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9" name="Google Shape;2189;p75"/>
          <p:cNvCxnSpPr>
            <a:stCxn id="2190" idx="3"/>
            <a:endCxn id="2191" idx="0"/>
          </p:cNvCxnSpPr>
          <p:nvPr/>
        </p:nvCxnSpPr>
        <p:spPr>
          <a:xfrm flipH="1">
            <a:off x="2457358" y="3101404"/>
            <a:ext cx="111300" cy="4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1" name="Google Shape;2191;p75"/>
          <p:cNvSpPr/>
          <p:nvPr/>
        </p:nvSpPr>
        <p:spPr>
          <a:xfrm>
            <a:off x="2185463" y="35319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192" name="Google Shape;2192;p75"/>
          <p:cNvCxnSpPr>
            <a:stCxn id="2193" idx="6"/>
            <a:endCxn id="2194" idx="1"/>
          </p:cNvCxnSpPr>
          <p:nvPr/>
        </p:nvCxnSpPr>
        <p:spPr>
          <a:xfrm>
            <a:off x="3390700" y="2043438"/>
            <a:ext cx="228600" cy="38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3" name="Google Shape;2193;p75"/>
          <p:cNvSpPr/>
          <p:nvPr/>
        </p:nvSpPr>
        <p:spPr>
          <a:xfrm>
            <a:off x="2847100" y="177163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2194" name="Google Shape;2194;p75"/>
          <p:cNvSpPr/>
          <p:nvPr/>
        </p:nvSpPr>
        <p:spPr>
          <a:xfrm>
            <a:off x="3539588" y="23479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190" name="Google Shape;2190;p75"/>
          <p:cNvSpPr/>
          <p:nvPr/>
        </p:nvSpPr>
        <p:spPr>
          <a:xfrm>
            <a:off x="2489050" y="263741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2195" name="Google Shape;2195;p75"/>
          <p:cNvCxnSpPr>
            <a:stCxn id="2193" idx="3"/>
            <a:endCxn id="2190" idx="0"/>
          </p:cNvCxnSpPr>
          <p:nvPr/>
        </p:nvCxnSpPr>
        <p:spPr>
          <a:xfrm flipH="1">
            <a:off x="2760808" y="2235629"/>
            <a:ext cx="165900" cy="40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6" name="Google Shape;2196;p75"/>
          <p:cNvSpPr/>
          <p:nvPr/>
        </p:nvSpPr>
        <p:spPr>
          <a:xfrm>
            <a:off x="3230463" y="32480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2197" name="Google Shape;2197;p75"/>
          <p:cNvCxnSpPr>
            <a:stCxn id="2196" idx="0"/>
            <a:endCxn id="2194" idx="3"/>
          </p:cNvCxnSpPr>
          <p:nvPr/>
        </p:nvCxnSpPr>
        <p:spPr>
          <a:xfrm flipH="1" rot="10800000">
            <a:off x="3502263" y="2811875"/>
            <a:ext cx="117000" cy="4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8" name="Google Shape;2198;p75"/>
          <p:cNvCxnSpPr>
            <a:endCxn id="2199" idx="0"/>
          </p:cNvCxnSpPr>
          <p:nvPr/>
        </p:nvCxnSpPr>
        <p:spPr>
          <a:xfrm>
            <a:off x="3959388" y="2851738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9" name="Google Shape;2199;p75"/>
          <p:cNvSpPr/>
          <p:nvPr/>
        </p:nvSpPr>
        <p:spPr>
          <a:xfrm>
            <a:off x="3959388" y="334493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2200" name="Google Shape;2200;p75"/>
          <p:cNvCxnSpPr>
            <a:stCxn id="2190" idx="5"/>
            <a:endCxn id="2201" idx="0"/>
          </p:cNvCxnSpPr>
          <p:nvPr/>
        </p:nvCxnSpPr>
        <p:spPr>
          <a:xfrm>
            <a:off x="2953042" y="3101404"/>
            <a:ext cx="60300" cy="4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1" name="Google Shape;2201;p75"/>
          <p:cNvSpPr/>
          <p:nvPr/>
        </p:nvSpPr>
        <p:spPr>
          <a:xfrm>
            <a:off x="2741513" y="35920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202" name="Google Shape;2202;p75"/>
          <p:cNvSpPr txBox="1"/>
          <p:nvPr/>
        </p:nvSpPr>
        <p:spPr>
          <a:xfrm>
            <a:off x="4995950" y="109950"/>
            <a:ext cx="41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3. 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with the two left red links. (Here, 18.)</a:t>
            </a:r>
            <a:endParaRPr/>
          </a:p>
        </p:txBody>
      </p:sp>
      <p:cxnSp>
        <p:nvCxnSpPr>
          <p:cNvPr id="2203" name="Google Shape;2203;p75"/>
          <p:cNvCxnSpPr>
            <a:stCxn id="2178" idx="7"/>
            <a:endCxn id="2193" idx="2"/>
          </p:cNvCxnSpPr>
          <p:nvPr/>
        </p:nvCxnSpPr>
        <p:spPr>
          <a:xfrm>
            <a:off x="2156492" y="1823183"/>
            <a:ext cx="690600" cy="22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+13</a:t>
            </a:r>
            <a:endParaRPr/>
          </a:p>
        </p:txBody>
      </p:sp>
      <p:sp>
        <p:nvSpPr>
          <p:cNvPr id="2209" name="Google Shape;2209;p76"/>
          <p:cNvSpPr/>
          <p:nvPr/>
        </p:nvSpPr>
        <p:spPr>
          <a:xfrm>
            <a:off x="1630775" y="18226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210" name="Google Shape;2210;p76"/>
          <p:cNvCxnSpPr/>
          <p:nvPr/>
        </p:nvCxnSpPr>
        <p:spPr>
          <a:xfrm flipH="1">
            <a:off x="1439683" y="21751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1" name="Google Shape;2211;p76"/>
          <p:cNvSpPr/>
          <p:nvPr/>
        </p:nvSpPr>
        <p:spPr>
          <a:xfrm>
            <a:off x="1087175" y="23662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212" name="Google Shape;2212;p76"/>
          <p:cNvSpPr/>
          <p:nvPr/>
        </p:nvSpPr>
        <p:spPr>
          <a:xfrm>
            <a:off x="1310650" y="31813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213" name="Google Shape;2213;p76"/>
          <p:cNvSpPr/>
          <p:nvPr/>
        </p:nvSpPr>
        <p:spPr>
          <a:xfrm>
            <a:off x="706825" y="31813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14" name="Google Shape;2214;p76"/>
          <p:cNvSpPr/>
          <p:nvPr/>
        </p:nvSpPr>
        <p:spPr>
          <a:xfrm>
            <a:off x="993650" y="39965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15" name="Google Shape;2215;p76"/>
          <p:cNvSpPr/>
          <p:nvPr/>
        </p:nvSpPr>
        <p:spPr>
          <a:xfrm>
            <a:off x="79575" y="39965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16" name="Google Shape;2216;p76"/>
          <p:cNvSpPr/>
          <p:nvPr/>
        </p:nvSpPr>
        <p:spPr>
          <a:xfrm>
            <a:off x="2222738" y="11950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2217" name="Google Shape;2217;p76"/>
          <p:cNvSpPr/>
          <p:nvPr/>
        </p:nvSpPr>
        <p:spPr>
          <a:xfrm>
            <a:off x="2904063" y="19066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218" name="Google Shape;2218;p76"/>
          <p:cNvSpPr/>
          <p:nvPr/>
        </p:nvSpPr>
        <p:spPr>
          <a:xfrm>
            <a:off x="1980300" y="279063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2219" name="Google Shape;2219;p76"/>
          <p:cNvCxnSpPr>
            <a:endCxn id="2217" idx="1"/>
          </p:cNvCxnSpPr>
          <p:nvPr/>
        </p:nvCxnSpPr>
        <p:spPr>
          <a:xfrm>
            <a:off x="2702871" y="1651158"/>
            <a:ext cx="28080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0" name="Google Shape;2220;p76"/>
          <p:cNvCxnSpPr>
            <a:stCxn id="2209" idx="5"/>
            <a:endCxn id="2218" idx="0"/>
          </p:cNvCxnSpPr>
          <p:nvPr/>
        </p:nvCxnSpPr>
        <p:spPr>
          <a:xfrm>
            <a:off x="2094767" y="2286642"/>
            <a:ext cx="157200" cy="50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1" name="Google Shape;2221;p76"/>
          <p:cNvCxnSpPr>
            <a:stCxn id="2213" idx="0"/>
            <a:endCxn id="2211" idx="3"/>
          </p:cNvCxnSpPr>
          <p:nvPr/>
        </p:nvCxnSpPr>
        <p:spPr>
          <a:xfrm flipH="1" rot="10800000">
            <a:off x="978625" y="28303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2" name="Google Shape;2222;p76"/>
          <p:cNvCxnSpPr>
            <a:stCxn id="2211" idx="5"/>
            <a:endCxn id="2212" idx="0"/>
          </p:cNvCxnSpPr>
          <p:nvPr/>
        </p:nvCxnSpPr>
        <p:spPr>
          <a:xfrm>
            <a:off x="1551167" y="28302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3" name="Google Shape;2223;p76"/>
          <p:cNvCxnSpPr>
            <a:stCxn id="2215" idx="7"/>
            <a:endCxn id="2213" idx="3"/>
          </p:cNvCxnSpPr>
          <p:nvPr/>
        </p:nvCxnSpPr>
        <p:spPr>
          <a:xfrm flipH="1" rot="10800000">
            <a:off x="543567" y="36453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4" name="Google Shape;2224;p76"/>
          <p:cNvCxnSpPr>
            <a:stCxn id="2213" idx="5"/>
            <a:endCxn id="2214" idx="0"/>
          </p:cNvCxnSpPr>
          <p:nvPr/>
        </p:nvCxnSpPr>
        <p:spPr>
          <a:xfrm>
            <a:off x="1170817" y="36453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5" name="Google Shape;2225;p76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6" name="Google Shape;2226;p76"/>
          <p:cNvSpPr/>
          <p:nvPr/>
        </p:nvSpPr>
        <p:spPr>
          <a:xfrm>
            <a:off x="6510250" y="1394550"/>
            <a:ext cx="7908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8 14</a:t>
            </a:r>
            <a:endParaRPr/>
          </a:p>
        </p:txBody>
      </p:sp>
      <p:sp>
        <p:nvSpPr>
          <p:cNvPr id="2227" name="Google Shape;2227;p76"/>
          <p:cNvSpPr/>
          <p:nvPr/>
        </p:nvSpPr>
        <p:spPr>
          <a:xfrm>
            <a:off x="54143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2228" name="Google Shape;2228;p76"/>
          <p:cNvSpPr/>
          <p:nvPr/>
        </p:nvSpPr>
        <p:spPr>
          <a:xfrm>
            <a:off x="7911950" y="2301700"/>
            <a:ext cx="5436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229" name="Google Shape;2229;p76"/>
          <p:cNvSpPr/>
          <p:nvPr/>
        </p:nvSpPr>
        <p:spPr>
          <a:xfrm>
            <a:off x="6605705" y="3163975"/>
            <a:ext cx="4275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</a:t>
            </a:r>
            <a:endParaRPr/>
          </a:p>
        </p:txBody>
      </p:sp>
      <p:sp>
        <p:nvSpPr>
          <p:cNvPr id="2230" name="Google Shape;2230;p76"/>
          <p:cNvSpPr/>
          <p:nvPr/>
        </p:nvSpPr>
        <p:spPr>
          <a:xfrm>
            <a:off x="7671563" y="3133350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2231" name="Google Shape;2231;p76"/>
          <p:cNvSpPr/>
          <p:nvPr/>
        </p:nvSpPr>
        <p:spPr>
          <a:xfrm>
            <a:off x="5078883" y="3092250"/>
            <a:ext cx="356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32" name="Google Shape;2232;p76"/>
          <p:cNvSpPr/>
          <p:nvPr/>
        </p:nvSpPr>
        <p:spPr>
          <a:xfrm>
            <a:off x="6153850" y="3092250"/>
            <a:ext cx="356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233" name="Google Shape;2233;p76"/>
          <p:cNvCxnSpPr/>
          <p:nvPr/>
        </p:nvCxnSpPr>
        <p:spPr>
          <a:xfrm flipH="1" rot="10800000">
            <a:off x="5714488" y="1803300"/>
            <a:ext cx="10164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4" name="Google Shape;2234;p76"/>
          <p:cNvCxnSpPr/>
          <p:nvPr/>
        </p:nvCxnSpPr>
        <p:spPr>
          <a:xfrm>
            <a:off x="7223150" y="1805500"/>
            <a:ext cx="8844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5" name="Google Shape;2235;p76"/>
          <p:cNvSpPr/>
          <p:nvPr/>
        </p:nvSpPr>
        <p:spPr>
          <a:xfrm>
            <a:off x="5647695" y="3092250"/>
            <a:ext cx="356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236" name="Google Shape;2236;p76"/>
          <p:cNvCxnSpPr>
            <a:endCxn id="2231" idx="0"/>
          </p:cNvCxnSpPr>
          <p:nvPr/>
        </p:nvCxnSpPr>
        <p:spPr>
          <a:xfrm flipH="1">
            <a:off x="5257083" y="2759250"/>
            <a:ext cx="2409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7" name="Google Shape;2237;p76"/>
          <p:cNvCxnSpPr>
            <a:endCxn id="2232" idx="0"/>
          </p:cNvCxnSpPr>
          <p:nvPr/>
        </p:nvCxnSpPr>
        <p:spPr>
          <a:xfrm>
            <a:off x="6113350" y="2734050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8" name="Google Shape;2238;p76"/>
          <p:cNvCxnSpPr/>
          <p:nvPr/>
        </p:nvCxnSpPr>
        <p:spPr>
          <a:xfrm flipH="1" rot="10800000">
            <a:off x="6709993" y="2774125"/>
            <a:ext cx="1185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9" name="Google Shape;2239;p76"/>
          <p:cNvSpPr/>
          <p:nvPr/>
        </p:nvSpPr>
        <p:spPr>
          <a:xfrm>
            <a:off x="2604163" y="28012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2240" name="Google Shape;2240;p76"/>
          <p:cNvCxnSpPr>
            <a:stCxn id="2239" idx="0"/>
          </p:cNvCxnSpPr>
          <p:nvPr/>
        </p:nvCxnSpPr>
        <p:spPr>
          <a:xfrm flipH="1" rot="10800000">
            <a:off x="2875963" y="2450250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1" name="Google Shape;2241;p76"/>
          <p:cNvCxnSpPr>
            <a:endCxn id="2242" idx="0"/>
          </p:cNvCxnSpPr>
          <p:nvPr/>
        </p:nvCxnSpPr>
        <p:spPr>
          <a:xfrm>
            <a:off x="3323863" y="2410475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2" name="Google Shape;2242;p76"/>
          <p:cNvSpPr/>
          <p:nvPr/>
        </p:nvSpPr>
        <p:spPr>
          <a:xfrm>
            <a:off x="3323863" y="29036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sp>
        <p:nvSpPr>
          <p:cNvPr id="2243" name="Google Shape;2243;p76"/>
          <p:cNvSpPr/>
          <p:nvPr/>
        </p:nvSpPr>
        <p:spPr>
          <a:xfrm>
            <a:off x="8491421" y="3160075"/>
            <a:ext cx="4275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cxnSp>
        <p:nvCxnSpPr>
          <p:cNvPr id="2244" name="Google Shape;2244;p76"/>
          <p:cNvCxnSpPr>
            <a:endCxn id="2243" idx="0"/>
          </p:cNvCxnSpPr>
          <p:nvPr/>
        </p:nvCxnSpPr>
        <p:spPr>
          <a:xfrm>
            <a:off x="8377871" y="2744875"/>
            <a:ext cx="327300" cy="4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5" name="Google Shape;2245;p76"/>
          <p:cNvCxnSpPr/>
          <p:nvPr/>
        </p:nvCxnSpPr>
        <p:spPr>
          <a:xfrm flipH="1" rot="10800000">
            <a:off x="1977188" y="3293738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6" name="Google Shape;2246;p76"/>
          <p:cNvSpPr/>
          <p:nvPr/>
        </p:nvSpPr>
        <p:spPr>
          <a:xfrm>
            <a:off x="1706788" y="36057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247" name="Google Shape;2247;p76"/>
          <p:cNvCxnSpPr>
            <a:stCxn id="2227" idx="2"/>
            <a:endCxn id="2235" idx="0"/>
          </p:cNvCxnSpPr>
          <p:nvPr/>
        </p:nvCxnSpPr>
        <p:spPr>
          <a:xfrm flipH="1">
            <a:off x="5825788" y="2759250"/>
            <a:ext cx="411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8" name="Google Shape;2248;p76"/>
          <p:cNvCxnSpPr>
            <a:stCxn id="2228" idx="2"/>
            <a:endCxn id="2230" idx="0"/>
          </p:cNvCxnSpPr>
          <p:nvPr/>
        </p:nvCxnSpPr>
        <p:spPr>
          <a:xfrm flipH="1">
            <a:off x="7938650" y="2732500"/>
            <a:ext cx="245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9" name="Google Shape;2249;p76"/>
          <p:cNvCxnSpPr/>
          <p:nvPr/>
        </p:nvCxnSpPr>
        <p:spPr>
          <a:xfrm rot="10800000">
            <a:off x="2396800" y="3303263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0" name="Google Shape;2250;p76"/>
          <p:cNvSpPr/>
          <p:nvPr/>
        </p:nvSpPr>
        <p:spPr>
          <a:xfrm flipH="1">
            <a:off x="2311700" y="36152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2251" name="Google Shape;2251;p76"/>
          <p:cNvCxnSpPr>
            <a:stCxn id="2226" idx="2"/>
          </p:cNvCxnSpPr>
          <p:nvPr/>
        </p:nvCxnSpPr>
        <p:spPr>
          <a:xfrm>
            <a:off x="6905650" y="1825350"/>
            <a:ext cx="2400" cy="5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2" name="Google Shape;2252;p76"/>
          <p:cNvSpPr/>
          <p:nvPr/>
        </p:nvSpPr>
        <p:spPr>
          <a:xfrm>
            <a:off x="6666125" y="2344200"/>
            <a:ext cx="5436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2253" name="Google Shape;2253;p76"/>
          <p:cNvSpPr/>
          <p:nvPr/>
        </p:nvSpPr>
        <p:spPr>
          <a:xfrm>
            <a:off x="7062443" y="3171150"/>
            <a:ext cx="4275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</a:t>
            </a:r>
            <a:endParaRPr/>
          </a:p>
        </p:txBody>
      </p:sp>
      <p:cxnSp>
        <p:nvCxnSpPr>
          <p:cNvPr id="2254" name="Google Shape;2254;p76"/>
          <p:cNvCxnSpPr/>
          <p:nvPr/>
        </p:nvCxnSpPr>
        <p:spPr>
          <a:xfrm rot="10800000">
            <a:off x="7090530" y="2781300"/>
            <a:ext cx="1185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5" name="Google Shape;2255;p76"/>
          <p:cNvCxnSpPr>
            <a:stCxn id="2209" idx="0"/>
            <a:endCxn id="2216" idx="2"/>
          </p:cNvCxnSpPr>
          <p:nvPr/>
        </p:nvCxnSpPr>
        <p:spPr>
          <a:xfrm flipH="1" rot="10800000">
            <a:off x="1902575" y="1466850"/>
            <a:ext cx="320100" cy="35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+20</a:t>
            </a:r>
            <a:endParaRPr/>
          </a:p>
        </p:txBody>
      </p:sp>
      <p:sp>
        <p:nvSpPr>
          <p:cNvPr id="2261" name="Google Shape;2261;p77"/>
          <p:cNvSpPr/>
          <p:nvPr/>
        </p:nvSpPr>
        <p:spPr>
          <a:xfrm>
            <a:off x="1630775" y="18226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262" name="Google Shape;2262;p77"/>
          <p:cNvCxnSpPr/>
          <p:nvPr/>
        </p:nvCxnSpPr>
        <p:spPr>
          <a:xfrm flipH="1">
            <a:off x="1439683" y="21751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3" name="Google Shape;2263;p77"/>
          <p:cNvSpPr/>
          <p:nvPr/>
        </p:nvSpPr>
        <p:spPr>
          <a:xfrm>
            <a:off x="1087175" y="23662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264" name="Google Shape;2264;p77"/>
          <p:cNvSpPr/>
          <p:nvPr/>
        </p:nvSpPr>
        <p:spPr>
          <a:xfrm>
            <a:off x="1310650" y="31813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265" name="Google Shape;2265;p77"/>
          <p:cNvSpPr/>
          <p:nvPr/>
        </p:nvSpPr>
        <p:spPr>
          <a:xfrm>
            <a:off x="706825" y="31813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66" name="Google Shape;2266;p77"/>
          <p:cNvSpPr/>
          <p:nvPr/>
        </p:nvSpPr>
        <p:spPr>
          <a:xfrm>
            <a:off x="993650" y="39965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67" name="Google Shape;2267;p77"/>
          <p:cNvSpPr/>
          <p:nvPr/>
        </p:nvSpPr>
        <p:spPr>
          <a:xfrm>
            <a:off x="79575" y="39965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68" name="Google Shape;2268;p77"/>
          <p:cNvSpPr/>
          <p:nvPr/>
        </p:nvSpPr>
        <p:spPr>
          <a:xfrm>
            <a:off x="2222738" y="119502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2269" name="Google Shape;2269;p77"/>
          <p:cNvSpPr/>
          <p:nvPr/>
        </p:nvSpPr>
        <p:spPr>
          <a:xfrm>
            <a:off x="2904063" y="19066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270" name="Google Shape;2270;p77"/>
          <p:cNvSpPr/>
          <p:nvPr/>
        </p:nvSpPr>
        <p:spPr>
          <a:xfrm>
            <a:off x="1980300" y="279063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2271" name="Google Shape;2271;p77"/>
          <p:cNvCxnSpPr>
            <a:endCxn id="2269" idx="1"/>
          </p:cNvCxnSpPr>
          <p:nvPr/>
        </p:nvCxnSpPr>
        <p:spPr>
          <a:xfrm>
            <a:off x="2702871" y="1651158"/>
            <a:ext cx="28080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2" name="Google Shape;2272;p77"/>
          <p:cNvCxnSpPr>
            <a:stCxn id="2261" idx="5"/>
            <a:endCxn id="2270" idx="0"/>
          </p:cNvCxnSpPr>
          <p:nvPr/>
        </p:nvCxnSpPr>
        <p:spPr>
          <a:xfrm>
            <a:off x="2094767" y="2286642"/>
            <a:ext cx="157200" cy="50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3" name="Google Shape;2273;p77"/>
          <p:cNvCxnSpPr>
            <a:stCxn id="2265" idx="0"/>
            <a:endCxn id="2263" idx="3"/>
          </p:cNvCxnSpPr>
          <p:nvPr/>
        </p:nvCxnSpPr>
        <p:spPr>
          <a:xfrm flipH="1" rot="10800000">
            <a:off x="978625" y="28303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4" name="Google Shape;2274;p77"/>
          <p:cNvCxnSpPr>
            <a:stCxn id="2263" idx="5"/>
            <a:endCxn id="2264" idx="0"/>
          </p:cNvCxnSpPr>
          <p:nvPr/>
        </p:nvCxnSpPr>
        <p:spPr>
          <a:xfrm>
            <a:off x="1551167" y="28302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5" name="Google Shape;2275;p77"/>
          <p:cNvCxnSpPr>
            <a:stCxn id="2267" idx="7"/>
            <a:endCxn id="2265" idx="3"/>
          </p:cNvCxnSpPr>
          <p:nvPr/>
        </p:nvCxnSpPr>
        <p:spPr>
          <a:xfrm flipH="1" rot="10800000">
            <a:off x="543567" y="36453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77"/>
          <p:cNvCxnSpPr>
            <a:stCxn id="2265" idx="5"/>
            <a:endCxn id="2266" idx="0"/>
          </p:cNvCxnSpPr>
          <p:nvPr/>
        </p:nvCxnSpPr>
        <p:spPr>
          <a:xfrm>
            <a:off x="1170817" y="36453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7" name="Google Shape;2277;p77"/>
          <p:cNvCxnSpPr/>
          <p:nvPr/>
        </p:nvCxnSpPr>
        <p:spPr>
          <a:xfrm flipH="1">
            <a:off x="4840850" y="1156950"/>
            <a:ext cx="37800" cy="3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8" name="Google Shape;2278;p77"/>
          <p:cNvSpPr/>
          <p:nvPr/>
        </p:nvSpPr>
        <p:spPr>
          <a:xfrm>
            <a:off x="6510250" y="1394550"/>
            <a:ext cx="7908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8 14</a:t>
            </a:r>
            <a:endParaRPr/>
          </a:p>
        </p:txBody>
      </p:sp>
      <p:sp>
        <p:nvSpPr>
          <p:cNvPr id="2279" name="Google Shape;2279;p77"/>
          <p:cNvSpPr/>
          <p:nvPr/>
        </p:nvSpPr>
        <p:spPr>
          <a:xfrm>
            <a:off x="5414338" y="23284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2280" name="Google Shape;2280;p77"/>
          <p:cNvSpPr/>
          <p:nvPr/>
        </p:nvSpPr>
        <p:spPr>
          <a:xfrm>
            <a:off x="7911950" y="2301700"/>
            <a:ext cx="5436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281" name="Google Shape;2281;p77"/>
          <p:cNvSpPr/>
          <p:nvPr/>
        </p:nvSpPr>
        <p:spPr>
          <a:xfrm>
            <a:off x="6605705" y="3163975"/>
            <a:ext cx="4275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</a:t>
            </a:r>
            <a:endParaRPr/>
          </a:p>
        </p:txBody>
      </p:sp>
      <p:sp>
        <p:nvSpPr>
          <p:cNvPr id="2282" name="Google Shape;2282;p77"/>
          <p:cNvSpPr/>
          <p:nvPr/>
        </p:nvSpPr>
        <p:spPr>
          <a:xfrm>
            <a:off x="7671563" y="3133350"/>
            <a:ext cx="534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endParaRPr/>
          </a:p>
        </p:txBody>
      </p:sp>
      <p:sp>
        <p:nvSpPr>
          <p:cNvPr id="2283" name="Google Shape;2283;p77"/>
          <p:cNvSpPr/>
          <p:nvPr/>
        </p:nvSpPr>
        <p:spPr>
          <a:xfrm>
            <a:off x="5078883" y="3092250"/>
            <a:ext cx="356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84" name="Google Shape;2284;p77"/>
          <p:cNvSpPr/>
          <p:nvPr/>
        </p:nvSpPr>
        <p:spPr>
          <a:xfrm>
            <a:off x="6153850" y="3092250"/>
            <a:ext cx="356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285" name="Google Shape;2285;p77"/>
          <p:cNvCxnSpPr/>
          <p:nvPr/>
        </p:nvCxnSpPr>
        <p:spPr>
          <a:xfrm flipH="1" rot="10800000">
            <a:off x="5714488" y="1803300"/>
            <a:ext cx="10164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6" name="Google Shape;2286;p77"/>
          <p:cNvCxnSpPr/>
          <p:nvPr/>
        </p:nvCxnSpPr>
        <p:spPr>
          <a:xfrm>
            <a:off x="7223150" y="1805500"/>
            <a:ext cx="8844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7" name="Google Shape;2287;p77"/>
          <p:cNvSpPr/>
          <p:nvPr/>
        </p:nvSpPr>
        <p:spPr>
          <a:xfrm>
            <a:off x="5647695" y="3092250"/>
            <a:ext cx="3564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288" name="Google Shape;2288;p77"/>
          <p:cNvCxnSpPr>
            <a:endCxn id="2283" idx="0"/>
          </p:cNvCxnSpPr>
          <p:nvPr/>
        </p:nvCxnSpPr>
        <p:spPr>
          <a:xfrm flipH="1">
            <a:off x="5257083" y="2759250"/>
            <a:ext cx="2409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9" name="Google Shape;2289;p77"/>
          <p:cNvCxnSpPr>
            <a:endCxn id="2284" idx="0"/>
          </p:cNvCxnSpPr>
          <p:nvPr/>
        </p:nvCxnSpPr>
        <p:spPr>
          <a:xfrm>
            <a:off x="6113350" y="2734050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0" name="Google Shape;2290;p77"/>
          <p:cNvCxnSpPr/>
          <p:nvPr/>
        </p:nvCxnSpPr>
        <p:spPr>
          <a:xfrm flipH="1" rot="10800000">
            <a:off x="6709993" y="2774125"/>
            <a:ext cx="1185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1" name="Google Shape;2291;p77"/>
          <p:cNvSpPr/>
          <p:nvPr/>
        </p:nvSpPr>
        <p:spPr>
          <a:xfrm>
            <a:off x="2604163" y="28012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2292" name="Google Shape;2292;p77"/>
          <p:cNvCxnSpPr>
            <a:stCxn id="2291" idx="0"/>
          </p:cNvCxnSpPr>
          <p:nvPr/>
        </p:nvCxnSpPr>
        <p:spPr>
          <a:xfrm flipH="1" rot="10800000">
            <a:off x="2875963" y="2450250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3" name="Google Shape;2293;p77"/>
          <p:cNvCxnSpPr>
            <a:endCxn id="2294" idx="0"/>
          </p:cNvCxnSpPr>
          <p:nvPr/>
        </p:nvCxnSpPr>
        <p:spPr>
          <a:xfrm>
            <a:off x="3323863" y="2410475"/>
            <a:ext cx="271800" cy="49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4" name="Google Shape;2294;p77"/>
          <p:cNvSpPr/>
          <p:nvPr/>
        </p:nvSpPr>
        <p:spPr>
          <a:xfrm>
            <a:off x="3323863" y="29036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sp>
        <p:nvSpPr>
          <p:cNvPr id="2295" name="Google Shape;2295;p77"/>
          <p:cNvSpPr/>
          <p:nvPr/>
        </p:nvSpPr>
        <p:spPr>
          <a:xfrm>
            <a:off x="8375325" y="3160075"/>
            <a:ext cx="6573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20 38</a:t>
            </a:r>
            <a:endParaRPr/>
          </a:p>
        </p:txBody>
      </p:sp>
      <p:cxnSp>
        <p:nvCxnSpPr>
          <p:cNvPr id="2296" name="Google Shape;2296;p77"/>
          <p:cNvCxnSpPr>
            <a:endCxn id="2295" idx="0"/>
          </p:cNvCxnSpPr>
          <p:nvPr/>
        </p:nvCxnSpPr>
        <p:spPr>
          <a:xfrm>
            <a:off x="8376675" y="2744875"/>
            <a:ext cx="327300" cy="4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7" name="Google Shape;2297;p77"/>
          <p:cNvCxnSpPr/>
          <p:nvPr/>
        </p:nvCxnSpPr>
        <p:spPr>
          <a:xfrm flipH="1" rot="10800000">
            <a:off x="1977188" y="3293738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8" name="Google Shape;2298;p77"/>
          <p:cNvSpPr/>
          <p:nvPr/>
        </p:nvSpPr>
        <p:spPr>
          <a:xfrm>
            <a:off x="1706788" y="36057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299" name="Google Shape;2299;p77"/>
          <p:cNvCxnSpPr>
            <a:stCxn id="2279" idx="2"/>
            <a:endCxn id="2287" idx="0"/>
          </p:cNvCxnSpPr>
          <p:nvPr/>
        </p:nvCxnSpPr>
        <p:spPr>
          <a:xfrm flipH="1">
            <a:off x="5825788" y="2759250"/>
            <a:ext cx="411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0" name="Google Shape;2300;p77"/>
          <p:cNvCxnSpPr>
            <a:stCxn id="2280" idx="2"/>
            <a:endCxn id="2282" idx="0"/>
          </p:cNvCxnSpPr>
          <p:nvPr/>
        </p:nvCxnSpPr>
        <p:spPr>
          <a:xfrm flipH="1">
            <a:off x="7938650" y="2732500"/>
            <a:ext cx="245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1" name="Google Shape;2301;p77"/>
          <p:cNvCxnSpPr/>
          <p:nvPr/>
        </p:nvCxnSpPr>
        <p:spPr>
          <a:xfrm rot="10800000">
            <a:off x="2396800" y="3303263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2" name="Google Shape;2302;p77"/>
          <p:cNvSpPr/>
          <p:nvPr/>
        </p:nvSpPr>
        <p:spPr>
          <a:xfrm flipH="1">
            <a:off x="2311700" y="3615288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2303" name="Google Shape;2303;p77"/>
          <p:cNvCxnSpPr>
            <a:stCxn id="2278" idx="2"/>
          </p:cNvCxnSpPr>
          <p:nvPr/>
        </p:nvCxnSpPr>
        <p:spPr>
          <a:xfrm>
            <a:off x="6905650" y="1825350"/>
            <a:ext cx="2400" cy="5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4" name="Google Shape;2304;p77"/>
          <p:cNvSpPr/>
          <p:nvPr/>
        </p:nvSpPr>
        <p:spPr>
          <a:xfrm>
            <a:off x="6666125" y="2344200"/>
            <a:ext cx="5436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2305" name="Google Shape;2305;p77"/>
          <p:cNvSpPr/>
          <p:nvPr/>
        </p:nvSpPr>
        <p:spPr>
          <a:xfrm>
            <a:off x="7062443" y="3171150"/>
            <a:ext cx="4275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</a:t>
            </a:r>
            <a:endParaRPr/>
          </a:p>
        </p:txBody>
      </p:sp>
      <p:cxnSp>
        <p:nvCxnSpPr>
          <p:cNvPr id="2306" name="Google Shape;2306;p77"/>
          <p:cNvCxnSpPr/>
          <p:nvPr/>
        </p:nvCxnSpPr>
        <p:spPr>
          <a:xfrm rot="10800000">
            <a:off x="7090530" y="2781300"/>
            <a:ext cx="1185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7" name="Google Shape;2307;p77"/>
          <p:cNvCxnSpPr>
            <a:stCxn id="2261" idx="0"/>
            <a:endCxn id="2268" idx="2"/>
          </p:cNvCxnSpPr>
          <p:nvPr/>
        </p:nvCxnSpPr>
        <p:spPr>
          <a:xfrm flipH="1" rot="10800000">
            <a:off x="1902575" y="1466850"/>
            <a:ext cx="320100" cy="35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8" name="Google Shape;2308;p77"/>
          <p:cNvSpPr/>
          <p:nvPr/>
        </p:nvSpPr>
        <p:spPr>
          <a:xfrm>
            <a:off x="2999550" y="37666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2309" name="Google Shape;2309;p77"/>
          <p:cNvCxnSpPr>
            <a:stCxn id="2308" idx="0"/>
          </p:cNvCxnSpPr>
          <p:nvPr/>
        </p:nvCxnSpPr>
        <p:spPr>
          <a:xfrm flipH="1" rot="10800000">
            <a:off x="3271350" y="3415650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ADAPTED FROM LECTURE</a:t>
            </a:r>
            <a:endParaRPr/>
          </a:p>
        </p:txBody>
      </p:sp>
      <p:sp>
        <p:nvSpPr>
          <p:cNvPr id="2315" name="Google Shape;2315;p78"/>
          <p:cNvSpPr txBox="1"/>
          <p:nvPr/>
        </p:nvSpPr>
        <p:spPr>
          <a:xfrm>
            <a:off x="0" y="1148850"/>
            <a:ext cx="9255600" cy="3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When inserting: Use a red link.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there is a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right leaning “3-node”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Left Leaning Violation.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left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parent of the right leaning red link.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red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grandparent of the two consecutive left links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there are any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nodes with two red children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Temporary 4 Node.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Color flip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node to emulate the split operation.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One last detail: Cascading operations.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It is possible that a rotation or flip operation will cause an additional violation that needs fixing.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ADAPTED FROM LECTURE</a:t>
            </a:r>
            <a:endParaRPr/>
          </a:p>
        </p:txBody>
      </p:sp>
      <p:sp>
        <p:nvSpPr>
          <p:cNvPr id="2321" name="Google Shape;2321;p79"/>
          <p:cNvSpPr txBox="1"/>
          <p:nvPr/>
        </p:nvSpPr>
        <p:spPr>
          <a:xfrm>
            <a:off x="0" y="1148850"/>
            <a:ext cx="8958900" cy="3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there is a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right leaning “3-node”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Left Leaning Violation.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left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parent of the right leaning red link.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RotateLeft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(NODE): Let x be the right child of NODE. Make NODE the new left child of x.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Extra step: If x ALREADY had a left child, make that old left child be the right child of NODE.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there are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two consecutive left links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we have an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Incorrect 4 Node Violation.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Rotate 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the grandparent of the two consecutive left links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otateRight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(NODE): Let x be the left child of NODE. Make NODE the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new right child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of x.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Extra step: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x ALREADY had a right child, make that old right child be the LEFT child of NODE.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2327" name="Google Shape;2327;p80"/>
          <p:cNvSpPr txBox="1"/>
          <p:nvPr>
            <p:ph idx="1" type="body"/>
          </p:nvPr>
        </p:nvSpPr>
        <p:spPr>
          <a:xfrm>
            <a:off x="311700" y="1228675"/>
            <a:ext cx="85206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Function that produces an integer from a Java object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Properties of a </a:t>
            </a:r>
            <a:r>
              <a:rPr b="1" lang="en" sz="1800" u="sng"/>
              <a:t>v</a:t>
            </a:r>
            <a:r>
              <a:rPr b="1" lang="en" u="sng"/>
              <a:t>alid</a:t>
            </a:r>
            <a:r>
              <a:rPr lang="en"/>
              <a:t> hashcode</a:t>
            </a:r>
            <a:r>
              <a:rPr lang="en" sz="1800"/>
              <a:t>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Must be an integer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hashcode for the same object should always be the same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If two objects are “equal”, they have the same hashcode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a </a:t>
            </a:r>
            <a:r>
              <a:rPr b="1" lang="en" u="sng"/>
              <a:t>good</a:t>
            </a:r>
            <a:r>
              <a:rPr lang="en"/>
              <a:t> hashcode: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Distribute elements evenly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Hashtable</a:t>
            </a:r>
            <a:endParaRPr/>
          </a:p>
        </p:txBody>
      </p:sp>
      <p:sp>
        <p:nvSpPr>
          <p:cNvPr id="2333" name="Google Shape;2333;p81"/>
          <p:cNvSpPr txBox="1"/>
          <p:nvPr>
            <p:ph idx="1" type="body"/>
          </p:nvPr>
        </p:nvSpPr>
        <p:spPr>
          <a:xfrm>
            <a:off x="311700" y="1229875"/>
            <a:ext cx="85206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Use the hashcode % array.length to index into an array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800"/>
              <a:t>On collision, one resolution is external chaining </a:t>
            </a:r>
            <a:endParaRPr sz="1800"/>
          </a:p>
        </p:txBody>
      </p:sp>
      <p:sp>
        <p:nvSpPr>
          <p:cNvPr id="2334" name="Google Shape;2334;p81"/>
          <p:cNvSpPr/>
          <p:nvPr/>
        </p:nvSpPr>
        <p:spPr>
          <a:xfrm>
            <a:off x="3860700" y="3674117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5" name="Google Shape;2335;p81"/>
          <p:cNvSpPr/>
          <p:nvPr/>
        </p:nvSpPr>
        <p:spPr>
          <a:xfrm>
            <a:off x="4430950" y="4140860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81"/>
          <p:cNvSpPr/>
          <p:nvPr/>
        </p:nvSpPr>
        <p:spPr>
          <a:xfrm>
            <a:off x="3860700" y="4136177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37" name="Google Shape;2337;p81"/>
          <p:cNvCxnSpPr>
            <a:endCxn id="2335" idx="1"/>
          </p:cNvCxnSpPr>
          <p:nvPr/>
        </p:nvCxnSpPr>
        <p:spPr>
          <a:xfrm>
            <a:off x="4053550" y="4260860"/>
            <a:ext cx="377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8" name="Google Shape;2338;p81"/>
          <p:cNvSpPr/>
          <p:nvPr/>
        </p:nvSpPr>
        <p:spPr>
          <a:xfrm>
            <a:off x="3860700" y="4370559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9" name="Google Shape;2339;p81"/>
          <p:cNvSpPr/>
          <p:nvPr/>
        </p:nvSpPr>
        <p:spPr>
          <a:xfrm>
            <a:off x="3860700" y="3907972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0" name="Google Shape;2340;p81"/>
          <p:cNvSpPr/>
          <p:nvPr/>
        </p:nvSpPr>
        <p:spPr>
          <a:xfrm>
            <a:off x="3860700" y="3433693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1" name="Google Shape;2341;p81"/>
          <p:cNvSpPr/>
          <p:nvPr/>
        </p:nvSpPr>
        <p:spPr>
          <a:xfrm>
            <a:off x="3860700" y="3199838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2" name="Google Shape;2342;p81"/>
          <p:cNvSpPr/>
          <p:nvPr/>
        </p:nvSpPr>
        <p:spPr>
          <a:xfrm>
            <a:off x="4430950" y="3902999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3" name="Google Shape;2343;p81"/>
          <p:cNvCxnSpPr>
            <a:endCxn id="2342" idx="1"/>
          </p:cNvCxnSpPr>
          <p:nvPr/>
        </p:nvCxnSpPr>
        <p:spPr>
          <a:xfrm>
            <a:off x="4053550" y="4022999"/>
            <a:ext cx="377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4" name="Google Shape;2344;p81"/>
          <p:cNvSpPr/>
          <p:nvPr/>
        </p:nvSpPr>
        <p:spPr>
          <a:xfrm>
            <a:off x="4436205" y="3660183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5" name="Google Shape;2345;p81"/>
          <p:cNvCxnSpPr>
            <a:endCxn id="2344" idx="1"/>
          </p:cNvCxnSpPr>
          <p:nvPr/>
        </p:nvCxnSpPr>
        <p:spPr>
          <a:xfrm>
            <a:off x="4058805" y="3780183"/>
            <a:ext cx="377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6" name="Google Shape;2346;p81"/>
          <p:cNvSpPr/>
          <p:nvPr/>
        </p:nvSpPr>
        <p:spPr>
          <a:xfrm>
            <a:off x="4436205" y="3417367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7" name="Google Shape;2347;p81"/>
          <p:cNvCxnSpPr>
            <a:endCxn id="2346" idx="1"/>
          </p:cNvCxnSpPr>
          <p:nvPr/>
        </p:nvCxnSpPr>
        <p:spPr>
          <a:xfrm>
            <a:off x="4058805" y="3537367"/>
            <a:ext cx="377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8" name="Google Shape;2348;p81"/>
          <p:cNvSpPr/>
          <p:nvPr/>
        </p:nvSpPr>
        <p:spPr>
          <a:xfrm>
            <a:off x="4436205" y="3185700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9" name="Google Shape;2349;p81"/>
          <p:cNvCxnSpPr>
            <a:endCxn id="2348" idx="1"/>
          </p:cNvCxnSpPr>
          <p:nvPr/>
        </p:nvCxnSpPr>
        <p:spPr>
          <a:xfrm>
            <a:off x="4058805" y="3305700"/>
            <a:ext cx="377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0" name="Google Shape;2350;p81"/>
          <p:cNvSpPr/>
          <p:nvPr/>
        </p:nvSpPr>
        <p:spPr>
          <a:xfrm>
            <a:off x="4430950" y="4356422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1" name="Google Shape;2351;p81"/>
          <p:cNvCxnSpPr>
            <a:endCxn id="2350" idx="1"/>
          </p:cNvCxnSpPr>
          <p:nvPr/>
        </p:nvCxnSpPr>
        <p:spPr>
          <a:xfrm>
            <a:off x="4053550" y="4476422"/>
            <a:ext cx="377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2" name="Google Shape;2352;p81"/>
          <p:cNvSpPr/>
          <p:nvPr/>
        </p:nvSpPr>
        <p:spPr>
          <a:xfrm>
            <a:off x="4915750" y="3903470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3" name="Google Shape;2353;p81"/>
          <p:cNvSpPr/>
          <p:nvPr/>
        </p:nvSpPr>
        <p:spPr>
          <a:xfrm>
            <a:off x="5455400" y="3903470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4" name="Google Shape;2354;p81"/>
          <p:cNvSpPr/>
          <p:nvPr/>
        </p:nvSpPr>
        <p:spPr>
          <a:xfrm>
            <a:off x="4915750" y="3652466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5" name="Google Shape;2355;p81"/>
          <p:cNvSpPr/>
          <p:nvPr/>
        </p:nvSpPr>
        <p:spPr>
          <a:xfrm>
            <a:off x="4915876" y="3401466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6" name="Google Shape;2356;p81"/>
          <p:cNvCxnSpPr>
            <a:endCxn id="2355" idx="1"/>
          </p:cNvCxnSpPr>
          <p:nvPr/>
        </p:nvCxnSpPr>
        <p:spPr>
          <a:xfrm>
            <a:off x="4687576" y="3525516"/>
            <a:ext cx="228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7" name="Google Shape;2357;p81"/>
          <p:cNvCxnSpPr>
            <a:stCxn id="2344" idx="3"/>
            <a:endCxn id="2354" idx="1"/>
          </p:cNvCxnSpPr>
          <p:nvPr/>
        </p:nvCxnSpPr>
        <p:spPr>
          <a:xfrm flipH="1" rot="10800000">
            <a:off x="4687605" y="3776583"/>
            <a:ext cx="228000" cy="3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8" name="Google Shape;2358;p81"/>
          <p:cNvCxnSpPr>
            <a:endCxn id="2352" idx="1"/>
          </p:cNvCxnSpPr>
          <p:nvPr/>
        </p:nvCxnSpPr>
        <p:spPr>
          <a:xfrm>
            <a:off x="4682350" y="4027520"/>
            <a:ext cx="233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9" name="Google Shape;2359;p81"/>
          <p:cNvCxnSpPr>
            <a:endCxn id="2353" idx="1"/>
          </p:cNvCxnSpPr>
          <p:nvPr/>
        </p:nvCxnSpPr>
        <p:spPr>
          <a:xfrm>
            <a:off x="5167100" y="4027520"/>
            <a:ext cx="288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0" name="Google Shape;2360;p81"/>
          <p:cNvSpPr/>
          <p:nvPr/>
        </p:nvSpPr>
        <p:spPr>
          <a:xfrm>
            <a:off x="4917200" y="4352918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1" name="Google Shape;2361;p81"/>
          <p:cNvCxnSpPr>
            <a:stCxn id="2350" idx="3"/>
            <a:endCxn id="2360" idx="1"/>
          </p:cNvCxnSpPr>
          <p:nvPr/>
        </p:nvCxnSpPr>
        <p:spPr>
          <a:xfrm>
            <a:off x="4682350" y="4476422"/>
            <a:ext cx="234900" cy="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2" name="Google Shape;2362;p81"/>
          <p:cNvSpPr txBox="1"/>
          <p:nvPr/>
        </p:nvSpPr>
        <p:spPr>
          <a:xfrm>
            <a:off x="3578222" y="3102925"/>
            <a:ext cx="2883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9" name="Google Shape;129;p19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9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737275" y="27765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665025" y="1895363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969100" y="27765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05025" y="27765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39" name="Google Shape;139;p19"/>
          <p:cNvCxnSpPr>
            <a:endCxn id="137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>
            <a:stCxn id="133" idx="6"/>
            <a:endCxn id="131" idx="2"/>
          </p:cNvCxnSpPr>
          <p:nvPr/>
        </p:nvCxnSpPr>
        <p:spPr>
          <a:xfrm flipH="1" rot="10800000">
            <a:off x="1208625" y="2153663"/>
            <a:ext cx="305100" cy="1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>
            <a:stCxn id="131" idx="5"/>
            <a:endCxn id="132" idx="0"/>
          </p:cNvCxnSpPr>
          <p:nvPr/>
        </p:nvCxnSpPr>
        <p:spPr>
          <a:xfrm>
            <a:off x="1977792" y="2345742"/>
            <a:ext cx="312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>
            <a:stCxn id="135" idx="7"/>
            <a:endCxn id="133" idx="3"/>
          </p:cNvCxnSpPr>
          <p:nvPr/>
        </p:nvCxnSpPr>
        <p:spPr>
          <a:xfrm flipH="1" rot="10800000">
            <a:off x="569017" y="2359358"/>
            <a:ext cx="175500" cy="4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>
            <a:stCxn id="133" idx="5"/>
            <a:endCxn id="134" idx="0"/>
          </p:cNvCxnSpPr>
          <p:nvPr/>
        </p:nvCxnSpPr>
        <p:spPr>
          <a:xfrm>
            <a:off x="1129017" y="2359354"/>
            <a:ext cx="11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4840963" y="-12125"/>
            <a:ext cx="0" cy="50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9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983550" y="20803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7710025" y="20803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7346675" y="29241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8316950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5292850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6676388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3" name="Google Shape;153;p19"/>
          <p:cNvCxnSpPr>
            <a:stCxn id="147" idx="0"/>
            <a:endCxn id="146" idx="1"/>
          </p:cNvCxnSpPr>
          <p:nvPr/>
        </p:nvCxnSpPr>
        <p:spPr>
          <a:xfrm flipH="1" rot="10800000">
            <a:off x="6436100" y="1584150"/>
            <a:ext cx="5790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9"/>
          <p:cNvCxnSpPr>
            <a:stCxn id="146" idx="3"/>
            <a:endCxn id="148" idx="0"/>
          </p:cNvCxnSpPr>
          <p:nvPr/>
        </p:nvCxnSpPr>
        <p:spPr>
          <a:xfrm>
            <a:off x="7628250" y="1584200"/>
            <a:ext cx="3885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9"/>
          <p:cNvSpPr/>
          <p:nvPr/>
        </p:nvSpPr>
        <p:spPr>
          <a:xfrm>
            <a:off x="5984625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56" name="Google Shape;156;p19"/>
          <p:cNvCxnSpPr/>
          <p:nvPr/>
        </p:nvCxnSpPr>
        <p:spPr>
          <a:xfrm flipH="1">
            <a:off x="5599450" y="25111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9"/>
          <p:cNvCxnSpPr>
            <a:stCxn id="147" idx="2"/>
            <a:endCxn id="155" idx="0"/>
          </p:cNvCxnSpPr>
          <p:nvPr/>
        </p:nvCxnSpPr>
        <p:spPr>
          <a:xfrm flipH="1">
            <a:off x="6291200" y="25111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>
            <a:endCxn id="152" idx="0"/>
          </p:cNvCxnSpPr>
          <p:nvPr/>
        </p:nvCxnSpPr>
        <p:spPr>
          <a:xfrm>
            <a:off x="6764288" y="25537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>
            <a:stCxn id="149" idx="0"/>
            <a:endCxn id="148" idx="2"/>
          </p:cNvCxnSpPr>
          <p:nvPr/>
        </p:nvCxnSpPr>
        <p:spPr>
          <a:xfrm flipH="1" rot="10800000">
            <a:off x="7653275" y="2511300"/>
            <a:ext cx="363300" cy="4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9"/>
          <p:cNvCxnSpPr>
            <a:stCxn id="148" idx="2"/>
            <a:endCxn id="150" idx="0"/>
          </p:cNvCxnSpPr>
          <p:nvPr/>
        </p:nvCxnSpPr>
        <p:spPr>
          <a:xfrm>
            <a:off x="8016625" y="2511150"/>
            <a:ext cx="606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sp>
        <p:nvSpPr>
          <p:cNvPr id="2368" name="Google Shape;2368;p8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9" name="Google Shape;236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9877"/>
            <a:ext cx="7398049" cy="10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0" name="Google Shape;2370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75" y="2019300"/>
            <a:ext cx="32385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1" name="Google Shape;2371;p82"/>
          <p:cNvSpPr txBox="1"/>
          <p:nvPr>
            <p:ph idx="1" type="body"/>
          </p:nvPr>
        </p:nvSpPr>
        <p:spPr>
          <a:xfrm>
            <a:off x="2737100" y="2619475"/>
            <a:ext cx="5765700" cy="19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Properties of a </a:t>
            </a:r>
            <a:r>
              <a:rPr b="1" lang="en" sz="1400" u="sng"/>
              <a:t>valid</a:t>
            </a:r>
            <a:r>
              <a:rPr lang="en" sz="1400"/>
              <a:t> hashcode: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Must be an integer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hashcode for the same object should always be the same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If two objects are “equal”, they have the same hashcode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Properties of a </a:t>
            </a:r>
            <a:r>
              <a:rPr b="1" lang="en" sz="1400" u="sng"/>
              <a:t>good</a:t>
            </a:r>
            <a:r>
              <a:rPr lang="en" sz="1400"/>
              <a:t> hashcode: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Distribute elements evenly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8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8" name="Google Shape;237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80"/>
            <a:ext cx="8520601" cy="1137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8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5" name="Google Shape;238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25" y="1466150"/>
            <a:ext cx="45910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6" name="Google Shape;2386;p84"/>
          <p:cNvSpPr txBox="1"/>
          <p:nvPr>
            <p:ph idx="1" type="body"/>
          </p:nvPr>
        </p:nvSpPr>
        <p:spPr>
          <a:xfrm>
            <a:off x="2737100" y="2619475"/>
            <a:ext cx="5765700" cy="19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Properties of a </a:t>
            </a:r>
            <a:r>
              <a:rPr b="1" lang="en" sz="1400" u="sng"/>
              <a:t>valid</a:t>
            </a:r>
            <a:r>
              <a:rPr lang="en" sz="1400"/>
              <a:t> hashcode: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Must be an integer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hashcode for the same object should always be the same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If two objects are “equal”, they have the same hashcode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Properties of a </a:t>
            </a:r>
            <a:r>
              <a:rPr b="1" lang="en" sz="1400" u="sng"/>
              <a:t>good</a:t>
            </a:r>
            <a:r>
              <a:rPr lang="en" sz="1400"/>
              <a:t> hashcode: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Distribute elements evenly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2" name="Google Shape;2392;p8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93" name="Google Shape;239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00" y="1228675"/>
            <a:ext cx="6858000" cy="11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8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8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0" name="Google Shape;240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75" y="1229875"/>
            <a:ext cx="38481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1" name="Google Shape;2401;p86"/>
          <p:cNvSpPr txBox="1"/>
          <p:nvPr>
            <p:ph idx="1" type="body"/>
          </p:nvPr>
        </p:nvSpPr>
        <p:spPr>
          <a:xfrm>
            <a:off x="2737100" y="2619475"/>
            <a:ext cx="5765700" cy="19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Properties of a </a:t>
            </a:r>
            <a:r>
              <a:rPr b="1" lang="en" sz="1400" u="sng"/>
              <a:t>valid</a:t>
            </a:r>
            <a:r>
              <a:rPr lang="en" sz="1400"/>
              <a:t> hashcode: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Must be an integer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hashcode for the same object should always be the same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If two objects are “equal”, they have the same hashcode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Properties of a </a:t>
            </a:r>
            <a:r>
              <a:rPr b="1" lang="en" sz="1400" u="sng"/>
              <a:t>good</a:t>
            </a:r>
            <a:r>
              <a:rPr lang="en" sz="1400"/>
              <a:t> hashcode: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Distribute elements evenly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8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8" name="Google Shape;240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300" y="1471897"/>
            <a:ext cx="6153617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88"/>
          <p:cNvSpPr txBox="1"/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Priority Queues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4" name="Google Shape;2414;p8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priority queue is an abstract data type that contains the following methods: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insert(item, priority): Inserts item into the priority queue with priority value priority.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Poll: Removes and returns the highest priority item in the priority queue.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Peek: Returns the highest priority item.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There are many ways to implement this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LinkedList?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Set?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HashMap?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Binary min heap!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8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Sometimes we want to organize elements in a certain way, always get the minimum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a heap!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Complete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missing items only at the bottom level and pushed as far left on the bottom level as possible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(Min/Max) heap property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every node’s value is (less/greater) than or equal to its children’s value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Heap Demo: </a:t>
            </a: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https://goo.gl/wBKdFQ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0" name="Google Shape;2420;p89"/>
          <p:cNvSpPr txBox="1"/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Heaps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1" name="Google Shape;242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125" y="3537300"/>
            <a:ext cx="5365852" cy="12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Heaps as Arrays</a:t>
            </a:r>
            <a:endParaRPr/>
          </a:p>
        </p:txBody>
      </p:sp>
      <p:sp>
        <p:nvSpPr>
          <p:cNvPr id="2427" name="Google Shape;2427;p90"/>
          <p:cNvSpPr txBox="1"/>
          <p:nvPr>
            <p:ph idx="1" type="body"/>
          </p:nvPr>
        </p:nvSpPr>
        <p:spPr>
          <a:xfrm>
            <a:off x="311700" y="1229875"/>
            <a:ext cx="3621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leftChild(k) = k*2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rightChild(k) = k*2 + 1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parent(k) = k/2</a:t>
            </a:r>
            <a:endParaRPr sz="2400"/>
          </a:p>
        </p:txBody>
      </p:sp>
      <p:grpSp>
        <p:nvGrpSpPr>
          <p:cNvPr id="2428" name="Google Shape;2428;p90"/>
          <p:cNvGrpSpPr/>
          <p:nvPr/>
        </p:nvGrpSpPr>
        <p:grpSpPr>
          <a:xfrm>
            <a:off x="5101650" y="1454000"/>
            <a:ext cx="3449425" cy="1525742"/>
            <a:chOff x="4866600" y="3068225"/>
            <a:chExt cx="3449425" cy="1525742"/>
          </a:xfrm>
        </p:grpSpPr>
        <p:grpSp>
          <p:nvGrpSpPr>
            <p:cNvPr id="2429" name="Google Shape;2429;p90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2430" name="Google Shape;2430;p9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9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9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9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9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9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9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j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37" name="Google Shape;2437;p90"/>
              <p:cNvCxnSpPr>
                <a:stCxn id="2431" idx="0"/>
                <a:endCxn id="2430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38" name="Google Shape;2438;p90"/>
              <p:cNvCxnSpPr>
                <a:stCxn id="2432" idx="0"/>
                <a:endCxn id="243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39" name="Google Shape;2439;p90"/>
              <p:cNvCxnSpPr>
                <a:stCxn id="2433" idx="0"/>
                <a:endCxn id="2431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0" name="Google Shape;2440;p90"/>
              <p:cNvCxnSpPr>
                <a:stCxn id="2431" idx="2"/>
                <a:endCxn id="243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1" name="Google Shape;2441;p90"/>
              <p:cNvCxnSpPr>
                <a:stCxn id="2432" idx="2"/>
                <a:endCxn id="243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2" name="Google Shape;2442;p90"/>
              <p:cNvCxnSpPr>
                <a:stCxn id="2432" idx="2"/>
                <a:endCxn id="2436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443" name="Google Shape;2443;p90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2444" name="Google Shape;2444;p9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9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9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9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9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9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50" name="Google Shape;2450;p90"/>
              <p:cNvCxnSpPr>
                <a:stCxn id="2445" idx="0"/>
                <a:endCxn id="244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1" name="Google Shape;2451;p90"/>
              <p:cNvCxnSpPr>
                <a:stCxn id="2446" idx="0"/>
                <a:endCxn id="244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2" name="Google Shape;2452;p90"/>
              <p:cNvCxnSpPr>
                <a:stCxn id="2447" idx="0"/>
                <a:endCxn id="244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3" name="Google Shape;2453;p90"/>
              <p:cNvCxnSpPr>
                <a:stCxn id="2445" idx="2"/>
                <a:endCxn id="2448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4" name="Google Shape;2454;p90"/>
              <p:cNvCxnSpPr>
                <a:stCxn id="2446" idx="2"/>
                <a:endCxn id="2449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455" name="Google Shape;2455;p90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6" name="Google Shape;2456;p90"/>
            <p:cNvCxnSpPr>
              <a:stCxn id="2455" idx="2"/>
              <a:endCxn id="2430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7" name="Google Shape;2457;p90"/>
            <p:cNvCxnSpPr>
              <a:stCxn id="2455" idx="2"/>
              <a:endCxn id="2444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58" name="Google Shape;2458;p90"/>
          <p:cNvSpPr txBox="1"/>
          <p:nvPr/>
        </p:nvSpPr>
        <p:spPr>
          <a:xfrm>
            <a:off x="6524055" y="1378594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9" name="Google Shape;2459;p90"/>
          <p:cNvSpPr txBox="1"/>
          <p:nvPr/>
        </p:nvSpPr>
        <p:spPr>
          <a:xfrm>
            <a:off x="5572126" y="1878402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0" name="Google Shape;2460;p90"/>
          <p:cNvSpPr txBox="1"/>
          <p:nvPr/>
        </p:nvSpPr>
        <p:spPr>
          <a:xfrm>
            <a:off x="7502598" y="1888205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1" name="Google Shape;2461;p90"/>
          <p:cNvSpPr txBox="1"/>
          <p:nvPr/>
        </p:nvSpPr>
        <p:spPr>
          <a:xfrm>
            <a:off x="5101651" y="2251202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2" name="Google Shape;2462;p90"/>
          <p:cNvSpPr txBox="1"/>
          <p:nvPr/>
        </p:nvSpPr>
        <p:spPr>
          <a:xfrm>
            <a:off x="6046867" y="2251202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3" name="Google Shape;2463;p90"/>
          <p:cNvSpPr txBox="1"/>
          <p:nvPr/>
        </p:nvSpPr>
        <p:spPr>
          <a:xfrm>
            <a:off x="7068284" y="2258766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4" name="Google Shape;2464;p90"/>
          <p:cNvSpPr txBox="1"/>
          <p:nvPr/>
        </p:nvSpPr>
        <p:spPr>
          <a:xfrm>
            <a:off x="7967556" y="2258766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5" name="Google Shape;2465;p90"/>
          <p:cNvSpPr txBox="1"/>
          <p:nvPr/>
        </p:nvSpPr>
        <p:spPr>
          <a:xfrm>
            <a:off x="4835792" y="2654894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6" name="Google Shape;2466;p90"/>
          <p:cNvSpPr txBox="1"/>
          <p:nvPr/>
        </p:nvSpPr>
        <p:spPr>
          <a:xfrm>
            <a:off x="5597792" y="2883494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7" name="Google Shape;2467;p90"/>
          <p:cNvSpPr txBox="1"/>
          <p:nvPr/>
        </p:nvSpPr>
        <p:spPr>
          <a:xfrm>
            <a:off x="5996200" y="2884050"/>
            <a:ext cx="461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8" name="Google Shape;2468;p90"/>
          <p:cNvSpPr txBox="1"/>
          <p:nvPr/>
        </p:nvSpPr>
        <p:spPr>
          <a:xfrm>
            <a:off x="6489489" y="2892166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9" name="Google Shape;2469;p90"/>
          <p:cNvSpPr txBox="1"/>
          <p:nvPr/>
        </p:nvSpPr>
        <p:spPr>
          <a:xfrm>
            <a:off x="7015325" y="2899730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0" name="Google Shape;2470;p90"/>
          <p:cNvSpPr txBox="1"/>
          <p:nvPr/>
        </p:nvSpPr>
        <p:spPr>
          <a:xfrm>
            <a:off x="7495217" y="2907294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1" name="Google Shape;2471;p90"/>
          <p:cNvSpPr txBox="1"/>
          <p:nvPr/>
        </p:nvSpPr>
        <p:spPr>
          <a:xfrm>
            <a:off x="7929725" y="2907854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Google Shape;2472;p90"/>
          <p:cNvSpPr/>
          <p:nvPr/>
        </p:nvSpPr>
        <p:spPr>
          <a:xfrm>
            <a:off x="4434448" y="3786489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3" name="Google Shape;2473;p90"/>
          <p:cNvSpPr/>
          <p:nvPr/>
        </p:nvSpPr>
        <p:spPr>
          <a:xfrm>
            <a:off x="4743045" y="3786489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4" name="Google Shape;2474;p90"/>
          <p:cNvSpPr/>
          <p:nvPr/>
        </p:nvSpPr>
        <p:spPr>
          <a:xfrm>
            <a:off x="5051641" y="3786489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5" name="Google Shape;2475;p90"/>
          <p:cNvSpPr/>
          <p:nvPr/>
        </p:nvSpPr>
        <p:spPr>
          <a:xfrm>
            <a:off x="5360238" y="3786489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6" name="Google Shape;2476;p90"/>
          <p:cNvSpPr/>
          <p:nvPr/>
        </p:nvSpPr>
        <p:spPr>
          <a:xfrm>
            <a:off x="5668848" y="3786489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7" name="Google Shape;2477;p90"/>
          <p:cNvSpPr/>
          <p:nvPr/>
        </p:nvSpPr>
        <p:spPr>
          <a:xfrm>
            <a:off x="5977445" y="3786489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8" name="Google Shape;2478;p90"/>
          <p:cNvSpPr/>
          <p:nvPr/>
        </p:nvSpPr>
        <p:spPr>
          <a:xfrm>
            <a:off x="6286041" y="3786489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9" name="Google Shape;2479;p90"/>
          <p:cNvSpPr/>
          <p:nvPr/>
        </p:nvSpPr>
        <p:spPr>
          <a:xfrm>
            <a:off x="6594638" y="3786489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0" name="Google Shape;2480;p90"/>
          <p:cNvSpPr/>
          <p:nvPr/>
        </p:nvSpPr>
        <p:spPr>
          <a:xfrm>
            <a:off x="6903248" y="3786489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1" name="Google Shape;2481;p90"/>
          <p:cNvSpPr/>
          <p:nvPr/>
        </p:nvSpPr>
        <p:spPr>
          <a:xfrm>
            <a:off x="7211845" y="3786489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2" name="Google Shape;2482;p90"/>
          <p:cNvSpPr/>
          <p:nvPr/>
        </p:nvSpPr>
        <p:spPr>
          <a:xfrm>
            <a:off x="7520441" y="3786489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3" name="Google Shape;2483;p90"/>
          <p:cNvSpPr/>
          <p:nvPr/>
        </p:nvSpPr>
        <p:spPr>
          <a:xfrm>
            <a:off x="7829038" y="3786489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4" name="Google Shape;2484;p90"/>
          <p:cNvSpPr/>
          <p:nvPr/>
        </p:nvSpPr>
        <p:spPr>
          <a:xfrm>
            <a:off x="8137648" y="3786489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5" name="Google Shape;2485;p90"/>
          <p:cNvSpPr/>
          <p:nvPr/>
        </p:nvSpPr>
        <p:spPr>
          <a:xfrm>
            <a:off x="8446245" y="3786489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Google Shape;2486;p90"/>
          <p:cNvSpPr txBox="1"/>
          <p:nvPr/>
        </p:nvSpPr>
        <p:spPr>
          <a:xfrm>
            <a:off x="4377350" y="3404733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7" name="Google Shape;2487;p90"/>
          <p:cNvSpPr txBox="1"/>
          <p:nvPr/>
        </p:nvSpPr>
        <p:spPr>
          <a:xfrm>
            <a:off x="4178492" y="4011675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8" name="Google Shape;2488;p90"/>
          <p:cNvSpPr txBox="1"/>
          <p:nvPr/>
        </p:nvSpPr>
        <p:spPr>
          <a:xfrm>
            <a:off x="5709300" y="3996550"/>
            <a:ext cx="3123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5  6  7  8  9  10 11 12 13 14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9" name="Google Shape;2489;p90"/>
          <p:cNvSpPr/>
          <p:nvPr/>
        </p:nvSpPr>
        <p:spPr>
          <a:xfrm>
            <a:off x="4133468" y="3786489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Heaps (Runtime)</a:t>
            </a:r>
            <a:endParaRPr/>
          </a:p>
        </p:txBody>
      </p:sp>
      <p:graphicFrame>
        <p:nvGraphicFramePr>
          <p:cNvPr id="2495" name="Google Shape;2495;p91"/>
          <p:cNvGraphicFramePr/>
          <p:nvPr/>
        </p:nvGraphicFramePr>
        <p:xfrm>
          <a:off x="870525" y="221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{FDD75440-56F7-4654-8339-B3905A91AECB}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Operation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Runtime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add(Item x)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Θ(logN)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getSmallest()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Θ(1)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removeSmallest()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Θ(logN)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1.1/1.2 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2057400" y="1338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67" name="Google Shape;167;p20"/>
          <p:cNvCxnSpPr/>
          <p:nvPr/>
        </p:nvCxnSpPr>
        <p:spPr>
          <a:xfrm flipH="1">
            <a:off x="1866308" y="16906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2600992" y="16975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0"/>
          <p:cNvSpPr/>
          <p:nvPr/>
        </p:nvSpPr>
        <p:spPr>
          <a:xfrm>
            <a:off x="15138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173727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11334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1420275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506200" y="35120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2601000" y="18817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3047025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2424750" y="26968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77" name="Google Shape;177;p20"/>
          <p:cNvCxnSpPr>
            <a:endCxn id="175" idx="0"/>
          </p:cNvCxnSpPr>
          <p:nvPr/>
        </p:nvCxnSpPr>
        <p:spPr>
          <a:xfrm>
            <a:off x="3047025" y="23386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0"/>
          <p:cNvCxnSpPr/>
          <p:nvPr/>
        </p:nvCxnSpPr>
        <p:spPr>
          <a:xfrm flipH="1">
            <a:off x="2656608" y="23457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0"/>
          <p:cNvCxnSpPr>
            <a:stCxn id="171" idx="0"/>
            <a:endCxn id="169" idx="3"/>
          </p:cNvCxnSpPr>
          <p:nvPr/>
        </p:nvCxnSpPr>
        <p:spPr>
          <a:xfrm flipH="1" rot="10800000">
            <a:off x="1405250" y="23458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0"/>
          <p:cNvCxnSpPr>
            <a:stCxn id="169" idx="5"/>
            <a:endCxn id="170" idx="0"/>
          </p:cNvCxnSpPr>
          <p:nvPr/>
        </p:nvCxnSpPr>
        <p:spPr>
          <a:xfrm>
            <a:off x="1977792" y="23457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0"/>
          <p:cNvCxnSpPr>
            <a:stCxn id="173" idx="7"/>
            <a:endCxn id="171" idx="3"/>
          </p:cNvCxnSpPr>
          <p:nvPr/>
        </p:nvCxnSpPr>
        <p:spPr>
          <a:xfrm flipH="1" rot="10800000">
            <a:off x="970192" y="31608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0"/>
          <p:cNvCxnSpPr>
            <a:stCxn id="171" idx="5"/>
            <a:endCxn id="172" idx="0"/>
          </p:cNvCxnSpPr>
          <p:nvPr/>
        </p:nvCxnSpPr>
        <p:spPr>
          <a:xfrm>
            <a:off x="1597442" y="31608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0"/>
          <p:cNvCxnSpPr/>
          <p:nvPr/>
        </p:nvCxnSpPr>
        <p:spPr>
          <a:xfrm>
            <a:off x="4840963" y="-12125"/>
            <a:ext cx="0" cy="50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0"/>
          <p:cNvSpPr/>
          <p:nvPr/>
        </p:nvSpPr>
        <p:spPr>
          <a:xfrm>
            <a:off x="7015050" y="13688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5983550" y="2080350"/>
            <a:ext cx="9051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4     6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7710025" y="208035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7346675" y="2924100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8316950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5292850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6676388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91" name="Google Shape;191;p20"/>
          <p:cNvCxnSpPr>
            <a:stCxn id="185" idx="0"/>
            <a:endCxn id="184" idx="1"/>
          </p:cNvCxnSpPr>
          <p:nvPr/>
        </p:nvCxnSpPr>
        <p:spPr>
          <a:xfrm flipH="1" rot="10800000">
            <a:off x="6436100" y="1584150"/>
            <a:ext cx="5790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0"/>
          <p:cNvCxnSpPr>
            <a:stCxn id="184" idx="3"/>
            <a:endCxn id="186" idx="0"/>
          </p:cNvCxnSpPr>
          <p:nvPr/>
        </p:nvCxnSpPr>
        <p:spPr>
          <a:xfrm>
            <a:off x="7628250" y="1584200"/>
            <a:ext cx="3885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0"/>
          <p:cNvSpPr/>
          <p:nvPr/>
        </p:nvSpPr>
        <p:spPr>
          <a:xfrm>
            <a:off x="5984625" y="2911975"/>
            <a:ext cx="613200" cy="4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94" name="Google Shape;194;p20"/>
          <p:cNvCxnSpPr/>
          <p:nvPr/>
        </p:nvCxnSpPr>
        <p:spPr>
          <a:xfrm flipH="1">
            <a:off x="5599450" y="2511150"/>
            <a:ext cx="4677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0"/>
          <p:cNvCxnSpPr>
            <a:stCxn id="185" idx="2"/>
            <a:endCxn id="193" idx="0"/>
          </p:cNvCxnSpPr>
          <p:nvPr/>
        </p:nvCxnSpPr>
        <p:spPr>
          <a:xfrm flipH="1">
            <a:off x="6291200" y="2511150"/>
            <a:ext cx="144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0"/>
          <p:cNvCxnSpPr>
            <a:endCxn id="190" idx="0"/>
          </p:cNvCxnSpPr>
          <p:nvPr/>
        </p:nvCxnSpPr>
        <p:spPr>
          <a:xfrm>
            <a:off x="6764288" y="2553775"/>
            <a:ext cx="218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0"/>
          <p:cNvCxnSpPr>
            <a:stCxn id="187" idx="0"/>
            <a:endCxn id="186" idx="2"/>
          </p:cNvCxnSpPr>
          <p:nvPr/>
        </p:nvCxnSpPr>
        <p:spPr>
          <a:xfrm flipH="1" rot="10800000">
            <a:off x="7653275" y="2511300"/>
            <a:ext cx="363300" cy="4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0"/>
          <p:cNvCxnSpPr>
            <a:stCxn id="186" idx="2"/>
            <a:endCxn id="188" idx="0"/>
          </p:cNvCxnSpPr>
          <p:nvPr/>
        </p:nvCxnSpPr>
        <p:spPr>
          <a:xfrm>
            <a:off x="8016625" y="2511150"/>
            <a:ext cx="606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</a:t>
            </a:r>
            <a:endParaRPr/>
          </a:p>
        </p:txBody>
      </p:sp>
      <p:sp>
        <p:nvSpPr>
          <p:cNvPr id="2501" name="Google Shape;2501;p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02" name="Google Shape;250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00" y="1228675"/>
            <a:ext cx="74676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09" name="Google Shape;2509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00" y="1042725"/>
            <a:ext cx="7429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Google Shape;2510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025" y="1042725"/>
            <a:ext cx="15621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1" name="Google Shape;2511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8050" y="1004625"/>
            <a:ext cx="22479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2" name="Google Shape;2512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6875" y="699825"/>
            <a:ext cx="23812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3" name="Google Shape;2513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753225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4" name="Google Shape;2514;p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52750" y="2734175"/>
            <a:ext cx="27432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5" name="Google Shape;2515;p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56425" y="3000875"/>
            <a:ext cx="19621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p9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</a:t>
            </a:r>
            <a:endParaRPr/>
          </a:p>
        </p:txBody>
      </p:sp>
      <p:sp>
        <p:nvSpPr>
          <p:cNvPr id="2521" name="Google Shape;2521;p9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2" name="Google Shape;252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8750"/>
            <a:ext cx="76009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9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9" name="Google Shape;252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74485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but highly recommend</a:t>
            </a:r>
            <a:endParaRPr/>
          </a:p>
        </p:txBody>
      </p:sp>
      <p:sp>
        <p:nvSpPr>
          <p:cNvPr id="2535" name="Google Shape;2535;p9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36" name="Google Shape;2536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4425"/>
            <a:ext cx="74104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3" name="Google Shape;254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200" y="1714500"/>
            <a:ext cx="72390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p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0" name="Google Shape;2550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75" y="1378650"/>
            <a:ext cx="75247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7" name="Google Shape;2557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50" y="1356650"/>
            <a:ext cx="71247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10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</a:t>
            </a:r>
            <a:endParaRPr/>
          </a:p>
        </p:txBody>
      </p:sp>
      <p:sp>
        <p:nvSpPr>
          <p:cNvPr id="2563" name="Google Shape;2563;p10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4" name="Google Shape;256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0200"/>
            <a:ext cx="74866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10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10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1" name="Google Shape;257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650" y="1228675"/>
            <a:ext cx="6144707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1.1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Draw what the following </a:t>
            </a:r>
            <a:r>
              <a:rPr lang="en" strike="sngStrike"/>
              <a:t>2-3 tree</a:t>
            </a:r>
            <a:r>
              <a:rPr lang="en"/>
              <a:t> left-leaning red black tree would look like after inserting 18, 38, 12, 13, and 20.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6172200" y="18715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06" name="Google Shape;206;p21"/>
          <p:cNvCxnSpPr/>
          <p:nvPr/>
        </p:nvCxnSpPr>
        <p:spPr>
          <a:xfrm flipH="1">
            <a:off x="5981108" y="2224042"/>
            <a:ext cx="191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1"/>
          <p:cNvCxnSpPr/>
          <p:nvPr/>
        </p:nvCxnSpPr>
        <p:spPr>
          <a:xfrm>
            <a:off x="6715792" y="2230942"/>
            <a:ext cx="191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1"/>
          <p:cNvSpPr/>
          <p:nvPr/>
        </p:nvSpPr>
        <p:spPr>
          <a:xfrm>
            <a:off x="5628600" y="2415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5852075" y="32302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5248250" y="32302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5535075" y="40454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4621000" y="404540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6715800" y="2415150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7161825" y="32302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6539550" y="3230275"/>
            <a:ext cx="543600" cy="5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16" name="Google Shape;216;p21"/>
          <p:cNvCxnSpPr>
            <a:endCxn id="214" idx="0"/>
          </p:cNvCxnSpPr>
          <p:nvPr/>
        </p:nvCxnSpPr>
        <p:spPr>
          <a:xfrm>
            <a:off x="7161825" y="2872075"/>
            <a:ext cx="27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1"/>
          <p:cNvCxnSpPr/>
          <p:nvPr/>
        </p:nvCxnSpPr>
        <p:spPr>
          <a:xfrm flipH="1">
            <a:off x="6771408" y="2879142"/>
            <a:ext cx="1764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1"/>
          <p:cNvCxnSpPr>
            <a:stCxn id="210" idx="0"/>
            <a:endCxn id="208" idx="3"/>
          </p:cNvCxnSpPr>
          <p:nvPr/>
        </p:nvCxnSpPr>
        <p:spPr>
          <a:xfrm flipH="1" rot="10800000">
            <a:off x="5520050" y="2879275"/>
            <a:ext cx="1881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1"/>
          <p:cNvCxnSpPr>
            <a:stCxn id="208" idx="5"/>
            <a:endCxn id="209" idx="0"/>
          </p:cNvCxnSpPr>
          <p:nvPr/>
        </p:nvCxnSpPr>
        <p:spPr>
          <a:xfrm>
            <a:off x="6092592" y="2879142"/>
            <a:ext cx="31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1"/>
          <p:cNvCxnSpPr>
            <a:stCxn id="212" idx="7"/>
            <a:endCxn id="210" idx="3"/>
          </p:cNvCxnSpPr>
          <p:nvPr/>
        </p:nvCxnSpPr>
        <p:spPr>
          <a:xfrm flipH="1" rot="10800000">
            <a:off x="5084992" y="3694208"/>
            <a:ext cx="2430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1"/>
          <p:cNvCxnSpPr>
            <a:stCxn id="210" idx="5"/>
            <a:endCxn id="211" idx="0"/>
          </p:cNvCxnSpPr>
          <p:nvPr/>
        </p:nvCxnSpPr>
        <p:spPr>
          <a:xfrm>
            <a:off x="5712242" y="3694267"/>
            <a:ext cx="94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50" y="2066750"/>
            <a:ext cx="41148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