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8a1a5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38a1a5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6de3b1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6de3b1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6de3b1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6de3b1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6de3b1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6de3b1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6de3b1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6de3b1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6de3b1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6de3b1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6de3b1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6de3b1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8a1a5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8a1a5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8a1a5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8a1a5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10:</a:t>
            </a:r>
            <a:br>
              <a:rPr lang="en"/>
            </a:br>
            <a:r>
              <a:rPr lang="en"/>
              <a:t>Sorting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least significant digit (right most)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MSD Radix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counting sort on each digit, starting from the most significant digit (left most)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We’ll try to get through all the worksheet, but no guarantees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 is tomorrow! Check room assignments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of luck!!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HW6 due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milestone due on Monday, just need to pass the integration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slip hours for this!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do not need your game fully functioning, remember these integration tests are not comprehensive!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office hours Monday and Wednesday night! 6-8PM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details to come later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sorted portion and a non-sorted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non-sorted portion, pick the first element and “insert” its correct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swapping with whatever is to the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at the right position when the left element is less than the element you are inserting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 through the array, always “selecting” the smallest item and bringing it to the front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array into two equal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mergesort on each of the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partitions are sorted or the partitions are one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the two halves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pointers to each partitions and combine them so the partitions are now sorted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max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elements into a heap, represent with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Repeat: remove max and rearrange heap, put max at the end</a:t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Pick a pivot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Divide array into 3 parts: less than portion, equal to portion, greater than portion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</a:rPr>
              <a:t>Repeat previous steps on 1st and 3rd if they include more than one element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Average case: 𝚹(NlogN)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</a:rPr>
              <a:t>Worst case: 𝚹(N^2)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counts that keeps track of the count of each value, go through the entire array and collect the counts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Keep an array called starts and this will tell us where to start for each element, go through the counts and collect the starts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Go through all the elements of the array and place the element where it should belong based on the starts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Runtime: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is the number of items in our list, K is the radix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Iterate through the list (N), iterate through the counts (K), iterate through the list again (N)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N + N + K, which is roughly N + 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