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6b472c5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6b472c5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6b472c5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6b472c5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6b472c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6b472c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6b472c5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6b472c5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6b472c5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6b472c5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nonStatic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nonStatic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6b472c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6b472c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6b472c5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6b472c5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6b472c5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6b472c5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5: Inheritance and Midterm Review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Inheritance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4. Midterm Review on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2. Reduce on Worksheet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Field hiding is in scope! Same as static lookup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Sorry for the mix-up. We’ll go over this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is </a:t>
            </a:r>
            <a:r>
              <a:rPr lang="en"/>
              <a:t>tomorrow</a:t>
            </a:r>
            <a:r>
              <a:rPr lang="en"/>
              <a:t> </a:t>
            </a:r>
            <a:r>
              <a:rPr lang="en"/>
              <a:t>8-10</a:t>
            </a:r>
            <a:r>
              <a:rPr lang="en"/>
              <a:t>PM. Room assignments on Piazza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to right rooms!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of luck!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HW3 is due Friday 11:59PM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started on </a:t>
            </a:r>
            <a:r>
              <a:rPr lang="en"/>
              <a:t>the project!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tinyurl.com/disc5cz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Rules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non-static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 If static type has the method, it compiles. Otherwise check parent, parent…</a:t>
            </a:r>
            <a:r>
              <a:rPr lang="en"/>
              <a:t> Compile time error if no more parent and still haven’t found the method.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 Run the method in the dynamic type. Otherwise check parent, parent...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static 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 Same as non-static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 Run the method found during compilation (don’t look at the dynamic type!)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look at the dynamic type when running methods, unless the method is static!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fields: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same procedures as static method lookup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 in the static type for the field and use the field that you eventually find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Hiding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have a variable of the same name in the static and dynamic type, then this is called “field hiding/shadowing”. It’s possible for the field in the static type to “hide/shadow” the field in the dynamic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Field hiding is not good practice!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27025" y="1229875"/>
            <a:ext cx="273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public class Animal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String x = “Animal”;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staticM()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static”);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void nonStaticM()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nonStatic”);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m1(Animal a)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System.out.println(“A m1”);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a.nonStaticM();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812725" y="1229875"/>
            <a:ext cx="279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ublic class Dog extends Animal 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String x = “Dog”;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static void staticM()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System.out.println(“D static”);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 void nonStaticM()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System.out.println(“D nonStatic”);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599900" y="1229875"/>
            <a:ext cx="335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Runner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public static void main(String[] args)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Animal a = new Dog();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System.out.println(a.x);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a.nonStaticM();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a.staticM();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Animal.m1(a);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017725"/>
            <a:ext cx="3301056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763" y="165725"/>
            <a:ext cx="2999715" cy="20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875" y="2250475"/>
            <a:ext cx="4159474" cy="26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678" y="278650"/>
            <a:ext cx="4509549" cy="29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775" y="3472625"/>
            <a:ext cx="426323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4488" y="1022100"/>
            <a:ext cx="39135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Write a method reduce, which uses a BinaryFunction interface to accumulate the values of a List of integers into a single value. BinaryFunction can operate (through the apply method) on two integer arguments and return a single integer. Write two classes Adder and Multiplier that implement BinaryFunction. Then, fill in reduce and main, and define types for add and mult in the space provided.</a:t>
            </a:r>
            <a:endParaRPr sz="14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00" y="1022100"/>
            <a:ext cx="4844301" cy="375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76" y="3797750"/>
            <a:ext cx="2633837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