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f29f16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f29f16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f29f16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f29f16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f29f16e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f29f16e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f29f16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f29f16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f450d6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f450d6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29f16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29f16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f29f16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f29f16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29f16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29f16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f450d6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f450d6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f450d6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f450d6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b7b0cd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b7b0cd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f29f16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f29f16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f450d6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f450d6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z-disc9-fa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9:</a:t>
            </a:r>
            <a:br>
              <a:rPr lang="en"/>
            </a:br>
            <a:r>
              <a:rPr lang="en"/>
              <a:t>Heaps of Hashing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Use an array to represent your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For each key-value pair, assign each key a “hash code”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mod (%) the hash code by the length of the array (this gives you a number between 0 and array.length - 1), use this as the index!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Be careful about negative numbers when modding!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N = num elements, M = num buckets, C = some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N/M &gt; C, then increase 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N/M is called the load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we have multiple elements that go to same place in the array, usually we will keep track of a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This is called external chaining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the runtime of .contains and .insert?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HashMap Modification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0" y="1229875"/>
            <a:ext cx="8560799" cy="9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12" y="3039876"/>
            <a:ext cx="8352174" cy="8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necessary for a </a:t>
            </a:r>
            <a:r>
              <a:rPr b="1" lang="en"/>
              <a:t>valid</a:t>
            </a:r>
            <a:r>
              <a:rPr lang="en"/>
              <a:t> hash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If A.equals(B) is true, then A.hashCode() == B.hashCode()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The opposite is not necessarily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necessary for a </a:t>
            </a:r>
            <a:r>
              <a:rPr b="1" lang="en"/>
              <a:t>good</a:t>
            </a:r>
            <a:r>
              <a:rPr lang="en"/>
              <a:t> hash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Spread things out nicely/evenly in our hash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Default: use Object class’s hashCode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Returns the address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We can override this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Hash Functions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362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Here are three potential implementations of the Integer’s hashCode() function. Categorize each as either a valid or an invalid hash function. If it is invalid, explain why. If it is valid, point out a flaw/disadvantage.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Note: A “valid” hashCode() means that any two Integers that are .equals() to each other should also return the same hash code value.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Another note: the Integer class extends the Number class, a direct subclass of Object. The Number class’ hashCode() method directly calls the Object class’ hashCode() method.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800" y="661300"/>
            <a:ext cx="45190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Hash Functions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7" y="1097850"/>
            <a:ext cx="8897524" cy="1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75" y="2879877"/>
            <a:ext cx="8833826" cy="95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Mid-semester survey due this Wednesday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little too much group work (How useful is groupwork? </a:t>
            </a:r>
            <a:r>
              <a:rPr lang="en">
                <a:solidFill>
                  <a:srgbClr val="000000"/>
                </a:solidFill>
              </a:rPr>
              <a:t>3.454545455)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Goes a little too slowly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Midterm coming up next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studying early!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Alternate info will come out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a look at spec for extra credit opportunities!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early! We’ll have a project party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tinyurl.com/cz-disc9-fa18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we want to organize elements in a certain way, always get the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heap!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Complete</a:t>
            </a:r>
            <a:r>
              <a:rPr lang="en"/>
              <a:t>: </a:t>
            </a:r>
            <a:r>
              <a:rPr lang="en"/>
              <a:t>missing items only at the bottom level and pushed as far left on the bottom level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(Min/Max) heap property</a:t>
            </a:r>
            <a:r>
              <a:rPr lang="en"/>
              <a:t>: </a:t>
            </a:r>
            <a:r>
              <a:rPr lang="en"/>
              <a:t>every node’s value is (less/greater) than or equal to its children’s value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5" y="3523400"/>
            <a:ext cx="5365852" cy="1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Methods of Heaps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Put new item in first free bottom leftmost position, then bubble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removeMin/removeMax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 root item with the bottom rightmost item, then bubble down the roo</a:t>
            </a:r>
            <a:r>
              <a:rPr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getMin/getMax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the value at the root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heaps?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3-20 at 9.14.27 PM.png"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51" y="963676"/>
            <a:ext cx="7176901" cy="40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vs PriorityQueues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priority queue is an abstract data type that contains the following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insert(item, priority): Inserts item into the priority queue with priority value priority.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Poll: Removes and returns the highest priority item in the priority queue.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Peek: Returns the highest priority item.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ways to implement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LinkedList?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HashMap?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min heap!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Heaps of fun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00" y="1263300"/>
            <a:ext cx="8414600" cy="2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Heaps of fun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23250" y="3985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21" y="1017800"/>
            <a:ext cx="8441779" cy="251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25" y="3775768"/>
            <a:ext cx="8441779" cy="6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