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57AA08-CAC7-4754-BFA6-E2758BDB3779}">
  <a:tblStyle styleId="{B657AA08-CAC7-4754-BFA6-E2758BDB3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44e376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44e376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4e3763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44e376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44508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44508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445089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445089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445089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445089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445089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445089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Worksheet/Review (1-4)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Extra for Experts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Hope you all had a restful and fun spring break!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Thank you for all your comments!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Popular one: try to finish more of the worksheet, will do my best!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Hashing HW 4 due Thursday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Labs will be midterm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Topic based, can go to any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this Friday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4-6 PM, room assignments posted on Piazza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Ungraded autograder is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shoutkey.com/feet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0551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Analogy from last time: searching a box in its entirety before moving onto searching the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as far as possible before going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 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 want to find paths to all other vertices from some starting vertex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454600" y="1211250"/>
            <a:ext cx="40551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RECURSIVE IMPLEMENTATION OF DFS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private void dfs(Graph G, int v)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marked[v] = true;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for (int w : G.adj(v))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	dfs(G, w);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DFS Preorder: write down the vertex when you first see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DFS Postorder: write down the vertex when all its outgoing neighbors have been explored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Help us if we want to find a topological sort of something!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Topological sort: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reverse DFS postorder is one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need to make sure all incoming vertices have been visited first (think of prerequisites)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4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Analogy from last time: searching layers of boxes and equally exploring each box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one-away neighbors, then two-away, then three-away...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 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 can be helpful in finding shortest paths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745500" y="1212025"/>
            <a:ext cx="50868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ITERATIVE IMPLEMENTATION OF BFS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void bfs(Graph G, int 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Queue&lt;Integer&gt; fringe = new Queue&lt;Integer&gt;();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fringe.enqueue(s);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marked[s]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(!fringe.isEmpty())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int v = fringe.dequeue();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w : G.adj(v))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fringe.enqueue(w);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marked[w]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7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811113" y="8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{B657AA08-CAC7-4754-BFA6-E2758BDB3779}</a:tableStyleId>
              </a:tblPr>
              <a:tblGrid>
                <a:gridCol w="1952300"/>
                <a:gridCol w="1263650"/>
                <a:gridCol w="1403850"/>
                <a:gridCol w="1397625"/>
                <a:gridCol w="1504350"/>
              </a:tblGrid>
              <a:tr h="42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r>
                        <a:rPr lang="en" sz="1200"/>
                        <a:t>peration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Order (precedence)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matches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Does not match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Concatenation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AABAAB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AABAAB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Every other string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AA|BABB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 or BABB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Every other string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Closure (0 or more)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AB*A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 or ABBBBA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 or ABABA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Parenthesis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(AB)*A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or ABABABA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AB, AA, ABBA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Wildcard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.U.U.U.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AUAUAUA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ABUAUBAB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Character class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[A-Za-z][a-z]*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Capital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camelCase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 least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m(oo)+n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moon, moooon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mn, mon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Between a and b occurrences of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m[aeiou]{1,2}m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</a:t>
                      </a:r>
                      <a:r>
                        <a:rPr lang="en" sz="1200"/>
                        <a:t>eem, mom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