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82d5dd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82d5dd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82d5dd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82d5dd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82d5dd2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82d5dd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81f0c1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81f0c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Review and go over 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3 due tomorrow!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OH will be busy… Please follow the flowchart!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Attendance: shoutkey.com/jicama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3-way merge partitioning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Pick a pivot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Divide array into 3 parts, less than portion, equal to portion, greater than portion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Repeat previous steps on each portion if they include more than one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Runtime: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Average case: </a:t>
            </a:r>
            <a:r>
              <a:rPr lang="en"/>
              <a:t>𝚹(</a:t>
            </a:r>
            <a:r>
              <a:rPr lang="en"/>
              <a:t>NlogN)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Worst case: 𝚹(N^2)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Sorts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Insertion: “insert” item into the right position by swapping with adjacent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Heapsort: turn items into a max heap, keep removing max and append at the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Mergesort: partition your array, mergesort each partition, merge them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Quicksort: choose a pivot, partition to less than and greater than portions and then repeat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