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97da98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97da98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97da98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97da98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97da98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97da98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7da98d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97da98d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97da98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97da98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97da98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97da98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97da98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97da98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97da98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97da98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97da98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97da98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97da98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97da98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97da98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97da98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97da98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97da98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7da98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7da98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97da98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97da98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cazhou@berkeley.ed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st.eecs.berkeley.edu/~cs194-26/fa16/upload/files/proj4g/cs194-26-abt/" TargetMode="External"/><Relationship Id="rId4" Type="http://schemas.openxmlformats.org/officeDocument/2006/relationships/hyperlink" Target="https://inst.eecs.berkeley.edu/~cs194-26/fa16/upload/files/proj2/cs194-26-aar/" TargetMode="External"/><Relationship Id="rId5" Type="http://schemas.openxmlformats.org/officeDocument/2006/relationships/hyperlink" Target="https://piazza.com/class/hyq0br1u3kx7d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the paint fill function in MS Paint.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 (potential solution)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pixels as graph, neighboring pixels have edges connecting to each other in graph representation (what would be a good graph representation?)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to find all reachable pixels of the same color.</a:t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tell my 1 year younger self after taking 61B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3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things that are interesting for </a:t>
            </a:r>
            <a:r>
              <a:rPr b="1" lang="en"/>
              <a:t>you</a:t>
            </a:r>
            <a:r>
              <a:rPr lang="en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projects?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Internships?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clubs and organizations?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extracurriculars?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stuffs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assist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way to improve understanding of the material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staff or CSM (Computer Science Mentors)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give you great experience with teaching small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in contact with your TA’s/those who are familiar with your teaching; they can put in a good word for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Summer apps have closed but fall 2017 is still open!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email is </a:t>
            </a:r>
            <a:r>
              <a:rPr lang="en" u="sng">
                <a:solidFill>
                  <a:schemeClr val="lt2"/>
                </a:solidFill>
                <a:hlinkClick r:id="rId3"/>
              </a:rPr>
              <a:t>cazhou@berkeley.edu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me anything!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Classes, internships, teaching, housing, whatever!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 wonderful semester!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Courses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Optional: Interview 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to run ‘quilt stop’!!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Cookies!!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HW5 (Seam Carver) due tomorrow!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lab this week as well as a make-up lab available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Course Evaluations!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is May 10th at 7pm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shoutkey.com/tangelo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8900" y="778100"/>
            <a:ext cx="46287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CS61C: Machine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C, assembly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how computers work!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Caching, MapReduce,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CS70: Discrete Math and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Proofs for things we’ve seen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Stable marriage, modular arithmetic, graph theory,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CS186: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SQL and how databases work/keep track of all your data (crash recovery),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“Chill”, though exam was tough this time around…, some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 from the 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21600" y="708950"/>
            <a:ext cx="4161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CS170: Efficient Algorithms and Intractable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to analyze runtimes and write own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week, end of the semester project; generally seen as “must take”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DP, LP, graphs,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CS188: 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AI algorithms and apply to Pacman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easier upper divs, though exams can be tough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CS160: UI/UX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learning basics of UI design and conducting user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taught in Android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Practical programming course; learn how to keep your computer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CS162: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processes, threads, concurrency, file systems, distributed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based with the same group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 to understand your computer and how to code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CS164: 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programming languages and how they’re compiled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if you thought the Scheme project was interesting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heavy, taking with Hilfinger is a rite of passage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 cont.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CS168: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the Internet and how it was designed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Seems to be offered in the Fall, Scott Shenker usually teaches and helped design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workload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CS169: Software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Ruby on Rails to build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you want experience to help get an internship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(17x)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CS172: Computability and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CS174: Combinatorics and Discrete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CS176: Algorithms in Computational Biology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(18x)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CS184: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modeling, good for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CS189: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ML concepts and prove/code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ML applications in Netflix recommendations, digit recognition,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heavy and high workload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(other)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748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CS194-26: Computational Photography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Special interest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Blending two images, automatic panorama alignment, morphing faces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in the Fall, mostly seniors, fun!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3"/>
              </a:rPr>
              <a:t>https://inst.eecs.berkeley.edu/~cs194-26/fa16/upload/files/proj4g/cs194-26-abt/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4"/>
              </a:rPr>
              <a:t>https://inst.eecs.berkeley.edu/~cs194-26/fa16/upload/files/proj2/cs194-26-aar/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the 18 art puns in the extra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EE126: Probability and Random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more about probability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EE127: Optimization Models in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Optimization and their applications in ML, statistics,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Join EECS 101 Piazza!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recommendations, student experiences, instructor input,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5"/>
              </a:rPr>
              <a:t>https://piazza.com/class/hyq0br1u3kx7dg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