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2cd929e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2cd929e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2cd929e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2cd929e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2cd929e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2cd929e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2cd929e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2cd929e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2cd929e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2cd929e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don’t use these to substitute lectures! These are only to supplement the lecture material. If you can, please attend/watch lectures (Prof. Hug is a great!!! :D)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0 is due this Friday at 11:59PM!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1/1b is due this Friday at 5PM. If you are still having set-up issues, please go to office hours or labs!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Attendance: http://shoutkey.com/dear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1: Intro to Java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is an object based language! (Almost) everything is inside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static void main(String[] args)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how you run stuff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are declared, and their types cannot change! (statically typed)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x;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Now, we can never change x to be a String, double,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 Catch errors before they happen, know what types of arguments we’re getting, can run more efficiently, but hard to generalize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2: Using and Defining Classes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think of the class as a sort of “blueprint” for the types of objects/instances of the class that will be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vs. Non-Static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means it belongs to the class, called like class.staticMethod()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Non-static means it belongs to the instance, called like instance.nonStaticMethod()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cool libraries out there, check them out!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3: References and Recursion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variable assignment means we are copying the bits!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one of the eight primitive types, the bits will represent the actual value. However, if it is an object, then copy the pointer.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by value vs. pass by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 and pointer diagrams!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IntList (recursion spooky)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a linked list (from 61A)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