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4ef08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4ef08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4ad53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4ad53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ef08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ef08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4ad535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4ad535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4ad535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4ad535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4ad535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4ad535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4ad535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4ad535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suIeJ1SIGxoNDT8enLwsSrMxcw4JTvJBsMcdARpqQCk/pub?start=false&amp;loop=false&amp;delayms=3000&amp;slide=id.g829fe3f43_0_74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Worksheet (#1 for sure, #2 if we have time)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 almost February!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Proj0 was due last Friday (1/27)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Proj1A is due this Friday (2/3) at 11:59PM!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Autograder seems to be acting weird, probably Gradescope 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Hang tight!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are due at the end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t</a:t>
            </a:r>
            <a:r>
              <a:rPr lang="en"/>
              <a:t>his week’s lab is due this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Guerrilla Section #1 this Saturday (2/4)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Syntax, Pass-by-Value, Linked Lists, 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12-2PM in Soda labs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Worksheet/solution will be posted afterwards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starts this week! (http://shoutkey.com/meet)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names names!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Completion Demo!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4: Node Based Lists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upon our recursive lists!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#1: Rebranding and Culling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Changed name (first/rest ---&gt; item/next, IntList ---&gt; IntNode)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functionality in the IntNode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#2: Bureaucracy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SLList’s are made up of IntNodes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methods to SLList (addFirst/getFirst) and have helper IntNode class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IntLists were hard to use, needed to know recursive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#3: Access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public to private, 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don’t need to understand code, can change something without breaking user’s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4: Node Based Lists (cont.)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77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upon our recursive lists!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Improvement #4: Nested Classes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Why do we do this?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other class would really use IntNodes, makes sense because IntNodes are subordinates to SLList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Improvement #5: Fast Size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an instance variable that keeps track of the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Improvement #6: Representing Empty List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Rename our first variable to sentinel, which points to a sentinel IntNode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lists the same, whether full or empty!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Less special cases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Invariants: sentinel always points to sentinel node, first node is sentinel.next, size = # of elements added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5: DLL’s and Arrays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1100" y="1173825"/>
            <a:ext cx="89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DLL (Doubly Linked List)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#7 to our SLList (Singly Linked List): add .prev (type IntNode, not int!) and .last, 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Want our add/get/remove to be 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lots of annoying edge cases, so what to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#8: Double Sentinel/Circular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Hint: “This [circular lists] is my preferred approach for Project 1” - Prof. Hug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Weird &lt;BleepBlorp&gt;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 rules </a:t>
            </a:r>
            <a:r>
              <a:rPr lang="en" u="sng">
                <a:solidFill>
                  <a:schemeClr val="lt2"/>
                </a:solidFill>
                <a:hlinkClick r:id="rId3"/>
              </a:rPr>
              <a:t>here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cannot change! 0-indexed; to access length, array.length; to access elements array[x]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System.arraycopy(source array, start position in source, target array, start position in target, # to copy)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6: Arrays and Lists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getLast() in linked structure; what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arrays!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AList invariants: the position of next item is value of size variable, size is number of elements in AList, last item is in (size - 1)th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AList gets too full?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Resizing! But by how much?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by multiplicative factor, if we added one every time, could get very inefficient!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AList gets too empty?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Resizing! But by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“usage ratio” (size/array.length) is a certain threshold, resize by some amount if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arrays: (Glorp []) new Object[numItems]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deleting items, make sure to “null” them so they get garbage-collected!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