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74fd09a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74fd09a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74fd09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74fd09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74fd09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74fd09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74fd09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74fd09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74fd09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74fd09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4fd09a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74fd09a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74fd09a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74fd09a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74fd09a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74fd09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74fd09a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74fd09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ksrRgmPmfKWeQwYHqD9h5sHp-qgUvdg4vJH79TZsuOc/edit#slide=id.g109ce79706_0_23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Java’s Type Checking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types during compilation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calling methods and there is no overriding, use the static type of the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Fish fishy = new Goldfish();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fishy.swim(); do we look at static or dynamic type when looking for “swim”?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assignment is based on compile-time type!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Goldfish extends Fish, is this valid? Fish fishy = new Goldfish();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about this? Goldfish fishy = new Fish();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cast variables to change the compile-time type of the variable (though can lead to more errors…)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Worksheet (1, 2 for sure)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 1A due last Friday (2/3)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Guerrilla Section 1 happened! (2/4)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Worksheet/solutions posted on Piazza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 1B due this Friday (2/10) at 11:59 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is required this week! Proj 1 Code Reviews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Attendance: shoutkey.com/found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Inheritance!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interface</a:t>
            </a:r>
            <a:r>
              <a:rPr lang="en"/>
              <a:t>, what is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Specification of what something is allowed to do, not how to do it!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 have to </a:t>
            </a:r>
            <a:r>
              <a:rPr b="1" lang="en"/>
              <a:t>implement </a:t>
            </a:r>
            <a:r>
              <a:rPr lang="en"/>
              <a:t>the interface (and therefore fill in all the methods)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Interfaces can have </a:t>
            </a:r>
            <a:r>
              <a:rPr b="1" lang="en"/>
              <a:t>default</a:t>
            </a:r>
            <a:r>
              <a:rPr lang="en"/>
              <a:t> methods, that are the same for all classes that implement the interface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interface Swimmer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public void swim();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default public void bloop()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System.out.println(“bloop”);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Inheritance!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17975" y="1152475"/>
            <a:ext cx="896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extends</a:t>
            </a:r>
            <a:r>
              <a:rPr lang="en"/>
              <a:t>, what does it do?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Keyword that allows classes to </a:t>
            </a:r>
            <a:r>
              <a:rPr b="1" lang="en"/>
              <a:t>extend </a:t>
            </a:r>
            <a:r>
              <a:rPr lang="en"/>
              <a:t>other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instance/static variables, methods, nested classes inherited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Constructor is not inherited, though super() will be called at the beginning of the constructor implicitly (see next slide)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of these represent</a:t>
            </a:r>
            <a:r>
              <a:rPr b="1" lang="en"/>
              <a:t> is-a </a:t>
            </a:r>
            <a:r>
              <a:rPr lang="en"/>
              <a:t>relationships, not has-a! (they represent ideas like Goldfish is a Fish, not Goldfish has a tail!)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class Fish {			public class Goldfish extends Fish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…								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							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509850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constructor() {					constructor()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this.hello = 10;					super();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									this.hello = 10;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							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equivalent!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onstructor() {					constructor()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this.hello = 10;					super(10);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									this.hello = 10;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							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</a:t>
            </a:r>
            <a:r>
              <a:rPr b="1" lang="en"/>
              <a:t>not</a:t>
            </a:r>
            <a:r>
              <a:rPr lang="en"/>
              <a:t> equivalent!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4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vs. Overridden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817150"/>
            <a:ext cx="8737800" cy="41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public class Fish {				public class Goldfish extends Fish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…									...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public void bloop() {}				public void bloop() {}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r>
              <a:rPr lang="en"/>
              <a:t>								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</a:t>
            </a:r>
            <a:r>
              <a:rPr b="1" lang="en"/>
              <a:t>overridden </a:t>
            </a:r>
            <a:r>
              <a:rPr lang="en"/>
              <a:t>methods! bloop in both the Goldfish and Fish class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use “@Override” right above the method for clarity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 Goldfish extends Fish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public void eat() {}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public void eat(food) {}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</a:t>
            </a:r>
            <a:r>
              <a:rPr b="1" lang="en"/>
              <a:t>overloaded</a:t>
            </a:r>
            <a:r>
              <a:rPr lang="en"/>
              <a:t> methods! Same name but take in different arguments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Sounds similar, but very different!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vs. Dynamic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Static</a:t>
            </a:r>
            <a:r>
              <a:rPr lang="en"/>
              <a:t> type is determined at declaration, and </a:t>
            </a:r>
            <a:r>
              <a:rPr i="1" lang="en"/>
              <a:t>never</a:t>
            </a:r>
            <a:r>
              <a:rPr lang="en"/>
              <a:t> changes (unless you re-declare)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known as compile-time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Dynamic </a:t>
            </a:r>
            <a:r>
              <a:rPr lang="en"/>
              <a:t>type is determined at instantiation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known as runtime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“new” keyword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change it to something else!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Fish fishy = new Fish();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and dynamic type of fishy is Fish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fishy = new Goldfish();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type of fishy is Fish, but dynamic type is Goldfish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lt2"/>
                </a:solidFill>
                <a:hlinkClick r:id="rId3"/>
              </a:rPr>
              <a:t>example</a:t>
            </a:r>
            <a:r>
              <a:rPr lang="en"/>
              <a:t> (from lecture)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Occurs when a method is </a:t>
            </a:r>
            <a:r>
              <a:rPr b="1" lang="en"/>
              <a:t>overridden</a:t>
            </a:r>
            <a:r>
              <a:rPr lang="en"/>
              <a:t> (what does that mean again?)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Overridden means there is a method with the same signature (name, args, return type) in a class and the class/interface is extends/implements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Chooses the method corresponding to the </a:t>
            </a:r>
            <a:r>
              <a:rPr b="1" lang="en"/>
              <a:t>dynamic</a:t>
            </a:r>
            <a:r>
              <a:rPr lang="en"/>
              <a:t> type (what does that mean again?)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type is determined at declaration, “new” keyword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