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b760aa2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b760aa2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b760aa2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b760aa2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b760aa2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b760aa2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b760aa2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b760aa2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b760aa2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b760aa2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b760aa2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b760aa2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b760aa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b760aa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b760aa2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b760aa2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b760aa2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b760aa2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b760aa2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b760aa2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b760aa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b760aa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b760aa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b760aa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b760aa2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b760aa2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b760aa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b760aa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b760aa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b760aa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b760aa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b760aa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b760aa2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b760aa2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b760aa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b760aa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weight;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 (int w) { weight = w;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Rocks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Rock[] rocks;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Rocks (Rock[] rox) { rocks = rox;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Rocks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Rock[] rocks;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Rocks (Rock[] rox) { rocks = rox;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SecretRocks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Rock[] rocks;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SecretRocks(Rock[] rox) { rocks = rox;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SecretRocks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Rock[] rocks;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SecretRocks(Rock[] rox) {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rocks = rox;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PunkRock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Rock[] band;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PunkRock (Rock yRoad) { band = {yRoad};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Rock[] myBand()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band;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PunkRock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Rock[] band;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PunkRock (Rock yRoad) { band = {yRoad};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Rock[] myBand() {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band;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MommaRock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Pebble baby = new Pebble();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Pebble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weight;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Pebble() { weight = 1;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MommaRock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Pebble baby = new Pebble();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Pebble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weight;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Pebble() { weight = 1;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2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⅔!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70075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List {								Queue {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//think of a line at the store!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insert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(item, position);	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(item);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(position);			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(item);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					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									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Set {								PriorityQueue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add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(item);				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(item, priority);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(item);			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					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									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Stack {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//think of a paper stack!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Map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push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(item);	//put item on stack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(key, value);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		//removes most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(key);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recently pushed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element	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7073925" y="1225413"/>
            <a:ext cx="1579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Puts item on queue with priority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6349325" y="2454475"/>
            <a:ext cx="23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Removes and returns item with highest priority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" name="Google Shape;172;p31"/>
          <p:cNvCxnSpPr/>
          <p:nvPr/>
        </p:nvCxnSpPr>
        <p:spPr>
          <a:xfrm flipH="1" rot="10800000">
            <a:off x="6893575" y="1664650"/>
            <a:ext cx="4161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1"/>
          <p:cNvCxnSpPr>
            <a:endCxn id="171" idx="1"/>
          </p:cNvCxnSpPr>
          <p:nvPr/>
        </p:nvCxnSpPr>
        <p:spPr>
          <a:xfrm>
            <a:off x="6050525" y="2411725"/>
            <a:ext cx="2988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Worksheet (1-3 definitely)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Announcements!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Congrats on completing your first midterm! Thoughts?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Regrades are open until 2/24 (Friday) NOON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attendance is mandatory this week!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2 design reviews; can attend any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released!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3/6 (in roughly 2 weeks)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started early!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 1 released!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2/22 (tomorrow) at 11:59PM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 for today: shoutkey.com/wisteria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Instance cannot change after you instantiate it!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use </a:t>
            </a:r>
            <a:r>
              <a:rPr b="1" lang="en"/>
              <a:t>final</a:t>
            </a:r>
            <a:r>
              <a:rPr lang="en"/>
              <a:t> to make sure your variable is immutable (though you can use private too)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that you only </a:t>
            </a:r>
            <a:r>
              <a:rPr b="1" lang="en"/>
              <a:t>assign</a:t>
            </a:r>
            <a:r>
              <a:rPr lang="en"/>
              <a:t> that variable once!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Instance cannot change after you instantiate it!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use </a:t>
            </a:r>
            <a:r>
              <a:rPr b="1" lang="en"/>
              <a:t>final</a:t>
            </a:r>
            <a:r>
              <a:rPr lang="en"/>
              <a:t> to make sure your variable is immutable (though you can use private too)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that you only </a:t>
            </a:r>
            <a:r>
              <a:rPr b="1" lang="en"/>
              <a:t>assign</a:t>
            </a:r>
            <a:r>
              <a:rPr lang="en"/>
              <a:t> that variable once!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00" y="2444250"/>
            <a:ext cx="788200" cy="8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1!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Pebble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weight;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Pebble() { weight = 1;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Pebble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weight;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Pebble() { weight = 1;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weight;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Rock (int w) { weight = w;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