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72647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72647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72647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72647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72647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72647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3ab5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3ab5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Worksheet: Asymptotics Practice (1-3)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due 3/6 (yesterday)!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Technically 3/7 due to 24 hour grace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Autograder changes: Check your submission to be sure!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shoutkey.com/apricot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Summations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1 + 2 + 3 + … + N 		= N(N+1)/2 	= Θ(N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1 + 2 + 4 + 8 + … + N 	= 2N - 1 		= Θ(N)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0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void hello(int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(n ==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for (int i = 0; i &lt; 5; i += 1)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System.out.println(“hello”);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hello(n-1);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draw the “work done” tree!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