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4E58BB2-ACCE-4FE1-B646-D885AC44ED43}">
  <a:tblStyle styleId="{A4E58BB2-ACCE-4FE1-B646-D885AC44ED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f7f5ce0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f7f5ce0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f7f5ce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f7f5ce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f7f5ce0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f7f5ce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f7f5ce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f7f5ce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f7f5ce0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f7f5ce0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f7f5ce0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f7f5ce0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f7f5ce0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f7f5ce0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f7f5ce0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f7f5ce0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f7f5ce0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f7f5ce0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9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Quick Review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Worksheet (problems 1-3)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250" y="0"/>
            <a:ext cx="6733500" cy="50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Happy Pi Day!!!!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Homework 2 Percolation due 3/15 (tomorrow)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Midterm Friday 4/7 at 4PM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you have conflicts, we’ll release a form later for you to fill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Discussion feedback forms at end of the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Optional but would be helpful for us!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Attendance: shoutkey.com/need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Want to store keys with values?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Hash table has a certain amount of “buckets” to store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Usually represented by an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Assign each element a “hash code” and use that as your value’s 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 (%) by number of buckets and place in that “bucket”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Careful about negative numbers!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 = num elements, M = num buckets, C = some constant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N/M &gt; C, then increase M!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Elements that go to same bucket will be kept track of with a list of some sort (external chaining)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the runtime of .contains and .insert?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41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Worst Case Runtimes Amortized</a:t>
            </a:r>
            <a:endParaRPr/>
          </a:p>
        </p:txBody>
      </p:sp>
      <p:graphicFrame>
        <p:nvGraphicFramePr>
          <p:cNvPr id="92" name="Google Shape;92;p18"/>
          <p:cNvGraphicFramePr/>
          <p:nvPr/>
        </p:nvGraphicFramePr>
        <p:xfrm>
          <a:off x="952500" y="186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{A4E58BB2-ACCE-4FE1-B646-D885AC44ED43}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contains(x)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insert(x)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Linked List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Bushy BSTs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Unordered Array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Hash Table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necessary for a hash code?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Things that are .equals should return the same hash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makes a good hash code?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Spread things out nicely/evenly in our hash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Default: use Object class’s hash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Returns the address of the object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override if we need!</a:t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Codes! (P1)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Modifications (P2)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we store values in HashMaps?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we get the values out of HashMaps?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happens if we change some values?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Tip: Draw it out!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ArrayDeque Strikes Again (P3)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1" name="Google Shape;111;p21"/>
          <p:cNvGraphicFramePr/>
          <p:nvPr/>
        </p:nvGraphicFramePr>
        <p:xfrm>
          <a:off x="560350" y="24024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{A4E58BB2-ACCE-4FE1-B646-D885AC44ED43}</a:tableStyleId>
              </a:tblPr>
              <a:tblGrid>
                <a:gridCol w="2005825"/>
                <a:gridCol w="2005825"/>
                <a:gridCol w="2005825"/>
                <a:gridCol w="2005825"/>
              </a:tblGrid>
              <a:tr h="54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Case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addFirst/Last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4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removeFirst/Last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4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