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Proxima Nova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6.xml"/><Relationship Id="rId41" Type="http://schemas.openxmlformats.org/officeDocument/2006/relationships/font" Target="fonts/Lat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7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-italic.fntdata"/><Relationship Id="rId13" Type="http://schemas.openxmlformats.org/officeDocument/2006/relationships/slide" Target="slides/slide9.xml"/><Relationship Id="rId35" Type="http://schemas.openxmlformats.org/officeDocument/2006/relationships/font" Target="fonts/ProximaNova-bold.fntdata"/><Relationship Id="rId12" Type="http://schemas.openxmlformats.org/officeDocument/2006/relationships/slide" Target="slides/slide8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1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10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3.xml"/><Relationship Id="rId39" Type="http://schemas.openxmlformats.org/officeDocument/2006/relationships/font" Target="fonts/Lato-bold.fntdata"/><Relationship Id="rId16" Type="http://schemas.openxmlformats.org/officeDocument/2006/relationships/slide" Target="slides/slide12.xml"/><Relationship Id="rId38" Type="http://schemas.openxmlformats.org/officeDocument/2006/relationships/font" Target="fonts/Lat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68113ecd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68113ecd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68113ecd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68113ecd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68113ecd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68113ecd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68113ecd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68113ecd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68113ecd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68113ecd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68113ec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68113ec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68113ecd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68113ecd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68113ecd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68113ecd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68113ecd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68113ecd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68113ecd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68113ecd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68113ec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68113ec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68113ecd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468113ecd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68113ec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468113ec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468113ecd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468113ecd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68113ecd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468113ecd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68113ecd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68113ecd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Teaching Goals: </a:t>
            </a:r>
            <a:r>
              <a:rPr lang="en"/>
              <a:t>Understand that you can drop constants and ignore lower orders of growth, comparing different runtimes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68113ecd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468113ecd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68113ec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68113ec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the 3 common ways of assessing runtime. We’ll go in more detail on the next couple slides.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important here that students know to represent runtime as algebraic inputs like 6n^2 + 9 for example.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68113ec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68113ec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students understand that big O is a worst case analysis of the program and is an upper bound on the runtime. Bound doesn’t have to be tight, meaning O(2^n) for an n^2 problem but generally, expect the tightest big O bound.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68113ec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68113ec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idea, but with big omega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68113ec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68113ec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important point here is big theta is just squeezing the runtime between big O and big Omega. It’s a tight bound so best and worst case. Always case.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68113ec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68113ec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visual example. Important to note that for small inputs, bounds could be wrong but as n -&gt; infinity, we see how the bounds.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68113ec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68113ec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68113ecd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68113ecd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recap after the first problem.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KCXapLWDkXPJMACgkhUpQ8uL5IHUlptHM5o8C8YO1m4/edit#gid=776606490" TargetMode="External"/><Relationship Id="rId4" Type="http://schemas.openxmlformats.org/officeDocument/2006/relationships/hyperlink" Target="http://tinyurl.com/disc8-cz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69175" y="1322450"/>
            <a:ext cx="8458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8: More Asymptotics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Analyzing Runtime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Annotate your code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Write down runtimes of called functions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Consider end conditions for loops and consequently the number of times we could run the loop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are the terminating conditions for a loop?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we algebraically express the runtime of the loop?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Branching factor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 we make additional calls and if so, how many subproblems do we make?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654125" y="113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</a:t>
            </a:r>
            <a:r>
              <a:rPr lang="en"/>
              <a:t> Runtime Example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311700" y="1578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hello(int n) {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if (n == 0) {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	return;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} else {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for (int i = 0; i &lt; 5; i += 1) {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System.out.println(“hello”);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hello(n-1);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Let’s draw the “work done” tree!</a:t>
            </a:r>
            <a:endParaRPr sz="18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438" y="1853850"/>
            <a:ext cx="648272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Θ(N)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2"/>
                </a:solidFill>
              </a:rPr>
              <a:t>Log n levels of work and each level is O(n)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1.2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664" y="1853850"/>
            <a:ext cx="4362664" cy="30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1.2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Θ(N log N)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2"/>
                </a:solidFill>
              </a:rPr>
              <a:t>Log n levels of work, but have a branching factor of 2 and each level is O(n) in the worst case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475" y="2078875"/>
            <a:ext cx="67246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1.3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Θ(2^N)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2^i nodes per layer and each node does O(1) work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1.4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952" y="1880475"/>
            <a:ext cx="4896099" cy="26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1.4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O(N * N!)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n-i work per node and n! / (n-i)! nodes per layer.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Project 2 Phase 2 due March 5th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Labs this week will be Project 2 checkoff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Sign up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here!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HWs 2 and 3 upcoming due 3/14 and 3/19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Midterm 2 far in the future 3/20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Attendance: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tinyurl.com/disc8-cz</a:t>
            </a:r>
            <a:endParaRPr sz="1800" u="sng"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2.1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Don’t forget your definition for Ω , Θ, and O!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2.1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 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Neither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Neither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 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Neither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3.1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38" y="2702500"/>
            <a:ext cx="774212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3.1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525" y="1853850"/>
            <a:ext cx="4904550" cy="303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3.2: True or False?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888" y="1974374"/>
            <a:ext cx="7041826" cy="24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3.2: True or False?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False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False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True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False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Goal: Look at program complexity for large input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Notations: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Big O - bounds above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Big Omega - bounds below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Big Theta - bounds above and below</a:t>
            </a:r>
            <a:endParaRPr sz="1800"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Notation: Big O, Big Omega, Big Theta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(Big O)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 f(n) and g(n) be positive real numbers on inputs of size 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 ∈ O(g) if there is a constant c &gt; 0 s.t. f(n) &lt;= c g(n)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Upper bounded by g(n) when n gets significantly large.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Bound does not have to be tight.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True or false?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aseline="30000"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∈ O(N</a:t>
            </a:r>
            <a:r>
              <a:rPr baseline="30000"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aseline="30000"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  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∈ O(N</a:t>
            </a:r>
            <a:r>
              <a:rPr baseline="30000"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500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N log N ∈ O(N)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log N ∈ O(N</a:t>
            </a:r>
            <a:r>
              <a:rPr baseline="30000"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805200"/>
            <a:ext cx="26955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563" y="843288"/>
            <a:ext cx="25622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Ω (Big Omega)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 f(n) and g(n) be positive real numbers on inputs of size 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 ∈ </a:t>
            </a:r>
            <a:r>
              <a:rPr lang="en" sz="1900">
                <a:solidFill>
                  <a:schemeClr val="dk2"/>
                </a:solidFill>
              </a:rPr>
              <a:t>Ω</a:t>
            </a:r>
            <a:r>
              <a:rPr lang="en" sz="1800"/>
              <a:t>(g) if there is a constant c &gt; 0 s.t. f(n) &gt;= c g(n)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Lower bounded by g(n) when n gets significantly large.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Bound does not have to be tight.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True or false?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aseline="30000"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∈ Ω(N</a:t>
            </a:r>
            <a:r>
              <a:rPr baseline="30000"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N ∈ Ω(1)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aseline="30000"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∈ Ω(N</a:t>
            </a:r>
            <a:r>
              <a:rPr baseline="30000"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825" y="550613"/>
            <a:ext cx="3291575" cy="6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075" y="607350"/>
            <a:ext cx="31849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Θ (Big Theta)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 f(n) and g(n) be positive real numbers on inputs of size 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 ∈ Θ(g) if there is a constant c1 &gt; 0 and c2 &gt; 0 s.t.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C1 g(n) &lt;= f(n) &lt;= c2 g(n) for all c1 &lt;= c2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Tightly bounded by g(n) when n gets significantly large.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• f ∈ Ω(g) and f ∈ O(g)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25" y="783725"/>
            <a:ext cx="26860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7388" y="831350"/>
            <a:ext cx="45243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4251500"/>
            <a:ext cx="76887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Algorithms, Cormen, Leiserson, Rivest, Stein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085850"/>
            <a:ext cx="80962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Conventions: No Constants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Drop multiplicative constants and lower order terms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 exponential dominates any polynomial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 polynomial dominates any logarithm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Asymptotic Sets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O(1): constant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O(log n): logarithmic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O(sqrt(n)): square root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O(n): linear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O(n log n): </a:t>
            </a:r>
            <a:r>
              <a:rPr lang="en"/>
              <a:t>linearithmic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O(n^2): quadratic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O(n^3): cubic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O(2^n): exponential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O(n!): factorial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