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y="5143500" cx="9144000"/>
  <p:notesSz cx="6858000" cy="9144000"/>
  <p:embeddedFontLst>
    <p:embeddedFont>
      <p:font typeface="Roboto"/>
      <p:regular r:id="rId85"/>
      <p:bold r:id="rId86"/>
      <p:italic r:id="rId87"/>
      <p:boldItalic r:id="rId88"/>
    </p:embeddedFont>
    <p:embeddedFont>
      <p:font typeface="Open Sans"/>
      <p:regular r:id="rId89"/>
      <p:bold r:id="rId90"/>
      <p:italic r:id="rId91"/>
      <p:boldItalic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Roboto-bold.fntdata"/><Relationship Id="rId41" Type="http://schemas.openxmlformats.org/officeDocument/2006/relationships/slide" Target="slides/slide36.xml"/><Relationship Id="rId85" Type="http://schemas.openxmlformats.org/officeDocument/2006/relationships/font" Target="fonts/Roboto-regular.fntdata"/><Relationship Id="rId44" Type="http://schemas.openxmlformats.org/officeDocument/2006/relationships/slide" Target="slides/slide39.xml"/><Relationship Id="rId88" Type="http://schemas.openxmlformats.org/officeDocument/2006/relationships/font" Target="fonts/Roboto-boldItalic.fntdata"/><Relationship Id="rId43" Type="http://schemas.openxmlformats.org/officeDocument/2006/relationships/slide" Target="slides/slide38.xml"/><Relationship Id="rId87" Type="http://schemas.openxmlformats.org/officeDocument/2006/relationships/font" Target="fonts/Roboto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OpenSans-regular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OpenSans-italic.fntdata"/><Relationship Id="rId90" Type="http://schemas.openxmlformats.org/officeDocument/2006/relationships/font" Target="fonts/OpenSans-bold.fntdata"/><Relationship Id="rId92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cd3dc28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cd3dc28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cd3dc28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8cd3dc28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cd3dc28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cd3dc28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cd3dc28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cd3dc28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cd3dc28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cd3dc28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cd3dc28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cd3dc28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cd3dc28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8cd3dc28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8cd3dc28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8cd3dc28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8cd3dc28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8cd3dc28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8cd3dc28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8cd3dc28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08243a3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08243a3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8cd3dc28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8cd3dc28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8cd3dc28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8cd3dc28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8cd3dc28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8cd3dc28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8cd3dc28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8cd3dc28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8cd3dc28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8cd3dc28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8cd3dc28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8cd3dc28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8cd3dc28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8cd3dc28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8cd3dc28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8cd3dc28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8cd3dc28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8cd3dc28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8cd3dc28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8cd3dc28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08243a3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08243a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8cd3dc28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8cd3dc28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8cd3dc28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8cd3dc28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8cd3dc284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8cd3dc284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8cd3dc28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8cd3dc28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 from https://docs.google.com/presentation/d/1qzoz8ekp6EB0KsY5hgRPHXWyPjB4PYtiKFP2p--WPsg/edit#slide=id.g160ba73851_0_5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8cd3dc284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8cd3dc284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8cd3dc284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8cd3dc28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8cd3dc284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8cd3dc284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8cd3dc284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8cd3dc284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58cd3dc284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58cd3dc284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58cd3dc284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58cd3dc284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08243a3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08243a3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58cd3dc284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58cd3dc284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8cd3dc284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8cd3dc284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58cd3dc284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58cd3dc284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58cd3dc284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58cd3dc284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58cd3dc284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58cd3dc284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58cd3dc284_0_1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58cd3dc284_0_1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58cd3dc284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58cd3dc284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8cd3dc284_0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8cd3dc284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58cd3dc284_0_1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58cd3dc284_0_1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58cd3dc284_0_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58cd3dc284_0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cd3dc2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cd3dc2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58cd3dc284_0_2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58cd3dc284_0_2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58cd3dc284_0_2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58cd3dc284_0_2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58cd3dc284_0_2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58cd3dc284_0_2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58cd3dc284_0_2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58cd3dc284_0_2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8cd3dc284_0_2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8cd3dc284_0_2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58cd3dc284_0_2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58cd3dc284_0_2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58cd3dc284_0_2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58cd3dc284_0_2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58cd3dc284_0_2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58cd3dc284_0_2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58cd3dc284_0_2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58cd3dc284_0_2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5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g58cd3dc284_0_2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7" name="Google Shape;2787;g58cd3dc284_0_2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cd3dc2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cd3dc2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g58cd3dc284_0_3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1" name="Google Shape;2991;g58cd3dc284_0_3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g58cd3dc284_0_3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7" name="Google Shape;2997;g58cd3dc284_0_3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58cd3dc284_0_3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58cd3dc284_0_3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g58cd3dc284_0_3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g58cd3dc284_0_3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9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g58cd3dc284_0_3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1" name="Google Shape;3031;g58cd3dc284_0_3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9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" name="Google Shape;3050;g58cd3dc284_0_3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1" name="Google Shape;3051;g58cd3dc284_0_3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58cd3dc284_0_3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58cd3dc284_0_3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g58cd3dc284_0_3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3" name="Google Shape;3063;g58cd3dc284_0_3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7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58cd3dc284_0_3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58cd3dc284_0_3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3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g58cd3dc284_0_3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5" name="Google Shape;3085;g58cd3dc284_0_3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cd3dc28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cd3dc28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8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Google Shape;3099;g58cd3dc284_0_3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0" name="Google Shape;3100;g58cd3dc284_0_3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2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g58cd3dc284_0_3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4" name="Google Shape;3114;g58cd3dc284_0_3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5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g58cd3dc284_0_3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7" name="Google Shape;3127;g58cd3dc284_0_3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7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g58cd3dc284_0_3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9" name="Google Shape;3139;g58cd3dc284_0_3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8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58cd3dc284_0_3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58cd3dc284_0_3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4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58cd3dc284_0_3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58cd3dc284_0_3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58cd3dc284_0_3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58cd3dc284_0_3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8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g58cd3dc284_0_3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0" name="Google Shape;3170;g58cd3dc284_0_3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g58cd3dc284_0_3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7" name="Google Shape;3177;g58cd3dc284_0_3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58cd3dc284_0_3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58cd3dc284_0_3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cd3dc2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cd3dc2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cd3dc284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cd3dc284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url.com/cz-disc13-sp19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DOnWS59PJOa-LaBfttPRseIpwLGefZkn450TMSSUiQY/pub?start=false&amp;loop=false&amp;delayms=3000&amp;slide=id.g12b16fb6b6_0_373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6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3" Type="http://schemas.openxmlformats.org/officeDocument/2006/relationships/image" Target="../media/image34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Relationship Id="rId15" Type="http://schemas.openxmlformats.org/officeDocument/2006/relationships/image" Target="../media/image25.png"/><Relationship Id="rId1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13: More Sorting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913" y="323850"/>
            <a:ext cx="69437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3356900" y="2096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5230075" y="2096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7046825" y="2096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7086375" y="1651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3356900" y="252785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5230075" y="2527850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7046825" y="2542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5230075" y="34458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3410125" y="344580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7086375" y="2987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5230075" y="2986825"/>
            <a:ext cx="108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3356900" y="2986825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5230075" y="166595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3356900" y="2096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5230075" y="2096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7046825" y="2096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7086375" y="1651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3356900" y="252785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5230075" y="2527850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7046825" y="2542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5230075" y="34458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410125" y="344580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7086375" y="2987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5230075" y="2986825"/>
            <a:ext cx="108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3356900" y="2986825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3356900" y="2096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230075" y="2096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7046825" y="2096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356900" y="252785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5230075" y="2527850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7046825" y="2542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5230075" y="34458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3410125" y="344580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7086375" y="2987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5230075" y="2986825"/>
            <a:ext cx="108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3356900" y="2986825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375" y="1566675"/>
            <a:ext cx="404662" cy="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/>
          <p:nvPr/>
        </p:nvSpPr>
        <p:spPr>
          <a:xfrm>
            <a:off x="5230075" y="2096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7046825" y="2096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3356900" y="252785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5230075" y="2527850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7046825" y="2542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5230075" y="34458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3410125" y="344580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7086375" y="2987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5230075" y="2986825"/>
            <a:ext cx="108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3356900" y="2986825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375" y="1566675"/>
            <a:ext cx="404662" cy="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/>
          <p:nvPr/>
        </p:nvSpPr>
        <p:spPr>
          <a:xfrm>
            <a:off x="7046825" y="2096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3356900" y="252785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5230075" y="2527850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7046825" y="2542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5230075" y="34458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3410125" y="344580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7086375" y="2987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5230075" y="2986825"/>
            <a:ext cx="108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3356900" y="2986825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375" y="1587850"/>
            <a:ext cx="404662" cy="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/>
          <p:nvPr/>
        </p:nvSpPr>
        <p:spPr>
          <a:xfrm>
            <a:off x="3356900" y="252785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5230075" y="2527850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7046825" y="2542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5230075" y="34458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3410125" y="344580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7086375" y="2987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5230075" y="2986825"/>
            <a:ext cx="108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3356900" y="2986825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825" y="1566675"/>
            <a:ext cx="404662" cy="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/>
          <p:nvPr/>
        </p:nvSpPr>
        <p:spPr>
          <a:xfrm>
            <a:off x="5230075" y="2527850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7046825" y="2542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5230075" y="34458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3410125" y="344580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7086375" y="2987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5230075" y="2986825"/>
            <a:ext cx="108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3356900" y="2986825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375" y="1566675"/>
            <a:ext cx="404662" cy="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7046825" y="2542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5230075" y="34458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3410125" y="344580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7086375" y="2987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230075" y="2986825"/>
            <a:ext cx="108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3356900" y="2986825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825" y="1566675"/>
            <a:ext cx="404662" cy="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/>
          <p:nvPr/>
        </p:nvSpPr>
        <p:spPr>
          <a:xfrm>
            <a:off x="5230075" y="34458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3410125" y="344580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7086375" y="2987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5230075" y="2986825"/>
            <a:ext cx="108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3356900" y="2986825"/>
            <a:ext cx="1013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375" y="1584475"/>
            <a:ext cx="404662" cy="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(Probably only 2 of these)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Quicksort Review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Stability Review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Radix Sorts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300" name="Google Shape;3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/>
          <p:nvPr/>
        </p:nvSpPr>
        <p:spPr>
          <a:xfrm>
            <a:off x="5230075" y="34458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3410125" y="344580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7086375" y="2987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5230075" y="2986825"/>
            <a:ext cx="108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375" y="1608800"/>
            <a:ext cx="404662" cy="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312" name="Google Shape;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/>
          <p:nvPr/>
        </p:nvSpPr>
        <p:spPr>
          <a:xfrm>
            <a:off x="5230075" y="34458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3410125" y="344580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7086375" y="29879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825" y="1584475"/>
            <a:ext cx="404662" cy="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323" name="Google Shape;3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4"/>
          <p:cNvSpPr/>
          <p:nvPr/>
        </p:nvSpPr>
        <p:spPr>
          <a:xfrm>
            <a:off x="5230075" y="34458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3410125" y="344580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525" y="1596650"/>
            <a:ext cx="404662" cy="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333" name="Google Shape;3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5"/>
          <p:cNvSpPr/>
          <p:nvPr/>
        </p:nvSpPr>
        <p:spPr>
          <a:xfrm>
            <a:off x="5230075" y="34458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825" y="1596650"/>
            <a:ext cx="404662" cy="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342" name="Google Shape;3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6"/>
          <p:cNvSpPr/>
          <p:nvPr/>
        </p:nvSpPr>
        <p:spPr>
          <a:xfrm>
            <a:off x="7046825" y="3433400"/>
            <a:ext cx="6864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825" y="1596650"/>
            <a:ext cx="404662" cy="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38" y="671500"/>
            <a:ext cx="762952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9825" y="1608800"/>
            <a:ext cx="404662" cy="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357" name="Google Shape;357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</a:rPr>
              <a:t>For each unstable sort, give an example of a list where the order of equivalent items is not preserved.</a:t>
            </a:r>
            <a:endParaRPr b="1" sz="2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363" name="Google Shape;363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Selection sort: 3a, 3b, 3c, 1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Heapsort: 1a, 1b, 1c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Quicksort: 1, 5a, 2, 5b, 3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Note that if using quicksort that randomizes the array, any array could yield instability.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</a:t>
            </a:r>
            <a:endParaRPr/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</a:rPr>
              <a:t>In general, what are some other tradeoffs we might want to consider when designing or choosing an algorithm?</a:t>
            </a:r>
            <a:endParaRPr b="1" sz="2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</a:t>
            </a:r>
            <a:endParaRPr/>
          </a:p>
        </p:txBody>
      </p:sp>
      <p:sp>
        <p:nvSpPr>
          <p:cNvPr id="375" name="Google Shape;375;p41"/>
          <p:cNvSpPr txBox="1"/>
          <p:nvPr>
            <p:ph idx="1" type="body"/>
          </p:nvPr>
        </p:nvSpPr>
        <p:spPr>
          <a:xfrm>
            <a:off x="311700" y="1266325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>
                <a:solidFill>
                  <a:srgbClr val="595959"/>
                </a:solidFill>
              </a:rPr>
              <a:t>Space complexity: The space complexity of an algorithm is the "extra" memory usage of an algorithm with respect to the length of the input. </a:t>
            </a:r>
            <a:endParaRPr>
              <a:solidFill>
                <a:srgbClr val="59595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lphaLcPeriod"/>
            </a:pPr>
            <a:r>
              <a:rPr lang="en" sz="1600">
                <a:solidFill>
                  <a:srgbClr val="595959"/>
                </a:solidFill>
              </a:rPr>
              <a:t>Consider the space complexity of Mergesort in-place and out-of place. 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lphaLcPeriod"/>
            </a:pPr>
            <a:r>
              <a:rPr lang="en" sz="1600">
                <a:solidFill>
                  <a:srgbClr val="595959"/>
                </a:solidFill>
              </a:rPr>
              <a:t>For merge sort, we use an auxiliary array to do the merging, and that takes  ϴ(n) memory. There is an in-place variant, but it is a terrible mess. When merge sorting linked lists, merge sort is still O(n) space, since we create O(n) single item queues.</a:t>
            </a:r>
            <a:endParaRPr sz="1600">
              <a:solidFill>
                <a:srgbClr val="59595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>
                <a:solidFill>
                  <a:srgbClr val="595959"/>
                </a:solidFill>
              </a:rPr>
              <a:t>Constant factors in runtime: especially when working with small inputs.</a:t>
            </a:r>
            <a:endParaRPr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>
                <a:solidFill>
                  <a:srgbClr val="595959"/>
                </a:solidFill>
              </a:rPr>
              <a:t>Readability when other engineers are using your algorithm.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Practice Mock Final: Tuesday 5/7 in Dwinelle 155, from 7-10PM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3 Phase 1 is due Friday at 11:59pm!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Office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Remember the policies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1 more discussion section!!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</a:t>
            </a:r>
            <a:r>
              <a:rPr lang="en" u="sng">
                <a:solidFill>
                  <a:schemeClr val="hlink"/>
                </a:solidFill>
                <a:hlinkClick r:id="rId3"/>
              </a:rPr>
              <a:t>tinyurl.com/cz-disc13-sp19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</a:t>
            </a:r>
            <a:endParaRPr/>
          </a:p>
        </p:txBody>
      </p:sp>
      <p:sp>
        <p:nvSpPr>
          <p:cNvPr id="381" name="Google Shape;381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</a:rPr>
              <a:t>Notice that the worst-case runtime in the comparison sorts on an N element array listed above are lower bounded by ϴ(N logN). Can there be a sort that has a worst-case faster than ϴ(N logN)?</a:t>
            </a:r>
            <a:endParaRPr b="1" sz="2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</a:t>
            </a:r>
            <a:endParaRPr/>
          </a:p>
        </p:txBody>
      </p:sp>
      <p:sp>
        <p:nvSpPr>
          <p:cNvPr id="387" name="Google Shape;387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266328"/>
            <a:ext cx="8597900" cy="19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/>
          <p:nvPr/>
        </p:nvSpPr>
        <p:spPr>
          <a:xfrm>
            <a:off x="437025" y="1268500"/>
            <a:ext cx="83952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2000">
                <a:solidFill>
                  <a:srgbClr val="595959"/>
                </a:solidFill>
              </a:rPr>
              <a:t>Sort by </a:t>
            </a:r>
            <a:r>
              <a:rPr b="1" lang="en" sz="2000">
                <a:solidFill>
                  <a:srgbClr val="595959"/>
                </a:solidFill>
              </a:rPr>
              <a:t>counting </a:t>
            </a:r>
            <a:r>
              <a:rPr lang="en" sz="2000">
                <a:solidFill>
                  <a:srgbClr val="595959"/>
                </a:solidFill>
              </a:rPr>
              <a:t>elements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</p:txBody>
      </p:sp>
      <p:grpSp>
        <p:nvGrpSpPr>
          <p:cNvPr id="400" name="Google Shape;400;p45"/>
          <p:cNvGrpSpPr/>
          <p:nvPr/>
        </p:nvGrpSpPr>
        <p:grpSpPr>
          <a:xfrm>
            <a:off x="2468947" y="4000733"/>
            <a:ext cx="1629315" cy="490116"/>
            <a:chOff x="2381000" y="6442200"/>
            <a:chExt cx="1822500" cy="466200"/>
          </a:xfrm>
        </p:grpSpPr>
        <p:sp>
          <p:nvSpPr>
            <p:cNvPr id="401" name="Google Shape;401;p4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2" name="Google Shape;402;p45"/>
            <p:cNvCxnSpPr>
              <a:endCxn id="40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4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4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5" name="Google Shape;405;p45"/>
          <p:cNvGrpSpPr/>
          <p:nvPr/>
        </p:nvGrpSpPr>
        <p:grpSpPr>
          <a:xfrm>
            <a:off x="4098402" y="4000733"/>
            <a:ext cx="1629315" cy="490116"/>
            <a:chOff x="2381000" y="6442200"/>
            <a:chExt cx="1822500" cy="466200"/>
          </a:xfrm>
        </p:grpSpPr>
        <p:sp>
          <p:nvSpPr>
            <p:cNvPr id="406" name="Google Shape;406;p4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7" name="Google Shape;407;p45"/>
            <p:cNvCxnSpPr>
              <a:endCxn id="40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4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4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0" name="Google Shape;410;p45"/>
          <p:cNvSpPr txBox="1"/>
          <p:nvPr/>
        </p:nvSpPr>
        <p:spPr>
          <a:xfrm>
            <a:off x="2875889" y="4000499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1" name="Google Shape;411;p45"/>
          <p:cNvSpPr txBox="1"/>
          <p:nvPr/>
        </p:nvSpPr>
        <p:spPr>
          <a:xfrm>
            <a:off x="3283840" y="4000600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2" name="Google Shape;412;p45"/>
          <p:cNvSpPr txBox="1"/>
          <p:nvPr/>
        </p:nvSpPr>
        <p:spPr>
          <a:xfrm>
            <a:off x="3691791" y="4000499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3" name="Google Shape;413;p45"/>
          <p:cNvSpPr txBox="1"/>
          <p:nvPr/>
        </p:nvSpPr>
        <p:spPr>
          <a:xfrm>
            <a:off x="4098572" y="4000499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4" name="Google Shape;414;p45"/>
          <p:cNvSpPr txBox="1"/>
          <p:nvPr/>
        </p:nvSpPr>
        <p:spPr>
          <a:xfrm>
            <a:off x="4505380" y="4000600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5" name="Google Shape;415;p45"/>
          <p:cNvSpPr txBox="1"/>
          <p:nvPr/>
        </p:nvSpPr>
        <p:spPr>
          <a:xfrm>
            <a:off x="4913303" y="4000499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6" name="Google Shape;416;p45"/>
          <p:cNvSpPr txBox="1"/>
          <p:nvPr/>
        </p:nvSpPr>
        <p:spPr>
          <a:xfrm>
            <a:off x="5321227" y="4000600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417" name="Google Shape;417;p45"/>
          <p:cNvGrpSpPr/>
          <p:nvPr/>
        </p:nvGrpSpPr>
        <p:grpSpPr>
          <a:xfrm>
            <a:off x="2453476" y="1756595"/>
            <a:ext cx="1629315" cy="490116"/>
            <a:chOff x="2381000" y="6442200"/>
            <a:chExt cx="1822500" cy="466200"/>
          </a:xfrm>
        </p:grpSpPr>
        <p:sp>
          <p:nvSpPr>
            <p:cNvPr id="418" name="Google Shape;418;p4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9" name="Google Shape;419;p45"/>
            <p:cNvCxnSpPr>
              <a:endCxn id="41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4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4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2" name="Google Shape;422;p45"/>
          <p:cNvGrpSpPr/>
          <p:nvPr/>
        </p:nvGrpSpPr>
        <p:grpSpPr>
          <a:xfrm>
            <a:off x="4082930" y="1756595"/>
            <a:ext cx="1629315" cy="490116"/>
            <a:chOff x="2381000" y="6442200"/>
            <a:chExt cx="1822500" cy="466200"/>
          </a:xfrm>
        </p:grpSpPr>
        <p:sp>
          <p:nvSpPr>
            <p:cNvPr id="423" name="Google Shape;423;p4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4" name="Google Shape;424;p45"/>
            <p:cNvCxnSpPr>
              <a:endCxn id="42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4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4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7" name="Google Shape;427;p45"/>
          <p:cNvSpPr txBox="1"/>
          <p:nvPr/>
        </p:nvSpPr>
        <p:spPr>
          <a:xfrm>
            <a:off x="2860417" y="1756361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8" name="Google Shape;428;p45"/>
          <p:cNvSpPr txBox="1"/>
          <p:nvPr/>
        </p:nvSpPr>
        <p:spPr>
          <a:xfrm>
            <a:off x="3268368" y="1756461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9" name="Google Shape;429;p45"/>
          <p:cNvSpPr txBox="1"/>
          <p:nvPr/>
        </p:nvSpPr>
        <p:spPr>
          <a:xfrm>
            <a:off x="3676319" y="1756361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0" name="Google Shape;430;p45"/>
          <p:cNvSpPr txBox="1"/>
          <p:nvPr/>
        </p:nvSpPr>
        <p:spPr>
          <a:xfrm>
            <a:off x="4083100" y="1756361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1" name="Google Shape;431;p45"/>
          <p:cNvSpPr txBox="1"/>
          <p:nvPr/>
        </p:nvSpPr>
        <p:spPr>
          <a:xfrm>
            <a:off x="4489908" y="1756461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2" name="Google Shape;432;p45"/>
          <p:cNvSpPr txBox="1"/>
          <p:nvPr/>
        </p:nvSpPr>
        <p:spPr>
          <a:xfrm>
            <a:off x="4897832" y="1756361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3" name="Google Shape;433;p45"/>
          <p:cNvSpPr txBox="1"/>
          <p:nvPr/>
        </p:nvSpPr>
        <p:spPr>
          <a:xfrm>
            <a:off x="5305755" y="1756461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4" name="Google Shape;434;p45"/>
          <p:cNvSpPr txBox="1"/>
          <p:nvPr/>
        </p:nvSpPr>
        <p:spPr>
          <a:xfrm>
            <a:off x="2453664" y="1756361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35" name="Google Shape;435;p45"/>
          <p:cNvSpPr txBox="1"/>
          <p:nvPr/>
        </p:nvSpPr>
        <p:spPr>
          <a:xfrm>
            <a:off x="2469094" y="4000600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436" name="Google Shape;436;p45"/>
          <p:cNvGrpSpPr/>
          <p:nvPr/>
        </p:nvGrpSpPr>
        <p:grpSpPr>
          <a:xfrm>
            <a:off x="1466869" y="2878689"/>
            <a:ext cx="1629315" cy="490116"/>
            <a:chOff x="2381000" y="6442200"/>
            <a:chExt cx="1822500" cy="466200"/>
          </a:xfrm>
        </p:grpSpPr>
        <p:sp>
          <p:nvSpPr>
            <p:cNvPr id="437" name="Google Shape;437;p4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8" name="Google Shape;438;p45"/>
            <p:cNvCxnSpPr>
              <a:endCxn id="43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4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4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1" name="Google Shape;441;p45"/>
          <p:cNvGrpSpPr/>
          <p:nvPr/>
        </p:nvGrpSpPr>
        <p:grpSpPr>
          <a:xfrm>
            <a:off x="1873668" y="2878689"/>
            <a:ext cx="1629315" cy="490116"/>
            <a:chOff x="2381000" y="6442200"/>
            <a:chExt cx="1822500" cy="466200"/>
          </a:xfrm>
        </p:grpSpPr>
        <p:sp>
          <p:nvSpPr>
            <p:cNvPr id="442" name="Google Shape;442;p4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3" name="Google Shape;443;p45"/>
            <p:cNvCxnSpPr>
              <a:endCxn id="44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4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4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6" name="Google Shape;446;p45"/>
          <p:cNvSpPr txBox="1"/>
          <p:nvPr/>
        </p:nvSpPr>
        <p:spPr>
          <a:xfrm>
            <a:off x="1873810" y="2878455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47" name="Google Shape;447;p45"/>
          <p:cNvSpPr txBox="1"/>
          <p:nvPr/>
        </p:nvSpPr>
        <p:spPr>
          <a:xfrm>
            <a:off x="2281761" y="2878556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48" name="Google Shape;448;p45"/>
          <p:cNvSpPr txBox="1"/>
          <p:nvPr/>
        </p:nvSpPr>
        <p:spPr>
          <a:xfrm>
            <a:off x="2689712" y="2878455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49" name="Google Shape;449;p45"/>
          <p:cNvSpPr txBox="1"/>
          <p:nvPr/>
        </p:nvSpPr>
        <p:spPr>
          <a:xfrm>
            <a:off x="3096493" y="2878455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0" name="Google Shape;450;p45"/>
          <p:cNvSpPr txBox="1"/>
          <p:nvPr/>
        </p:nvSpPr>
        <p:spPr>
          <a:xfrm>
            <a:off x="1467057" y="2878455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1" name="Google Shape;451;p45"/>
          <p:cNvSpPr txBox="1"/>
          <p:nvPr/>
        </p:nvSpPr>
        <p:spPr>
          <a:xfrm>
            <a:off x="1873824" y="2560028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452" name="Google Shape;452;p45"/>
          <p:cNvSpPr txBox="1"/>
          <p:nvPr/>
        </p:nvSpPr>
        <p:spPr>
          <a:xfrm>
            <a:off x="2281775" y="2560094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453" name="Google Shape;453;p45"/>
          <p:cNvSpPr txBox="1"/>
          <p:nvPr/>
        </p:nvSpPr>
        <p:spPr>
          <a:xfrm>
            <a:off x="2689726" y="2560028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454" name="Google Shape;454;p45"/>
          <p:cNvSpPr txBox="1"/>
          <p:nvPr/>
        </p:nvSpPr>
        <p:spPr>
          <a:xfrm>
            <a:off x="3096507" y="2560028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455" name="Google Shape;455;p45"/>
          <p:cNvSpPr txBox="1"/>
          <p:nvPr/>
        </p:nvSpPr>
        <p:spPr>
          <a:xfrm>
            <a:off x="1467071" y="2560028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456" name="Google Shape;456;p45"/>
          <p:cNvGrpSpPr/>
          <p:nvPr/>
        </p:nvGrpSpPr>
        <p:grpSpPr>
          <a:xfrm>
            <a:off x="4997038" y="2878723"/>
            <a:ext cx="1629315" cy="490116"/>
            <a:chOff x="2381000" y="6442200"/>
            <a:chExt cx="1822500" cy="466200"/>
          </a:xfrm>
        </p:grpSpPr>
        <p:sp>
          <p:nvSpPr>
            <p:cNvPr id="457" name="Google Shape;457;p4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8" name="Google Shape;458;p45"/>
            <p:cNvCxnSpPr>
              <a:endCxn id="45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4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4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1" name="Google Shape;461;p45"/>
          <p:cNvGrpSpPr/>
          <p:nvPr/>
        </p:nvGrpSpPr>
        <p:grpSpPr>
          <a:xfrm>
            <a:off x="5403838" y="2878723"/>
            <a:ext cx="1629315" cy="490116"/>
            <a:chOff x="2381000" y="6442200"/>
            <a:chExt cx="1822500" cy="466200"/>
          </a:xfrm>
        </p:grpSpPr>
        <p:sp>
          <p:nvSpPr>
            <p:cNvPr id="462" name="Google Shape;462;p4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3" name="Google Shape;463;p45"/>
            <p:cNvCxnSpPr>
              <a:endCxn id="46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4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4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6" name="Google Shape;466;p45"/>
          <p:cNvSpPr txBox="1"/>
          <p:nvPr/>
        </p:nvSpPr>
        <p:spPr>
          <a:xfrm>
            <a:off x="5403979" y="2878489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67" name="Google Shape;467;p45"/>
          <p:cNvSpPr txBox="1"/>
          <p:nvPr/>
        </p:nvSpPr>
        <p:spPr>
          <a:xfrm>
            <a:off x="5811931" y="2878589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68" name="Google Shape;468;p45"/>
          <p:cNvSpPr txBox="1"/>
          <p:nvPr/>
        </p:nvSpPr>
        <p:spPr>
          <a:xfrm>
            <a:off x="6219882" y="2878489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69" name="Google Shape;469;p45"/>
          <p:cNvSpPr txBox="1"/>
          <p:nvPr/>
        </p:nvSpPr>
        <p:spPr>
          <a:xfrm>
            <a:off x="6626662" y="2878489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70" name="Google Shape;470;p45"/>
          <p:cNvSpPr txBox="1"/>
          <p:nvPr/>
        </p:nvSpPr>
        <p:spPr>
          <a:xfrm>
            <a:off x="4997227" y="2878489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71" name="Google Shape;471;p45"/>
          <p:cNvSpPr txBox="1"/>
          <p:nvPr/>
        </p:nvSpPr>
        <p:spPr>
          <a:xfrm>
            <a:off x="5403993" y="2560062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472" name="Google Shape;472;p45"/>
          <p:cNvSpPr txBox="1"/>
          <p:nvPr/>
        </p:nvSpPr>
        <p:spPr>
          <a:xfrm>
            <a:off x="5811945" y="2560128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473" name="Google Shape;473;p45"/>
          <p:cNvSpPr txBox="1"/>
          <p:nvPr/>
        </p:nvSpPr>
        <p:spPr>
          <a:xfrm>
            <a:off x="6219896" y="2560062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474" name="Google Shape;474;p45"/>
          <p:cNvSpPr txBox="1"/>
          <p:nvPr/>
        </p:nvSpPr>
        <p:spPr>
          <a:xfrm>
            <a:off x="6626676" y="2560062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475" name="Google Shape;475;p45"/>
          <p:cNvSpPr txBox="1"/>
          <p:nvPr/>
        </p:nvSpPr>
        <p:spPr>
          <a:xfrm>
            <a:off x="4997241" y="2560062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476" name="Google Shape;476;p45"/>
          <p:cNvSpPr txBox="1"/>
          <p:nvPr/>
        </p:nvSpPr>
        <p:spPr>
          <a:xfrm>
            <a:off x="446050" y="1756411"/>
            <a:ext cx="1956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477" name="Google Shape;477;p45"/>
          <p:cNvSpPr txBox="1"/>
          <p:nvPr/>
        </p:nvSpPr>
        <p:spPr>
          <a:xfrm>
            <a:off x="696678" y="4000365"/>
            <a:ext cx="1721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478" name="Google Shape;478;p45"/>
          <p:cNvSpPr txBox="1"/>
          <p:nvPr/>
        </p:nvSpPr>
        <p:spPr>
          <a:xfrm>
            <a:off x="446064" y="2878455"/>
            <a:ext cx="9693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479" name="Google Shape;479;p45"/>
          <p:cNvSpPr txBox="1"/>
          <p:nvPr/>
        </p:nvSpPr>
        <p:spPr>
          <a:xfrm>
            <a:off x="3961584" y="2878606"/>
            <a:ext cx="9693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480" name="Google Shape;480;p45"/>
          <p:cNvSpPr txBox="1"/>
          <p:nvPr/>
        </p:nvSpPr>
        <p:spPr>
          <a:xfrm>
            <a:off x="2875875" y="3682106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481" name="Google Shape;481;p45"/>
          <p:cNvSpPr txBox="1"/>
          <p:nvPr/>
        </p:nvSpPr>
        <p:spPr>
          <a:xfrm>
            <a:off x="3283826" y="3682172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482" name="Google Shape;482;p45"/>
          <p:cNvSpPr txBox="1"/>
          <p:nvPr/>
        </p:nvSpPr>
        <p:spPr>
          <a:xfrm>
            <a:off x="3691777" y="3682106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483" name="Google Shape;483;p45"/>
          <p:cNvSpPr txBox="1"/>
          <p:nvPr/>
        </p:nvSpPr>
        <p:spPr>
          <a:xfrm>
            <a:off x="4098558" y="3682106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484" name="Google Shape;484;p45"/>
          <p:cNvSpPr txBox="1"/>
          <p:nvPr/>
        </p:nvSpPr>
        <p:spPr>
          <a:xfrm>
            <a:off x="2469122" y="3682106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485" name="Google Shape;485;p45"/>
          <p:cNvSpPr txBox="1"/>
          <p:nvPr/>
        </p:nvSpPr>
        <p:spPr>
          <a:xfrm>
            <a:off x="4507708" y="3682188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486" name="Google Shape;486;p45"/>
          <p:cNvSpPr txBox="1"/>
          <p:nvPr/>
        </p:nvSpPr>
        <p:spPr>
          <a:xfrm>
            <a:off x="4915659" y="3682123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487" name="Google Shape;487;p45"/>
          <p:cNvSpPr txBox="1"/>
          <p:nvPr/>
        </p:nvSpPr>
        <p:spPr>
          <a:xfrm>
            <a:off x="5322439" y="3682123"/>
            <a:ext cx="406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488" name="Google Shape;488;p45"/>
          <p:cNvSpPr txBox="1"/>
          <p:nvPr/>
        </p:nvSpPr>
        <p:spPr>
          <a:xfrm>
            <a:off x="2453678" y="1266325"/>
            <a:ext cx="40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89" name="Google Shape;489;p45"/>
          <p:cNvSpPr txBox="1"/>
          <p:nvPr/>
        </p:nvSpPr>
        <p:spPr>
          <a:xfrm>
            <a:off x="6219910" y="1476967"/>
            <a:ext cx="2466000" cy="769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Count how many of each key there are.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 </a:t>
            </a:r>
            <a:endParaRPr/>
          </a:p>
        </p:txBody>
      </p:sp>
      <p:grpSp>
        <p:nvGrpSpPr>
          <p:cNvPr id="495" name="Google Shape;495;p46"/>
          <p:cNvGrpSpPr/>
          <p:nvPr/>
        </p:nvGrpSpPr>
        <p:grpSpPr>
          <a:xfrm>
            <a:off x="2437776" y="4002976"/>
            <a:ext cx="1637881" cy="487645"/>
            <a:chOff x="2381000" y="6442200"/>
            <a:chExt cx="1822500" cy="466200"/>
          </a:xfrm>
        </p:grpSpPr>
        <p:sp>
          <p:nvSpPr>
            <p:cNvPr id="496" name="Google Shape;496;p4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7" name="Google Shape;497;p46"/>
            <p:cNvCxnSpPr>
              <a:endCxn id="49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4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4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0" name="Google Shape;500;p46"/>
          <p:cNvGrpSpPr/>
          <p:nvPr/>
        </p:nvGrpSpPr>
        <p:grpSpPr>
          <a:xfrm>
            <a:off x="4075507" y="4002976"/>
            <a:ext cx="1637881" cy="487645"/>
            <a:chOff x="2381000" y="6442200"/>
            <a:chExt cx="1822500" cy="466200"/>
          </a:xfrm>
        </p:grpSpPr>
        <p:sp>
          <p:nvSpPr>
            <p:cNvPr id="501" name="Google Shape;501;p4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2" name="Google Shape;502;p46"/>
            <p:cNvCxnSpPr>
              <a:endCxn id="50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4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4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5" name="Google Shape;505;p46"/>
          <p:cNvSpPr txBox="1"/>
          <p:nvPr/>
        </p:nvSpPr>
        <p:spPr>
          <a:xfrm>
            <a:off x="2846406" y="4002934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06" name="Google Shape;506;p46"/>
          <p:cNvSpPr txBox="1"/>
          <p:nvPr/>
        </p:nvSpPr>
        <p:spPr>
          <a:xfrm>
            <a:off x="3256429" y="4003034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07" name="Google Shape;507;p46"/>
          <p:cNvSpPr txBox="1"/>
          <p:nvPr/>
        </p:nvSpPr>
        <p:spPr>
          <a:xfrm>
            <a:off x="3666453" y="4002934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08" name="Google Shape;508;p46"/>
          <p:cNvSpPr txBox="1"/>
          <p:nvPr/>
        </p:nvSpPr>
        <p:spPr>
          <a:xfrm>
            <a:off x="4075299" y="4002934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09" name="Google Shape;509;p46"/>
          <p:cNvSpPr txBox="1"/>
          <p:nvPr/>
        </p:nvSpPr>
        <p:spPr>
          <a:xfrm>
            <a:off x="4484174" y="4003034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10" name="Google Shape;510;p46"/>
          <p:cNvSpPr txBox="1"/>
          <p:nvPr/>
        </p:nvSpPr>
        <p:spPr>
          <a:xfrm>
            <a:off x="4894169" y="4002934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11" name="Google Shape;511;p46"/>
          <p:cNvSpPr txBox="1"/>
          <p:nvPr/>
        </p:nvSpPr>
        <p:spPr>
          <a:xfrm>
            <a:off x="5304165" y="4003034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512" name="Google Shape;512;p46"/>
          <p:cNvGrpSpPr/>
          <p:nvPr/>
        </p:nvGrpSpPr>
        <p:grpSpPr>
          <a:xfrm>
            <a:off x="2422226" y="1770088"/>
            <a:ext cx="1637881" cy="487645"/>
            <a:chOff x="2381000" y="6442200"/>
            <a:chExt cx="1822500" cy="466200"/>
          </a:xfrm>
        </p:grpSpPr>
        <p:sp>
          <p:nvSpPr>
            <p:cNvPr id="513" name="Google Shape;513;p4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4" name="Google Shape;514;p46"/>
            <p:cNvCxnSpPr>
              <a:endCxn id="51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4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4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7" name="Google Shape;517;p46"/>
          <p:cNvGrpSpPr/>
          <p:nvPr/>
        </p:nvGrpSpPr>
        <p:grpSpPr>
          <a:xfrm>
            <a:off x="4059957" y="1770088"/>
            <a:ext cx="1637881" cy="487645"/>
            <a:chOff x="2381000" y="6442200"/>
            <a:chExt cx="1822500" cy="466200"/>
          </a:xfrm>
        </p:grpSpPr>
        <p:sp>
          <p:nvSpPr>
            <p:cNvPr id="518" name="Google Shape;518;p4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9" name="Google Shape;519;p46"/>
            <p:cNvCxnSpPr>
              <a:endCxn id="51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4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4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2" name="Google Shape;522;p46"/>
          <p:cNvSpPr txBox="1"/>
          <p:nvPr/>
        </p:nvSpPr>
        <p:spPr>
          <a:xfrm>
            <a:off x="2830855" y="1770046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23" name="Google Shape;523;p46"/>
          <p:cNvSpPr txBox="1"/>
          <p:nvPr/>
        </p:nvSpPr>
        <p:spPr>
          <a:xfrm>
            <a:off x="3240879" y="1770146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24" name="Google Shape;524;p46"/>
          <p:cNvSpPr txBox="1"/>
          <p:nvPr/>
        </p:nvSpPr>
        <p:spPr>
          <a:xfrm>
            <a:off x="3650902" y="1770046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25" name="Google Shape;525;p46"/>
          <p:cNvSpPr txBox="1"/>
          <p:nvPr/>
        </p:nvSpPr>
        <p:spPr>
          <a:xfrm>
            <a:off x="4059749" y="1770046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26" name="Google Shape;526;p46"/>
          <p:cNvSpPr txBox="1"/>
          <p:nvPr/>
        </p:nvSpPr>
        <p:spPr>
          <a:xfrm>
            <a:off x="4468624" y="1770146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27" name="Google Shape;527;p46"/>
          <p:cNvSpPr txBox="1"/>
          <p:nvPr/>
        </p:nvSpPr>
        <p:spPr>
          <a:xfrm>
            <a:off x="4878619" y="1770046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28" name="Google Shape;528;p46"/>
          <p:cNvSpPr txBox="1"/>
          <p:nvPr/>
        </p:nvSpPr>
        <p:spPr>
          <a:xfrm>
            <a:off x="5288614" y="1770146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29" name="Google Shape;529;p46"/>
          <p:cNvSpPr txBox="1"/>
          <p:nvPr/>
        </p:nvSpPr>
        <p:spPr>
          <a:xfrm>
            <a:off x="2422037" y="1770046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0" name="Google Shape;530;p46"/>
          <p:cNvSpPr txBox="1"/>
          <p:nvPr/>
        </p:nvSpPr>
        <p:spPr>
          <a:xfrm>
            <a:off x="2437545" y="4003034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531" name="Google Shape;531;p46"/>
          <p:cNvGrpSpPr/>
          <p:nvPr/>
        </p:nvGrpSpPr>
        <p:grpSpPr>
          <a:xfrm>
            <a:off x="1430607" y="2886557"/>
            <a:ext cx="1637881" cy="487645"/>
            <a:chOff x="2381000" y="6442200"/>
            <a:chExt cx="1822500" cy="466200"/>
          </a:xfrm>
        </p:grpSpPr>
        <p:sp>
          <p:nvSpPr>
            <p:cNvPr id="532" name="Google Shape;532;p4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3" name="Google Shape;533;p46"/>
            <p:cNvCxnSpPr>
              <a:endCxn id="53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4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4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6" name="Google Shape;536;p46"/>
          <p:cNvGrpSpPr/>
          <p:nvPr/>
        </p:nvGrpSpPr>
        <p:grpSpPr>
          <a:xfrm>
            <a:off x="1839473" y="2886557"/>
            <a:ext cx="1637881" cy="487645"/>
            <a:chOff x="2381000" y="6442200"/>
            <a:chExt cx="1822500" cy="466200"/>
          </a:xfrm>
        </p:grpSpPr>
        <p:sp>
          <p:nvSpPr>
            <p:cNvPr id="537" name="Google Shape;537;p4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8" name="Google Shape;538;p46"/>
            <p:cNvCxnSpPr>
              <a:endCxn id="53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4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4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1" name="Google Shape;541;p46"/>
          <p:cNvSpPr txBox="1"/>
          <p:nvPr/>
        </p:nvSpPr>
        <p:spPr>
          <a:xfrm>
            <a:off x="1839237" y="2886515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42" name="Google Shape;542;p46"/>
          <p:cNvSpPr txBox="1"/>
          <p:nvPr/>
        </p:nvSpPr>
        <p:spPr>
          <a:xfrm>
            <a:off x="2249260" y="2886615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3" name="Google Shape;543;p46"/>
          <p:cNvSpPr txBox="1"/>
          <p:nvPr/>
        </p:nvSpPr>
        <p:spPr>
          <a:xfrm>
            <a:off x="2659284" y="2886515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44" name="Google Shape;544;p46"/>
          <p:cNvSpPr txBox="1"/>
          <p:nvPr/>
        </p:nvSpPr>
        <p:spPr>
          <a:xfrm>
            <a:off x="3068131" y="2886515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5" name="Google Shape;545;p46"/>
          <p:cNvSpPr txBox="1"/>
          <p:nvPr/>
        </p:nvSpPr>
        <p:spPr>
          <a:xfrm>
            <a:off x="1430418" y="2886515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46" name="Google Shape;546;p46"/>
          <p:cNvSpPr txBox="1"/>
          <p:nvPr/>
        </p:nvSpPr>
        <p:spPr>
          <a:xfrm>
            <a:off x="1839251" y="2569685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547" name="Google Shape;547;p46"/>
          <p:cNvSpPr txBox="1"/>
          <p:nvPr/>
        </p:nvSpPr>
        <p:spPr>
          <a:xfrm>
            <a:off x="2249274" y="2569750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548" name="Google Shape;548;p46"/>
          <p:cNvSpPr txBox="1"/>
          <p:nvPr/>
        </p:nvSpPr>
        <p:spPr>
          <a:xfrm>
            <a:off x="2659298" y="2569685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549" name="Google Shape;549;p46"/>
          <p:cNvSpPr txBox="1"/>
          <p:nvPr/>
        </p:nvSpPr>
        <p:spPr>
          <a:xfrm>
            <a:off x="3068145" y="2569685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550" name="Google Shape;550;p46"/>
          <p:cNvSpPr txBox="1"/>
          <p:nvPr/>
        </p:nvSpPr>
        <p:spPr>
          <a:xfrm>
            <a:off x="1430432" y="2569685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551" name="Google Shape;551;p46"/>
          <p:cNvGrpSpPr/>
          <p:nvPr/>
        </p:nvGrpSpPr>
        <p:grpSpPr>
          <a:xfrm>
            <a:off x="4978708" y="2886590"/>
            <a:ext cx="1637881" cy="487645"/>
            <a:chOff x="2381000" y="6442200"/>
            <a:chExt cx="1822500" cy="466200"/>
          </a:xfrm>
        </p:grpSpPr>
        <p:sp>
          <p:nvSpPr>
            <p:cNvPr id="552" name="Google Shape;552;p4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3" name="Google Shape;553;p46"/>
            <p:cNvCxnSpPr>
              <a:endCxn id="55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6" name="Google Shape;556;p46"/>
          <p:cNvGrpSpPr/>
          <p:nvPr/>
        </p:nvGrpSpPr>
        <p:grpSpPr>
          <a:xfrm>
            <a:off x="5387574" y="2886590"/>
            <a:ext cx="1637881" cy="487645"/>
            <a:chOff x="2381000" y="6442200"/>
            <a:chExt cx="1822500" cy="466200"/>
          </a:xfrm>
        </p:grpSpPr>
        <p:sp>
          <p:nvSpPr>
            <p:cNvPr id="557" name="Google Shape;557;p4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8" name="Google Shape;558;p46"/>
            <p:cNvCxnSpPr>
              <a:endCxn id="55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1" name="Google Shape;561;p46"/>
          <p:cNvSpPr txBox="1"/>
          <p:nvPr/>
        </p:nvSpPr>
        <p:spPr>
          <a:xfrm>
            <a:off x="5387338" y="2886548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62" name="Google Shape;562;p46"/>
          <p:cNvSpPr txBox="1"/>
          <p:nvPr/>
        </p:nvSpPr>
        <p:spPr>
          <a:xfrm>
            <a:off x="5797361" y="2886649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63" name="Google Shape;563;p46"/>
          <p:cNvSpPr txBox="1"/>
          <p:nvPr/>
        </p:nvSpPr>
        <p:spPr>
          <a:xfrm>
            <a:off x="6207385" y="2886548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6616231" y="2886548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65" name="Google Shape;565;p46"/>
          <p:cNvSpPr txBox="1"/>
          <p:nvPr/>
        </p:nvSpPr>
        <p:spPr>
          <a:xfrm>
            <a:off x="4978519" y="2886548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66" name="Google Shape;566;p46"/>
          <p:cNvSpPr txBox="1"/>
          <p:nvPr/>
        </p:nvSpPr>
        <p:spPr>
          <a:xfrm>
            <a:off x="5387352" y="2569718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567" name="Google Shape;567;p46"/>
          <p:cNvSpPr txBox="1"/>
          <p:nvPr/>
        </p:nvSpPr>
        <p:spPr>
          <a:xfrm>
            <a:off x="5797375" y="2569783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568" name="Google Shape;568;p46"/>
          <p:cNvSpPr txBox="1"/>
          <p:nvPr/>
        </p:nvSpPr>
        <p:spPr>
          <a:xfrm>
            <a:off x="6207399" y="2569718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569" name="Google Shape;569;p46"/>
          <p:cNvSpPr txBox="1"/>
          <p:nvPr/>
        </p:nvSpPr>
        <p:spPr>
          <a:xfrm>
            <a:off x="6616245" y="2569718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570" name="Google Shape;570;p46"/>
          <p:cNvSpPr txBox="1"/>
          <p:nvPr/>
        </p:nvSpPr>
        <p:spPr>
          <a:xfrm>
            <a:off x="4978533" y="2569718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571" name="Google Shape;571;p46"/>
          <p:cNvSpPr txBox="1"/>
          <p:nvPr/>
        </p:nvSpPr>
        <p:spPr>
          <a:xfrm>
            <a:off x="404225" y="1770096"/>
            <a:ext cx="1966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572" name="Google Shape;572;p46"/>
          <p:cNvSpPr txBox="1"/>
          <p:nvPr/>
        </p:nvSpPr>
        <p:spPr>
          <a:xfrm>
            <a:off x="656126" y="4002800"/>
            <a:ext cx="1730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573" name="Google Shape;573;p46"/>
          <p:cNvSpPr txBox="1"/>
          <p:nvPr/>
        </p:nvSpPr>
        <p:spPr>
          <a:xfrm>
            <a:off x="404239" y="2886515"/>
            <a:ext cx="974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574" name="Google Shape;574;p46"/>
          <p:cNvSpPr txBox="1"/>
          <p:nvPr/>
        </p:nvSpPr>
        <p:spPr>
          <a:xfrm>
            <a:off x="3937616" y="2886665"/>
            <a:ext cx="974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575" name="Google Shape;575;p46"/>
          <p:cNvSpPr txBox="1"/>
          <p:nvPr/>
        </p:nvSpPr>
        <p:spPr>
          <a:xfrm>
            <a:off x="2846392" y="3686137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576" name="Google Shape;576;p46"/>
          <p:cNvSpPr txBox="1"/>
          <p:nvPr/>
        </p:nvSpPr>
        <p:spPr>
          <a:xfrm>
            <a:off x="3256415" y="3686202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577" name="Google Shape;577;p46"/>
          <p:cNvSpPr txBox="1"/>
          <p:nvPr/>
        </p:nvSpPr>
        <p:spPr>
          <a:xfrm>
            <a:off x="3666439" y="3686137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578" name="Google Shape;578;p46"/>
          <p:cNvSpPr txBox="1"/>
          <p:nvPr/>
        </p:nvSpPr>
        <p:spPr>
          <a:xfrm>
            <a:off x="4075285" y="3686137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579" name="Google Shape;579;p46"/>
          <p:cNvSpPr txBox="1"/>
          <p:nvPr/>
        </p:nvSpPr>
        <p:spPr>
          <a:xfrm>
            <a:off x="2437573" y="3686137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580" name="Google Shape;580;p46"/>
          <p:cNvSpPr txBox="1"/>
          <p:nvPr/>
        </p:nvSpPr>
        <p:spPr>
          <a:xfrm>
            <a:off x="4486514" y="3686219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581" name="Google Shape;581;p46"/>
          <p:cNvSpPr txBox="1"/>
          <p:nvPr/>
        </p:nvSpPr>
        <p:spPr>
          <a:xfrm>
            <a:off x="4896537" y="3686154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582" name="Google Shape;582;p46"/>
          <p:cNvSpPr txBox="1"/>
          <p:nvPr/>
        </p:nvSpPr>
        <p:spPr>
          <a:xfrm>
            <a:off x="5305384" y="3686154"/>
            <a:ext cx="408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583" name="Google Shape;583;p46"/>
          <p:cNvSpPr txBox="1"/>
          <p:nvPr/>
        </p:nvSpPr>
        <p:spPr>
          <a:xfrm>
            <a:off x="2830869" y="1282400"/>
            <a:ext cx="40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584" name="Google Shape;584;p46"/>
          <p:cNvSpPr txBox="1"/>
          <p:nvPr/>
        </p:nvSpPr>
        <p:spPr>
          <a:xfrm>
            <a:off x="6207413" y="1492052"/>
            <a:ext cx="2478600" cy="76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Count how many of each key there are.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47"/>
          <p:cNvGrpSpPr/>
          <p:nvPr/>
        </p:nvGrpSpPr>
        <p:grpSpPr>
          <a:xfrm>
            <a:off x="2428454" y="4002187"/>
            <a:ext cx="1640068" cy="488391"/>
            <a:chOff x="2381000" y="6442200"/>
            <a:chExt cx="1822500" cy="466200"/>
          </a:xfrm>
        </p:grpSpPr>
        <p:sp>
          <p:nvSpPr>
            <p:cNvPr id="591" name="Google Shape;591;p4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2" name="Google Shape;592;p47"/>
            <p:cNvCxnSpPr>
              <a:endCxn id="59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5" name="Google Shape;595;p47"/>
          <p:cNvGrpSpPr/>
          <p:nvPr/>
        </p:nvGrpSpPr>
        <p:grpSpPr>
          <a:xfrm>
            <a:off x="4068560" y="4002187"/>
            <a:ext cx="1640068" cy="488391"/>
            <a:chOff x="2381000" y="6442200"/>
            <a:chExt cx="1822500" cy="466200"/>
          </a:xfrm>
        </p:grpSpPr>
        <p:sp>
          <p:nvSpPr>
            <p:cNvPr id="596" name="Google Shape;596;p4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7" name="Google Shape;597;p47"/>
            <p:cNvCxnSpPr>
              <a:endCxn id="59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0" name="Google Shape;600;p47"/>
          <p:cNvSpPr txBox="1"/>
          <p:nvPr/>
        </p:nvSpPr>
        <p:spPr>
          <a:xfrm>
            <a:off x="2837922" y="4002187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1" name="Google Shape;601;p47"/>
          <p:cNvSpPr txBox="1"/>
          <p:nvPr/>
        </p:nvSpPr>
        <p:spPr>
          <a:xfrm>
            <a:off x="3248540" y="4002287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2" name="Google Shape;602;p47"/>
          <p:cNvSpPr txBox="1"/>
          <p:nvPr/>
        </p:nvSpPr>
        <p:spPr>
          <a:xfrm>
            <a:off x="3659158" y="4002187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47"/>
          <p:cNvSpPr txBox="1"/>
          <p:nvPr/>
        </p:nvSpPr>
        <p:spPr>
          <a:xfrm>
            <a:off x="4068597" y="4002187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4" name="Google Shape;604;p47"/>
          <p:cNvSpPr txBox="1"/>
          <p:nvPr/>
        </p:nvSpPr>
        <p:spPr>
          <a:xfrm>
            <a:off x="4478065" y="4002287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5" name="Google Shape;605;p47"/>
          <p:cNvSpPr txBox="1"/>
          <p:nvPr/>
        </p:nvSpPr>
        <p:spPr>
          <a:xfrm>
            <a:off x="4888655" y="4002187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6" name="Google Shape;606;p47"/>
          <p:cNvSpPr txBox="1"/>
          <p:nvPr/>
        </p:nvSpPr>
        <p:spPr>
          <a:xfrm>
            <a:off x="5299245" y="4002287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607" name="Google Shape;607;p47"/>
          <p:cNvGrpSpPr/>
          <p:nvPr/>
        </p:nvGrpSpPr>
        <p:grpSpPr>
          <a:xfrm>
            <a:off x="2412881" y="1765870"/>
            <a:ext cx="1640068" cy="488391"/>
            <a:chOff x="2381000" y="6442200"/>
            <a:chExt cx="1822500" cy="466200"/>
          </a:xfrm>
        </p:grpSpPr>
        <p:sp>
          <p:nvSpPr>
            <p:cNvPr id="608" name="Google Shape;608;p4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9" name="Google Shape;609;p47"/>
            <p:cNvCxnSpPr>
              <a:endCxn id="60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2" name="Google Shape;612;p47"/>
          <p:cNvGrpSpPr/>
          <p:nvPr/>
        </p:nvGrpSpPr>
        <p:grpSpPr>
          <a:xfrm>
            <a:off x="4052987" y="1765870"/>
            <a:ext cx="1640068" cy="488391"/>
            <a:chOff x="2381000" y="6442200"/>
            <a:chExt cx="1822500" cy="466200"/>
          </a:xfrm>
        </p:grpSpPr>
        <p:sp>
          <p:nvSpPr>
            <p:cNvPr id="613" name="Google Shape;613;p4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4" name="Google Shape;614;p47"/>
            <p:cNvCxnSpPr>
              <a:endCxn id="61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7" name="Google Shape;617;p47"/>
          <p:cNvSpPr txBox="1"/>
          <p:nvPr/>
        </p:nvSpPr>
        <p:spPr>
          <a:xfrm>
            <a:off x="2822349" y="1765870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18" name="Google Shape;618;p47"/>
          <p:cNvSpPr txBox="1"/>
          <p:nvPr/>
        </p:nvSpPr>
        <p:spPr>
          <a:xfrm>
            <a:off x="3232967" y="1765970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19" name="Google Shape;619;p47"/>
          <p:cNvSpPr txBox="1"/>
          <p:nvPr/>
        </p:nvSpPr>
        <p:spPr>
          <a:xfrm>
            <a:off x="3643585" y="1765870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20" name="Google Shape;620;p47"/>
          <p:cNvSpPr txBox="1"/>
          <p:nvPr/>
        </p:nvSpPr>
        <p:spPr>
          <a:xfrm>
            <a:off x="4053024" y="1765870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21" name="Google Shape;621;p47"/>
          <p:cNvSpPr txBox="1"/>
          <p:nvPr/>
        </p:nvSpPr>
        <p:spPr>
          <a:xfrm>
            <a:off x="4462492" y="1765970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2" name="Google Shape;622;p47"/>
          <p:cNvSpPr txBox="1"/>
          <p:nvPr/>
        </p:nvSpPr>
        <p:spPr>
          <a:xfrm>
            <a:off x="4873082" y="1765870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23" name="Google Shape;623;p47"/>
          <p:cNvSpPr txBox="1"/>
          <p:nvPr/>
        </p:nvSpPr>
        <p:spPr>
          <a:xfrm>
            <a:off x="5283672" y="1765970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4" name="Google Shape;624;p47"/>
          <p:cNvSpPr txBox="1"/>
          <p:nvPr/>
        </p:nvSpPr>
        <p:spPr>
          <a:xfrm>
            <a:off x="2412938" y="1765870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25" name="Google Shape;625;p47"/>
          <p:cNvSpPr txBox="1"/>
          <p:nvPr/>
        </p:nvSpPr>
        <p:spPr>
          <a:xfrm>
            <a:off x="2428468" y="4002287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626" name="Google Shape;626;p47"/>
          <p:cNvGrpSpPr/>
          <p:nvPr/>
        </p:nvGrpSpPr>
        <p:grpSpPr>
          <a:xfrm>
            <a:off x="1419825" y="2884054"/>
            <a:ext cx="1640068" cy="488391"/>
            <a:chOff x="2381000" y="6442200"/>
            <a:chExt cx="1822500" cy="466200"/>
          </a:xfrm>
        </p:grpSpPr>
        <p:sp>
          <p:nvSpPr>
            <p:cNvPr id="627" name="Google Shape;627;p4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8" name="Google Shape;628;p47"/>
            <p:cNvCxnSpPr>
              <a:endCxn id="62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1" name="Google Shape;631;p47"/>
          <p:cNvGrpSpPr/>
          <p:nvPr/>
        </p:nvGrpSpPr>
        <p:grpSpPr>
          <a:xfrm>
            <a:off x="1829284" y="2884054"/>
            <a:ext cx="1640068" cy="488391"/>
            <a:chOff x="2381000" y="6442200"/>
            <a:chExt cx="1822500" cy="466200"/>
          </a:xfrm>
        </p:grpSpPr>
        <p:sp>
          <p:nvSpPr>
            <p:cNvPr id="632" name="Google Shape;632;p4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3" name="Google Shape;633;p47"/>
            <p:cNvCxnSpPr>
              <a:endCxn id="63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6" name="Google Shape;636;p47"/>
          <p:cNvSpPr txBox="1"/>
          <p:nvPr/>
        </p:nvSpPr>
        <p:spPr>
          <a:xfrm>
            <a:off x="1829293" y="2884053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7" name="Google Shape;637;p47"/>
          <p:cNvSpPr txBox="1"/>
          <p:nvPr/>
        </p:nvSpPr>
        <p:spPr>
          <a:xfrm>
            <a:off x="2239911" y="2884154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8" name="Google Shape;638;p47"/>
          <p:cNvSpPr txBox="1"/>
          <p:nvPr/>
        </p:nvSpPr>
        <p:spPr>
          <a:xfrm>
            <a:off x="2650529" y="2884053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9" name="Google Shape;639;p47"/>
          <p:cNvSpPr txBox="1"/>
          <p:nvPr/>
        </p:nvSpPr>
        <p:spPr>
          <a:xfrm>
            <a:off x="3059968" y="2884053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40" name="Google Shape;640;p47"/>
          <p:cNvSpPr txBox="1"/>
          <p:nvPr/>
        </p:nvSpPr>
        <p:spPr>
          <a:xfrm>
            <a:off x="1419881" y="2884053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41" name="Google Shape;641;p47"/>
          <p:cNvSpPr txBox="1"/>
          <p:nvPr/>
        </p:nvSpPr>
        <p:spPr>
          <a:xfrm>
            <a:off x="1829307" y="2566737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642" name="Google Shape;642;p47"/>
          <p:cNvSpPr txBox="1"/>
          <p:nvPr/>
        </p:nvSpPr>
        <p:spPr>
          <a:xfrm>
            <a:off x="2239925" y="2566802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643" name="Google Shape;643;p47"/>
          <p:cNvSpPr txBox="1"/>
          <p:nvPr/>
        </p:nvSpPr>
        <p:spPr>
          <a:xfrm>
            <a:off x="2650543" y="2566737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644" name="Google Shape;644;p47"/>
          <p:cNvSpPr txBox="1"/>
          <p:nvPr/>
        </p:nvSpPr>
        <p:spPr>
          <a:xfrm>
            <a:off x="3059982" y="2566737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645" name="Google Shape;645;p47"/>
          <p:cNvSpPr txBox="1"/>
          <p:nvPr/>
        </p:nvSpPr>
        <p:spPr>
          <a:xfrm>
            <a:off x="1419895" y="2566737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646" name="Google Shape;646;p47"/>
          <p:cNvGrpSpPr/>
          <p:nvPr/>
        </p:nvGrpSpPr>
        <p:grpSpPr>
          <a:xfrm>
            <a:off x="4973070" y="2884087"/>
            <a:ext cx="1640068" cy="488391"/>
            <a:chOff x="2381000" y="6442200"/>
            <a:chExt cx="1822500" cy="466200"/>
          </a:xfrm>
        </p:grpSpPr>
        <p:sp>
          <p:nvSpPr>
            <p:cNvPr id="647" name="Google Shape;647;p4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8" name="Google Shape;648;p47"/>
            <p:cNvCxnSpPr>
              <a:endCxn id="64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1" name="Google Shape;651;p47"/>
          <p:cNvGrpSpPr/>
          <p:nvPr/>
        </p:nvGrpSpPr>
        <p:grpSpPr>
          <a:xfrm>
            <a:off x="5382529" y="2884087"/>
            <a:ext cx="1640068" cy="488391"/>
            <a:chOff x="2381000" y="6442200"/>
            <a:chExt cx="1822500" cy="466200"/>
          </a:xfrm>
        </p:grpSpPr>
        <p:sp>
          <p:nvSpPr>
            <p:cNvPr id="652" name="Google Shape;652;p4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3" name="Google Shape;653;p47"/>
            <p:cNvCxnSpPr>
              <a:endCxn id="65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6" name="Google Shape;656;p47"/>
          <p:cNvSpPr txBox="1"/>
          <p:nvPr/>
        </p:nvSpPr>
        <p:spPr>
          <a:xfrm>
            <a:off x="5382538" y="2884087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57" name="Google Shape;657;p47"/>
          <p:cNvSpPr txBox="1"/>
          <p:nvPr/>
        </p:nvSpPr>
        <p:spPr>
          <a:xfrm>
            <a:off x="5793156" y="2884187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58" name="Google Shape;658;p47"/>
          <p:cNvSpPr txBox="1"/>
          <p:nvPr/>
        </p:nvSpPr>
        <p:spPr>
          <a:xfrm>
            <a:off x="6203774" y="2884087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59" name="Google Shape;659;p47"/>
          <p:cNvSpPr txBox="1"/>
          <p:nvPr/>
        </p:nvSpPr>
        <p:spPr>
          <a:xfrm>
            <a:off x="6613214" y="2884087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60" name="Google Shape;660;p47"/>
          <p:cNvSpPr txBox="1"/>
          <p:nvPr/>
        </p:nvSpPr>
        <p:spPr>
          <a:xfrm>
            <a:off x="4973127" y="2884087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61" name="Google Shape;661;p47"/>
          <p:cNvSpPr txBox="1"/>
          <p:nvPr/>
        </p:nvSpPr>
        <p:spPr>
          <a:xfrm>
            <a:off x="5382552" y="2566770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662" name="Google Shape;662;p47"/>
          <p:cNvSpPr txBox="1"/>
          <p:nvPr/>
        </p:nvSpPr>
        <p:spPr>
          <a:xfrm>
            <a:off x="5793170" y="2566835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663" name="Google Shape;663;p47"/>
          <p:cNvSpPr txBox="1"/>
          <p:nvPr/>
        </p:nvSpPr>
        <p:spPr>
          <a:xfrm>
            <a:off x="6203788" y="2566770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664" name="Google Shape;664;p47"/>
          <p:cNvSpPr txBox="1"/>
          <p:nvPr/>
        </p:nvSpPr>
        <p:spPr>
          <a:xfrm>
            <a:off x="6613228" y="2566770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665" name="Google Shape;665;p47"/>
          <p:cNvSpPr txBox="1"/>
          <p:nvPr/>
        </p:nvSpPr>
        <p:spPr>
          <a:xfrm>
            <a:off x="4973141" y="2566770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666" name="Google Shape;666;p47"/>
          <p:cNvSpPr txBox="1"/>
          <p:nvPr/>
        </p:nvSpPr>
        <p:spPr>
          <a:xfrm>
            <a:off x="392200" y="1765920"/>
            <a:ext cx="196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667" name="Google Shape;667;p47"/>
          <p:cNvSpPr txBox="1"/>
          <p:nvPr/>
        </p:nvSpPr>
        <p:spPr>
          <a:xfrm>
            <a:off x="644466" y="4002053"/>
            <a:ext cx="1732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668" name="Google Shape;668;p47"/>
          <p:cNvSpPr txBox="1"/>
          <p:nvPr/>
        </p:nvSpPr>
        <p:spPr>
          <a:xfrm>
            <a:off x="392214" y="2884053"/>
            <a:ext cx="975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669" name="Google Shape;669;p47"/>
          <p:cNvSpPr txBox="1"/>
          <p:nvPr/>
        </p:nvSpPr>
        <p:spPr>
          <a:xfrm>
            <a:off x="3930715" y="2884204"/>
            <a:ext cx="975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670" name="Google Shape;670;p47"/>
          <p:cNvSpPr txBox="1"/>
          <p:nvPr/>
        </p:nvSpPr>
        <p:spPr>
          <a:xfrm>
            <a:off x="2837908" y="3684904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671" name="Google Shape;671;p47"/>
          <p:cNvSpPr txBox="1"/>
          <p:nvPr/>
        </p:nvSpPr>
        <p:spPr>
          <a:xfrm>
            <a:off x="3248526" y="3684969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672" name="Google Shape;672;p47"/>
          <p:cNvSpPr txBox="1"/>
          <p:nvPr/>
        </p:nvSpPr>
        <p:spPr>
          <a:xfrm>
            <a:off x="3659144" y="3684904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673" name="Google Shape;673;p47"/>
          <p:cNvSpPr txBox="1"/>
          <p:nvPr/>
        </p:nvSpPr>
        <p:spPr>
          <a:xfrm>
            <a:off x="4068583" y="3684904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674" name="Google Shape;674;p47"/>
          <p:cNvSpPr txBox="1"/>
          <p:nvPr/>
        </p:nvSpPr>
        <p:spPr>
          <a:xfrm>
            <a:off x="2428496" y="3684904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675" name="Google Shape;675;p47"/>
          <p:cNvSpPr txBox="1"/>
          <p:nvPr/>
        </p:nvSpPr>
        <p:spPr>
          <a:xfrm>
            <a:off x="4480408" y="3684986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676" name="Google Shape;676;p47"/>
          <p:cNvSpPr txBox="1"/>
          <p:nvPr/>
        </p:nvSpPr>
        <p:spPr>
          <a:xfrm>
            <a:off x="4891026" y="3684920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677" name="Google Shape;677;p47"/>
          <p:cNvSpPr txBox="1"/>
          <p:nvPr/>
        </p:nvSpPr>
        <p:spPr>
          <a:xfrm>
            <a:off x="5300465" y="3684920"/>
            <a:ext cx="409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678" name="Google Shape;678;p47"/>
          <p:cNvSpPr txBox="1"/>
          <p:nvPr/>
        </p:nvSpPr>
        <p:spPr>
          <a:xfrm>
            <a:off x="3232981" y="1277475"/>
            <a:ext cx="40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79" name="Google Shape;679;p47"/>
          <p:cNvSpPr txBox="1"/>
          <p:nvPr/>
        </p:nvSpPr>
        <p:spPr>
          <a:xfrm>
            <a:off x="6203802" y="1487449"/>
            <a:ext cx="2482200" cy="766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Count how many of each key there are.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48"/>
          <p:cNvGrpSpPr/>
          <p:nvPr/>
        </p:nvGrpSpPr>
        <p:grpSpPr>
          <a:xfrm>
            <a:off x="2367636" y="4001026"/>
            <a:ext cx="1655923" cy="489790"/>
            <a:chOff x="2381000" y="6442200"/>
            <a:chExt cx="1822500" cy="466200"/>
          </a:xfrm>
        </p:grpSpPr>
        <p:sp>
          <p:nvSpPr>
            <p:cNvPr id="686" name="Google Shape;686;p4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7" name="Google Shape;687;p48"/>
            <p:cNvCxnSpPr>
              <a:endCxn id="68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0" name="Google Shape;690;p48"/>
          <p:cNvGrpSpPr/>
          <p:nvPr/>
        </p:nvGrpSpPr>
        <p:grpSpPr>
          <a:xfrm>
            <a:off x="4023659" y="4001026"/>
            <a:ext cx="1655923" cy="489790"/>
            <a:chOff x="2381000" y="6442200"/>
            <a:chExt cx="1822500" cy="466200"/>
          </a:xfrm>
        </p:grpSpPr>
        <p:sp>
          <p:nvSpPr>
            <p:cNvPr id="691" name="Google Shape;691;p4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2" name="Google Shape;692;p48"/>
            <p:cNvCxnSpPr>
              <a:endCxn id="69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5" name="Google Shape;695;p48"/>
          <p:cNvSpPr txBox="1"/>
          <p:nvPr/>
        </p:nvSpPr>
        <p:spPr>
          <a:xfrm>
            <a:off x="2781157" y="4000812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96" name="Google Shape;696;p48"/>
          <p:cNvSpPr txBox="1"/>
          <p:nvPr/>
        </p:nvSpPr>
        <p:spPr>
          <a:xfrm>
            <a:off x="3195760" y="4000913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97" name="Google Shape;697;p48"/>
          <p:cNvSpPr txBox="1"/>
          <p:nvPr/>
        </p:nvSpPr>
        <p:spPr>
          <a:xfrm>
            <a:off x="3610363" y="4000812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98" name="Google Shape;698;p48"/>
          <p:cNvSpPr txBox="1"/>
          <p:nvPr/>
        </p:nvSpPr>
        <p:spPr>
          <a:xfrm>
            <a:off x="4023776" y="4000812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99" name="Google Shape;699;p48"/>
          <p:cNvSpPr txBox="1"/>
          <p:nvPr/>
        </p:nvSpPr>
        <p:spPr>
          <a:xfrm>
            <a:off x="4437217" y="4000913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00" name="Google Shape;700;p48"/>
          <p:cNvSpPr txBox="1"/>
          <p:nvPr/>
        </p:nvSpPr>
        <p:spPr>
          <a:xfrm>
            <a:off x="4851791" y="4000812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01" name="Google Shape;701;p48"/>
          <p:cNvSpPr txBox="1"/>
          <p:nvPr/>
        </p:nvSpPr>
        <p:spPr>
          <a:xfrm>
            <a:off x="5266366" y="4000913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702" name="Google Shape;702;p48"/>
          <p:cNvGrpSpPr/>
          <p:nvPr/>
        </p:nvGrpSpPr>
        <p:grpSpPr>
          <a:xfrm>
            <a:off x="2351912" y="1758375"/>
            <a:ext cx="1655923" cy="489790"/>
            <a:chOff x="2381000" y="6442200"/>
            <a:chExt cx="1822500" cy="466200"/>
          </a:xfrm>
        </p:grpSpPr>
        <p:sp>
          <p:nvSpPr>
            <p:cNvPr id="703" name="Google Shape;703;p4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4" name="Google Shape;704;p48"/>
            <p:cNvCxnSpPr>
              <a:endCxn id="70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4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4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7" name="Google Shape;707;p48"/>
          <p:cNvGrpSpPr/>
          <p:nvPr/>
        </p:nvGrpSpPr>
        <p:grpSpPr>
          <a:xfrm>
            <a:off x="4007935" y="1758375"/>
            <a:ext cx="1655924" cy="489790"/>
            <a:chOff x="2381000" y="6442200"/>
            <a:chExt cx="1822500" cy="466200"/>
          </a:xfrm>
        </p:grpSpPr>
        <p:sp>
          <p:nvSpPr>
            <p:cNvPr id="708" name="Google Shape;708;p4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9" name="Google Shape;709;p48"/>
            <p:cNvCxnSpPr>
              <a:endCxn id="70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4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4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2" name="Google Shape;712;p48"/>
          <p:cNvSpPr txBox="1"/>
          <p:nvPr/>
        </p:nvSpPr>
        <p:spPr>
          <a:xfrm>
            <a:off x="2765433" y="1758161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13" name="Google Shape;713;p48"/>
          <p:cNvSpPr txBox="1"/>
          <p:nvPr/>
        </p:nvSpPr>
        <p:spPr>
          <a:xfrm>
            <a:off x="3180036" y="1758262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14" name="Google Shape;714;p48"/>
          <p:cNvSpPr txBox="1"/>
          <p:nvPr/>
        </p:nvSpPr>
        <p:spPr>
          <a:xfrm>
            <a:off x="3594639" y="1758161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15" name="Google Shape;715;p48"/>
          <p:cNvSpPr txBox="1"/>
          <p:nvPr/>
        </p:nvSpPr>
        <p:spPr>
          <a:xfrm>
            <a:off x="4008052" y="1758161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16" name="Google Shape;716;p48"/>
          <p:cNvSpPr txBox="1"/>
          <p:nvPr/>
        </p:nvSpPr>
        <p:spPr>
          <a:xfrm>
            <a:off x="4421493" y="1758262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17" name="Google Shape;717;p48"/>
          <p:cNvSpPr txBox="1"/>
          <p:nvPr/>
        </p:nvSpPr>
        <p:spPr>
          <a:xfrm>
            <a:off x="4836067" y="1758161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18" name="Google Shape;718;p48"/>
          <p:cNvSpPr txBox="1"/>
          <p:nvPr/>
        </p:nvSpPr>
        <p:spPr>
          <a:xfrm>
            <a:off x="5250642" y="1758262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19" name="Google Shape;719;p48"/>
          <p:cNvSpPr txBox="1"/>
          <p:nvPr/>
        </p:nvSpPr>
        <p:spPr>
          <a:xfrm>
            <a:off x="2352048" y="1758161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20" name="Google Shape;720;p48"/>
          <p:cNvSpPr txBox="1"/>
          <p:nvPr/>
        </p:nvSpPr>
        <p:spPr>
          <a:xfrm>
            <a:off x="2367730" y="4000913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721" name="Google Shape;721;p48"/>
          <p:cNvGrpSpPr/>
          <p:nvPr/>
        </p:nvGrpSpPr>
        <p:grpSpPr>
          <a:xfrm>
            <a:off x="1349219" y="2879725"/>
            <a:ext cx="1655923" cy="489790"/>
            <a:chOff x="2381000" y="6442200"/>
            <a:chExt cx="1822500" cy="466200"/>
          </a:xfrm>
        </p:grpSpPr>
        <p:sp>
          <p:nvSpPr>
            <p:cNvPr id="722" name="Google Shape;722;p4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3" name="Google Shape;723;p48"/>
            <p:cNvCxnSpPr>
              <a:endCxn id="72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4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4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6" name="Google Shape;726;p48"/>
          <p:cNvGrpSpPr/>
          <p:nvPr/>
        </p:nvGrpSpPr>
        <p:grpSpPr>
          <a:xfrm>
            <a:off x="1762651" y="2879725"/>
            <a:ext cx="1655923" cy="489790"/>
            <a:chOff x="2381000" y="6442200"/>
            <a:chExt cx="1822500" cy="466200"/>
          </a:xfrm>
        </p:grpSpPr>
        <p:sp>
          <p:nvSpPr>
            <p:cNvPr id="727" name="Google Shape;727;p4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8" name="Google Shape;728;p48"/>
            <p:cNvCxnSpPr>
              <a:endCxn id="72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4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4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1" name="Google Shape;731;p48"/>
          <p:cNvSpPr txBox="1"/>
          <p:nvPr/>
        </p:nvSpPr>
        <p:spPr>
          <a:xfrm>
            <a:off x="1762739" y="2879512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2" name="Google Shape;732;p48"/>
          <p:cNvSpPr txBox="1"/>
          <p:nvPr/>
        </p:nvSpPr>
        <p:spPr>
          <a:xfrm>
            <a:off x="2177342" y="2879612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3" name="Google Shape;733;p48"/>
          <p:cNvSpPr txBox="1"/>
          <p:nvPr/>
        </p:nvSpPr>
        <p:spPr>
          <a:xfrm>
            <a:off x="2591945" y="2879512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4" name="Google Shape;734;p48"/>
          <p:cNvSpPr txBox="1"/>
          <p:nvPr/>
        </p:nvSpPr>
        <p:spPr>
          <a:xfrm>
            <a:off x="3005358" y="2879512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5" name="Google Shape;735;p48"/>
          <p:cNvSpPr txBox="1"/>
          <p:nvPr/>
        </p:nvSpPr>
        <p:spPr>
          <a:xfrm>
            <a:off x="1349355" y="2879512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6" name="Google Shape;736;p48"/>
          <p:cNvSpPr txBox="1"/>
          <p:nvPr/>
        </p:nvSpPr>
        <p:spPr>
          <a:xfrm>
            <a:off x="1762753" y="2561296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737" name="Google Shape;737;p48"/>
          <p:cNvSpPr txBox="1"/>
          <p:nvPr/>
        </p:nvSpPr>
        <p:spPr>
          <a:xfrm>
            <a:off x="2177356" y="2561361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738" name="Google Shape;738;p48"/>
          <p:cNvSpPr txBox="1"/>
          <p:nvPr/>
        </p:nvSpPr>
        <p:spPr>
          <a:xfrm>
            <a:off x="2591959" y="2561296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739" name="Google Shape;739;p48"/>
          <p:cNvSpPr txBox="1"/>
          <p:nvPr/>
        </p:nvSpPr>
        <p:spPr>
          <a:xfrm>
            <a:off x="3005372" y="2561296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740" name="Google Shape;740;p48"/>
          <p:cNvSpPr txBox="1"/>
          <p:nvPr/>
        </p:nvSpPr>
        <p:spPr>
          <a:xfrm>
            <a:off x="1349369" y="2561296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741" name="Google Shape;741;p48"/>
          <p:cNvGrpSpPr/>
          <p:nvPr/>
        </p:nvGrpSpPr>
        <p:grpSpPr>
          <a:xfrm>
            <a:off x="4936947" y="2879759"/>
            <a:ext cx="1655924" cy="489790"/>
            <a:chOff x="2381000" y="6442200"/>
            <a:chExt cx="1822500" cy="466200"/>
          </a:xfrm>
        </p:grpSpPr>
        <p:sp>
          <p:nvSpPr>
            <p:cNvPr id="742" name="Google Shape;742;p4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3" name="Google Shape;743;p48"/>
            <p:cNvCxnSpPr>
              <a:endCxn id="74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4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4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6" name="Google Shape;746;p48"/>
          <p:cNvGrpSpPr/>
          <p:nvPr/>
        </p:nvGrpSpPr>
        <p:grpSpPr>
          <a:xfrm>
            <a:off x="5350380" y="2879759"/>
            <a:ext cx="1655924" cy="489790"/>
            <a:chOff x="2381000" y="6442200"/>
            <a:chExt cx="1822500" cy="466200"/>
          </a:xfrm>
        </p:grpSpPr>
        <p:sp>
          <p:nvSpPr>
            <p:cNvPr id="747" name="Google Shape;747;p4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8" name="Google Shape;748;p48"/>
            <p:cNvCxnSpPr>
              <a:endCxn id="74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4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4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1" name="Google Shape;751;p48"/>
          <p:cNvSpPr txBox="1"/>
          <p:nvPr/>
        </p:nvSpPr>
        <p:spPr>
          <a:xfrm>
            <a:off x="5350468" y="2879545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2" name="Google Shape;752;p48"/>
          <p:cNvSpPr txBox="1"/>
          <p:nvPr/>
        </p:nvSpPr>
        <p:spPr>
          <a:xfrm>
            <a:off x="5765071" y="2879646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3" name="Google Shape;753;p48"/>
          <p:cNvSpPr txBox="1"/>
          <p:nvPr/>
        </p:nvSpPr>
        <p:spPr>
          <a:xfrm>
            <a:off x="6179674" y="2879545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4" name="Google Shape;754;p48"/>
          <p:cNvSpPr txBox="1"/>
          <p:nvPr/>
        </p:nvSpPr>
        <p:spPr>
          <a:xfrm>
            <a:off x="6593087" y="2879545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5" name="Google Shape;755;p48"/>
          <p:cNvSpPr txBox="1"/>
          <p:nvPr/>
        </p:nvSpPr>
        <p:spPr>
          <a:xfrm>
            <a:off x="4937083" y="2879545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6" name="Google Shape;756;p48"/>
          <p:cNvSpPr txBox="1"/>
          <p:nvPr/>
        </p:nvSpPr>
        <p:spPr>
          <a:xfrm>
            <a:off x="5350482" y="2561330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757" name="Google Shape;757;p48"/>
          <p:cNvSpPr txBox="1"/>
          <p:nvPr/>
        </p:nvSpPr>
        <p:spPr>
          <a:xfrm>
            <a:off x="5765085" y="2561395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758" name="Google Shape;758;p48"/>
          <p:cNvSpPr txBox="1"/>
          <p:nvPr/>
        </p:nvSpPr>
        <p:spPr>
          <a:xfrm>
            <a:off x="6179688" y="2561330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759" name="Google Shape;759;p48"/>
          <p:cNvSpPr txBox="1"/>
          <p:nvPr/>
        </p:nvSpPr>
        <p:spPr>
          <a:xfrm>
            <a:off x="6593101" y="2561330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760" name="Google Shape;760;p48"/>
          <p:cNvSpPr txBox="1"/>
          <p:nvPr/>
        </p:nvSpPr>
        <p:spPr>
          <a:xfrm>
            <a:off x="4937097" y="2561330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761" name="Google Shape;761;p48"/>
          <p:cNvSpPr txBox="1"/>
          <p:nvPr/>
        </p:nvSpPr>
        <p:spPr>
          <a:xfrm>
            <a:off x="311700" y="1758211"/>
            <a:ext cx="1988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762" name="Google Shape;762;p48"/>
          <p:cNvSpPr txBox="1"/>
          <p:nvPr/>
        </p:nvSpPr>
        <p:spPr>
          <a:xfrm>
            <a:off x="566414" y="4000678"/>
            <a:ext cx="17496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763" name="Google Shape;763;p48"/>
          <p:cNvSpPr txBox="1"/>
          <p:nvPr/>
        </p:nvSpPr>
        <p:spPr>
          <a:xfrm>
            <a:off x="311714" y="2879512"/>
            <a:ext cx="98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764" name="Google Shape;764;p48"/>
          <p:cNvSpPr txBox="1"/>
          <p:nvPr/>
        </p:nvSpPr>
        <p:spPr>
          <a:xfrm>
            <a:off x="3884555" y="2879663"/>
            <a:ext cx="98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765" name="Google Shape;765;p48"/>
          <p:cNvSpPr txBox="1"/>
          <p:nvPr/>
        </p:nvSpPr>
        <p:spPr>
          <a:xfrm>
            <a:off x="2781143" y="3682630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766" name="Google Shape;766;p48"/>
          <p:cNvSpPr txBox="1"/>
          <p:nvPr/>
        </p:nvSpPr>
        <p:spPr>
          <a:xfrm>
            <a:off x="3195746" y="3682695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767" name="Google Shape;767;p48"/>
          <p:cNvSpPr txBox="1"/>
          <p:nvPr/>
        </p:nvSpPr>
        <p:spPr>
          <a:xfrm>
            <a:off x="3610348" y="3682630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768" name="Google Shape;768;p48"/>
          <p:cNvSpPr txBox="1"/>
          <p:nvPr/>
        </p:nvSpPr>
        <p:spPr>
          <a:xfrm>
            <a:off x="4023761" y="3682630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769" name="Google Shape;769;p48"/>
          <p:cNvSpPr txBox="1"/>
          <p:nvPr/>
        </p:nvSpPr>
        <p:spPr>
          <a:xfrm>
            <a:off x="2367758" y="3682630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770" name="Google Shape;770;p48"/>
          <p:cNvSpPr txBox="1"/>
          <p:nvPr/>
        </p:nvSpPr>
        <p:spPr>
          <a:xfrm>
            <a:off x="4439583" y="3682712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771" name="Google Shape;771;p48"/>
          <p:cNvSpPr txBox="1"/>
          <p:nvPr/>
        </p:nvSpPr>
        <p:spPr>
          <a:xfrm>
            <a:off x="4854185" y="3682647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772" name="Google Shape;772;p48"/>
          <p:cNvSpPr txBox="1"/>
          <p:nvPr/>
        </p:nvSpPr>
        <p:spPr>
          <a:xfrm>
            <a:off x="5267598" y="3682647"/>
            <a:ext cx="413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773" name="Google Shape;773;p48"/>
          <p:cNvSpPr txBox="1"/>
          <p:nvPr/>
        </p:nvSpPr>
        <p:spPr>
          <a:xfrm>
            <a:off x="3593477" y="1268450"/>
            <a:ext cx="413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774" name="Google Shape;774;p48"/>
          <p:cNvSpPr txBox="1"/>
          <p:nvPr/>
        </p:nvSpPr>
        <p:spPr>
          <a:xfrm>
            <a:off x="6179702" y="1478952"/>
            <a:ext cx="2506200" cy="7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Count how many of each key there are.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</p:txBody>
      </p:sp>
      <p:grpSp>
        <p:nvGrpSpPr>
          <p:cNvPr id="780" name="Google Shape;780;p49"/>
          <p:cNvGrpSpPr/>
          <p:nvPr/>
        </p:nvGrpSpPr>
        <p:grpSpPr>
          <a:xfrm>
            <a:off x="2367636" y="4002820"/>
            <a:ext cx="1655923" cy="487645"/>
            <a:chOff x="2381000" y="6442200"/>
            <a:chExt cx="1822500" cy="466200"/>
          </a:xfrm>
        </p:grpSpPr>
        <p:sp>
          <p:nvSpPr>
            <p:cNvPr id="781" name="Google Shape;781;p4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2" name="Google Shape;782;p49"/>
            <p:cNvCxnSpPr>
              <a:endCxn id="78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4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4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5" name="Google Shape;785;p49"/>
          <p:cNvGrpSpPr/>
          <p:nvPr/>
        </p:nvGrpSpPr>
        <p:grpSpPr>
          <a:xfrm>
            <a:off x="4023658" y="4002820"/>
            <a:ext cx="1655924" cy="487645"/>
            <a:chOff x="2381000" y="6442200"/>
            <a:chExt cx="1822500" cy="466200"/>
          </a:xfrm>
        </p:grpSpPr>
        <p:sp>
          <p:nvSpPr>
            <p:cNvPr id="786" name="Google Shape;786;p4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7" name="Google Shape;787;p49"/>
            <p:cNvCxnSpPr>
              <a:endCxn id="78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4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4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0" name="Google Shape;790;p49"/>
          <p:cNvSpPr txBox="1"/>
          <p:nvPr/>
        </p:nvSpPr>
        <p:spPr>
          <a:xfrm>
            <a:off x="2781156" y="4002927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1" name="Google Shape;791;p49"/>
          <p:cNvSpPr txBox="1"/>
          <p:nvPr/>
        </p:nvSpPr>
        <p:spPr>
          <a:xfrm>
            <a:off x="3195759" y="4003028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2" name="Google Shape;792;p49"/>
          <p:cNvSpPr txBox="1"/>
          <p:nvPr/>
        </p:nvSpPr>
        <p:spPr>
          <a:xfrm>
            <a:off x="3610362" y="4002927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3" name="Google Shape;793;p49"/>
          <p:cNvSpPr txBox="1"/>
          <p:nvPr/>
        </p:nvSpPr>
        <p:spPr>
          <a:xfrm>
            <a:off x="4023775" y="4002927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4" name="Google Shape;794;p49"/>
          <p:cNvSpPr txBox="1"/>
          <p:nvPr/>
        </p:nvSpPr>
        <p:spPr>
          <a:xfrm>
            <a:off x="4437216" y="4003028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5" name="Google Shape;795;p49"/>
          <p:cNvSpPr txBox="1"/>
          <p:nvPr/>
        </p:nvSpPr>
        <p:spPr>
          <a:xfrm>
            <a:off x="4851790" y="4002927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6" name="Google Shape;796;p49"/>
          <p:cNvSpPr txBox="1"/>
          <p:nvPr/>
        </p:nvSpPr>
        <p:spPr>
          <a:xfrm>
            <a:off x="5266365" y="4003028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797" name="Google Shape;797;p49"/>
          <p:cNvGrpSpPr/>
          <p:nvPr/>
        </p:nvGrpSpPr>
        <p:grpSpPr>
          <a:xfrm>
            <a:off x="2351912" y="1769883"/>
            <a:ext cx="1655923" cy="487645"/>
            <a:chOff x="2381000" y="6442200"/>
            <a:chExt cx="1822500" cy="466200"/>
          </a:xfrm>
        </p:grpSpPr>
        <p:sp>
          <p:nvSpPr>
            <p:cNvPr id="798" name="Google Shape;798;p4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9" name="Google Shape;799;p49"/>
            <p:cNvCxnSpPr>
              <a:endCxn id="79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4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4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2" name="Google Shape;802;p49"/>
          <p:cNvGrpSpPr/>
          <p:nvPr/>
        </p:nvGrpSpPr>
        <p:grpSpPr>
          <a:xfrm>
            <a:off x="4007934" y="1769883"/>
            <a:ext cx="1655924" cy="487645"/>
            <a:chOff x="2381000" y="6442200"/>
            <a:chExt cx="1822500" cy="466200"/>
          </a:xfrm>
        </p:grpSpPr>
        <p:sp>
          <p:nvSpPr>
            <p:cNvPr id="803" name="Google Shape;803;p4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4" name="Google Shape;804;p49"/>
            <p:cNvCxnSpPr>
              <a:endCxn id="80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4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4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7" name="Google Shape;807;p49"/>
          <p:cNvSpPr txBox="1"/>
          <p:nvPr/>
        </p:nvSpPr>
        <p:spPr>
          <a:xfrm>
            <a:off x="2765432" y="1769990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08" name="Google Shape;808;p49"/>
          <p:cNvSpPr txBox="1"/>
          <p:nvPr/>
        </p:nvSpPr>
        <p:spPr>
          <a:xfrm>
            <a:off x="3180035" y="1770090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09" name="Google Shape;809;p49"/>
          <p:cNvSpPr txBox="1"/>
          <p:nvPr/>
        </p:nvSpPr>
        <p:spPr>
          <a:xfrm>
            <a:off x="3594638" y="1769990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10" name="Google Shape;810;p49"/>
          <p:cNvSpPr txBox="1"/>
          <p:nvPr/>
        </p:nvSpPr>
        <p:spPr>
          <a:xfrm>
            <a:off x="4008051" y="1769990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11" name="Google Shape;811;p49"/>
          <p:cNvSpPr txBox="1"/>
          <p:nvPr/>
        </p:nvSpPr>
        <p:spPr>
          <a:xfrm>
            <a:off x="4421492" y="1770090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12" name="Google Shape;812;p49"/>
          <p:cNvSpPr txBox="1"/>
          <p:nvPr/>
        </p:nvSpPr>
        <p:spPr>
          <a:xfrm>
            <a:off x="4836066" y="1769990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13" name="Google Shape;813;p49"/>
          <p:cNvSpPr txBox="1"/>
          <p:nvPr/>
        </p:nvSpPr>
        <p:spPr>
          <a:xfrm>
            <a:off x="5250641" y="1770090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14" name="Google Shape;814;p49"/>
          <p:cNvSpPr txBox="1"/>
          <p:nvPr/>
        </p:nvSpPr>
        <p:spPr>
          <a:xfrm>
            <a:off x="2352048" y="1769990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15" name="Google Shape;815;p49"/>
          <p:cNvSpPr txBox="1"/>
          <p:nvPr/>
        </p:nvSpPr>
        <p:spPr>
          <a:xfrm>
            <a:off x="2367729" y="4003028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816" name="Google Shape;816;p49"/>
          <p:cNvGrpSpPr/>
          <p:nvPr/>
        </p:nvGrpSpPr>
        <p:grpSpPr>
          <a:xfrm>
            <a:off x="1349219" y="2886376"/>
            <a:ext cx="1655923" cy="487645"/>
            <a:chOff x="2381000" y="6442200"/>
            <a:chExt cx="1822500" cy="466200"/>
          </a:xfrm>
        </p:grpSpPr>
        <p:sp>
          <p:nvSpPr>
            <p:cNvPr id="817" name="Google Shape;817;p4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8" name="Google Shape;818;p49"/>
            <p:cNvCxnSpPr>
              <a:endCxn id="81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4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4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1" name="Google Shape;821;p49"/>
          <p:cNvGrpSpPr/>
          <p:nvPr/>
        </p:nvGrpSpPr>
        <p:grpSpPr>
          <a:xfrm>
            <a:off x="1762651" y="2886376"/>
            <a:ext cx="1655924" cy="487645"/>
            <a:chOff x="2381000" y="6442200"/>
            <a:chExt cx="1822500" cy="466200"/>
          </a:xfrm>
        </p:grpSpPr>
        <p:sp>
          <p:nvSpPr>
            <p:cNvPr id="822" name="Google Shape;822;p4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3" name="Google Shape;823;p49"/>
            <p:cNvCxnSpPr>
              <a:endCxn id="82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4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4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6" name="Google Shape;826;p49"/>
          <p:cNvSpPr txBox="1"/>
          <p:nvPr/>
        </p:nvSpPr>
        <p:spPr>
          <a:xfrm>
            <a:off x="1762739" y="2886484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27" name="Google Shape;827;p49"/>
          <p:cNvSpPr txBox="1"/>
          <p:nvPr/>
        </p:nvSpPr>
        <p:spPr>
          <a:xfrm>
            <a:off x="2177342" y="2886584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28" name="Google Shape;828;p49"/>
          <p:cNvSpPr txBox="1"/>
          <p:nvPr/>
        </p:nvSpPr>
        <p:spPr>
          <a:xfrm>
            <a:off x="2591944" y="2886484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9" name="Google Shape;829;p49"/>
          <p:cNvSpPr txBox="1"/>
          <p:nvPr/>
        </p:nvSpPr>
        <p:spPr>
          <a:xfrm>
            <a:off x="3005357" y="2886484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0" name="Google Shape;830;p49"/>
          <p:cNvSpPr txBox="1"/>
          <p:nvPr/>
        </p:nvSpPr>
        <p:spPr>
          <a:xfrm>
            <a:off x="1349354" y="2886484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1" name="Google Shape;831;p49"/>
          <p:cNvSpPr txBox="1"/>
          <p:nvPr/>
        </p:nvSpPr>
        <p:spPr>
          <a:xfrm>
            <a:off x="1762753" y="2569646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832" name="Google Shape;832;p49"/>
          <p:cNvSpPr txBox="1"/>
          <p:nvPr/>
        </p:nvSpPr>
        <p:spPr>
          <a:xfrm>
            <a:off x="2177356" y="2569711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833" name="Google Shape;833;p49"/>
          <p:cNvSpPr txBox="1"/>
          <p:nvPr/>
        </p:nvSpPr>
        <p:spPr>
          <a:xfrm>
            <a:off x="2591959" y="2569646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834" name="Google Shape;834;p49"/>
          <p:cNvSpPr txBox="1"/>
          <p:nvPr/>
        </p:nvSpPr>
        <p:spPr>
          <a:xfrm>
            <a:off x="3005372" y="2569646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835" name="Google Shape;835;p49"/>
          <p:cNvSpPr txBox="1"/>
          <p:nvPr/>
        </p:nvSpPr>
        <p:spPr>
          <a:xfrm>
            <a:off x="1349369" y="2569646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836" name="Google Shape;836;p49"/>
          <p:cNvGrpSpPr/>
          <p:nvPr/>
        </p:nvGrpSpPr>
        <p:grpSpPr>
          <a:xfrm>
            <a:off x="4936947" y="2886410"/>
            <a:ext cx="1655924" cy="487645"/>
            <a:chOff x="2381000" y="6442200"/>
            <a:chExt cx="1822500" cy="466200"/>
          </a:xfrm>
        </p:grpSpPr>
        <p:sp>
          <p:nvSpPr>
            <p:cNvPr id="837" name="Google Shape;837;p4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8" name="Google Shape;838;p49"/>
            <p:cNvCxnSpPr>
              <a:endCxn id="83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4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4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41" name="Google Shape;841;p49"/>
          <p:cNvGrpSpPr/>
          <p:nvPr/>
        </p:nvGrpSpPr>
        <p:grpSpPr>
          <a:xfrm>
            <a:off x="5350379" y="2886410"/>
            <a:ext cx="1655924" cy="487645"/>
            <a:chOff x="2381000" y="6442200"/>
            <a:chExt cx="1822500" cy="466200"/>
          </a:xfrm>
        </p:grpSpPr>
        <p:sp>
          <p:nvSpPr>
            <p:cNvPr id="842" name="Google Shape;842;p4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3" name="Google Shape;843;p49"/>
            <p:cNvCxnSpPr>
              <a:endCxn id="84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4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4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6" name="Google Shape;846;p49"/>
          <p:cNvSpPr txBox="1"/>
          <p:nvPr/>
        </p:nvSpPr>
        <p:spPr>
          <a:xfrm>
            <a:off x="5350467" y="2886517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7" name="Google Shape;847;p49"/>
          <p:cNvSpPr txBox="1"/>
          <p:nvPr/>
        </p:nvSpPr>
        <p:spPr>
          <a:xfrm>
            <a:off x="5765070" y="2886617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8" name="Google Shape;848;p49"/>
          <p:cNvSpPr txBox="1"/>
          <p:nvPr/>
        </p:nvSpPr>
        <p:spPr>
          <a:xfrm>
            <a:off x="6179672" y="2886517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9" name="Google Shape;849;p49"/>
          <p:cNvSpPr txBox="1"/>
          <p:nvPr/>
        </p:nvSpPr>
        <p:spPr>
          <a:xfrm>
            <a:off x="6593085" y="2886517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50" name="Google Shape;850;p49"/>
          <p:cNvSpPr txBox="1"/>
          <p:nvPr/>
        </p:nvSpPr>
        <p:spPr>
          <a:xfrm>
            <a:off x="4937082" y="2886517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51" name="Google Shape;851;p49"/>
          <p:cNvSpPr txBox="1"/>
          <p:nvPr/>
        </p:nvSpPr>
        <p:spPr>
          <a:xfrm>
            <a:off x="5350481" y="2569680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852" name="Google Shape;852;p49"/>
          <p:cNvSpPr txBox="1"/>
          <p:nvPr/>
        </p:nvSpPr>
        <p:spPr>
          <a:xfrm>
            <a:off x="5765084" y="2569745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853" name="Google Shape;853;p49"/>
          <p:cNvSpPr txBox="1"/>
          <p:nvPr/>
        </p:nvSpPr>
        <p:spPr>
          <a:xfrm>
            <a:off x="6179686" y="2569680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854" name="Google Shape;854;p49"/>
          <p:cNvSpPr txBox="1"/>
          <p:nvPr/>
        </p:nvSpPr>
        <p:spPr>
          <a:xfrm>
            <a:off x="6593099" y="2569680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855" name="Google Shape;855;p49"/>
          <p:cNvSpPr txBox="1"/>
          <p:nvPr/>
        </p:nvSpPr>
        <p:spPr>
          <a:xfrm>
            <a:off x="4937096" y="2569680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856" name="Google Shape;856;p49"/>
          <p:cNvSpPr txBox="1"/>
          <p:nvPr/>
        </p:nvSpPr>
        <p:spPr>
          <a:xfrm>
            <a:off x="311700" y="1770040"/>
            <a:ext cx="1988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857" name="Google Shape;857;p49"/>
          <p:cNvSpPr txBox="1"/>
          <p:nvPr/>
        </p:nvSpPr>
        <p:spPr>
          <a:xfrm>
            <a:off x="566414" y="4002794"/>
            <a:ext cx="1749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858" name="Google Shape;858;p49"/>
          <p:cNvSpPr txBox="1"/>
          <p:nvPr/>
        </p:nvSpPr>
        <p:spPr>
          <a:xfrm>
            <a:off x="311714" y="2886484"/>
            <a:ext cx="98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859" name="Google Shape;859;p49"/>
          <p:cNvSpPr txBox="1"/>
          <p:nvPr/>
        </p:nvSpPr>
        <p:spPr>
          <a:xfrm>
            <a:off x="3884554" y="2886634"/>
            <a:ext cx="98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860" name="Google Shape;860;p49"/>
          <p:cNvSpPr txBox="1"/>
          <p:nvPr/>
        </p:nvSpPr>
        <p:spPr>
          <a:xfrm>
            <a:off x="2781142" y="3686124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861" name="Google Shape;861;p49"/>
          <p:cNvSpPr txBox="1"/>
          <p:nvPr/>
        </p:nvSpPr>
        <p:spPr>
          <a:xfrm>
            <a:off x="3195745" y="3686189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862" name="Google Shape;862;p49"/>
          <p:cNvSpPr txBox="1"/>
          <p:nvPr/>
        </p:nvSpPr>
        <p:spPr>
          <a:xfrm>
            <a:off x="3610348" y="3686124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863" name="Google Shape;863;p49"/>
          <p:cNvSpPr txBox="1"/>
          <p:nvPr/>
        </p:nvSpPr>
        <p:spPr>
          <a:xfrm>
            <a:off x="4023760" y="3686124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864" name="Google Shape;864;p49"/>
          <p:cNvSpPr txBox="1"/>
          <p:nvPr/>
        </p:nvSpPr>
        <p:spPr>
          <a:xfrm>
            <a:off x="2367758" y="3686124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865" name="Google Shape;865;p49"/>
          <p:cNvSpPr txBox="1"/>
          <p:nvPr/>
        </p:nvSpPr>
        <p:spPr>
          <a:xfrm>
            <a:off x="4439582" y="3686205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866" name="Google Shape;866;p49"/>
          <p:cNvSpPr txBox="1"/>
          <p:nvPr/>
        </p:nvSpPr>
        <p:spPr>
          <a:xfrm>
            <a:off x="4854184" y="3686140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867" name="Google Shape;867;p49"/>
          <p:cNvSpPr txBox="1"/>
          <p:nvPr/>
        </p:nvSpPr>
        <p:spPr>
          <a:xfrm>
            <a:off x="5267597" y="3686140"/>
            <a:ext cx="413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868" name="Google Shape;868;p49"/>
          <p:cNvSpPr txBox="1"/>
          <p:nvPr/>
        </p:nvSpPr>
        <p:spPr>
          <a:xfrm>
            <a:off x="4008051" y="1282400"/>
            <a:ext cx="4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69" name="Google Shape;869;p49"/>
          <p:cNvSpPr txBox="1"/>
          <p:nvPr/>
        </p:nvSpPr>
        <p:spPr>
          <a:xfrm>
            <a:off x="6179701" y="1491990"/>
            <a:ext cx="2506200" cy="76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Count how many of each key there are.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50"/>
          <p:cNvGrpSpPr/>
          <p:nvPr/>
        </p:nvGrpSpPr>
        <p:grpSpPr>
          <a:xfrm>
            <a:off x="2416448" y="3998545"/>
            <a:ext cx="1643166" cy="491794"/>
            <a:chOff x="2381000" y="6442200"/>
            <a:chExt cx="1822500" cy="466200"/>
          </a:xfrm>
        </p:grpSpPr>
        <p:sp>
          <p:nvSpPr>
            <p:cNvPr id="876" name="Google Shape;876;p5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7" name="Google Shape;877;p50"/>
            <p:cNvCxnSpPr>
              <a:endCxn id="87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5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5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0" name="Google Shape;880;p50"/>
          <p:cNvGrpSpPr/>
          <p:nvPr/>
        </p:nvGrpSpPr>
        <p:grpSpPr>
          <a:xfrm>
            <a:off x="4059690" y="3998545"/>
            <a:ext cx="1643166" cy="491794"/>
            <a:chOff x="2381000" y="6442200"/>
            <a:chExt cx="1822500" cy="466200"/>
          </a:xfrm>
        </p:grpSpPr>
        <p:sp>
          <p:nvSpPr>
            <p:cNvPr id="881" name="Google Shape;881;p5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2" name="Google Shape;882;p50"/>
            <p:cNvCxnSpPr>
              <a:endCxn id="88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5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5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5" name="Google Shape;885;p50"/>
          <p:cNvSpPr txBox="1"/>
          <p:nvPr/>
        </p:nvSpPr>
        <p:spPr>
          <a:xfrm>
            <a:off x="2826748" y="3998774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86" name="Google Shape;886;p50"/>
          <p:cNvSpPr txBox="1"/>
          <p:nvPr/>
        </p:nvSpPr>
        <p:spPr>
          <a:xfrm>
            <a:off x="3238151" y="3998875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87" name="Google Shape;887;p50"/>
          <p:cNvSpPr txBox="1"/>
          <p:nvPr/>
        </p:nvSpPr>
        <p:spPr>
          <a:xfrm>
            <a:off x="3649554" y="3998774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88" name="Google Shape;888;p50"/>
          <p:cNvSpPr txBox="1"/>
          <p:nvPr/>
        </p:nvSpPr>
        <p:spPr>
          <a:xfrm>
            <a:off x="4059776" y="3998774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89" name="Google Shape;889;p50"/>
          <p:cNvSpPr txBox="1"/>
          <p:nvPr/>
        </p:nvSpPr>
        <p:spPr>
          <a:xfrm>
            <a:off x="4470027" y="3998875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90" name="Google Shape;890;p50"/>
          <p:cNvSpPr txBox="1"/>
          <p:nvPr/>
        </p:nvSpPr>
        <p:spPr>
          <a:xfrm>
            <a:off x="4881401" y="3998774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91" name="Google Shape;891;p50"/>
          <p:cNvSpPr txBox="1"/>
          <p:nvPr/>
        </p:nvSpPr>
        <p:spPr>
          <a:xfrm>
            <a:off x="5292776" y="3998875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892" name="Google Shape;892;p50"/>
          <p:cNvGrpSpPr/>
          <p:nvPr/>
        </p:nvGrpSpPr>
        <p:grpSpPr>
          <a:xfrm>
            <a:off x="2400846" y="1746568"/>
            <a:ext cx="1643166" cy="491794"/>
            <a:chOff x="2381000" y="6442200"/>
            <a:chExt cx="1822500" cy="466200"/>
          </a:xfrm>
        </p:grpSpPr>
        <p:sp>
          <p:nvSpPr>
            <p:cNvPr id="893" name="Google Shape;893;p5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4" name="Google Shape;894;p50"/>
            <p:cNvCxnSpPr>
              <a:endCxn id="89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5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5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7" name="Google Shape;897;p50"/>
          <p:cNvGrpSpPr/>
          <p:nvPr/>
        </p:nvGrpSpPr>
        <p:grpSpPr>
          <a:xfrm>
            <a:off x="4044087" y="1746568"/>
            <a:ext cx="1643166" cy="491794"/>
            <a:chOff x="2381000" y="6442200"/>
            <a:chExt cx="1822500" cy="466200"/>
          </a:xfrm>
        </p:grpSpPr>
        <p:sp>
          <p:nvSpPr>
            <p:cNvPr id="898" name="Google Shape;898;p5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9" name="Google Shape;899;p50"/>
            <p:cNvCxnSpPr>
              <a:endCxn id="89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5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5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2" name="Google Shape;902;p50"/>
          <p:cNvSpPr txBox="1"/>
          <p:nvPr/>
        </p:nvSpPr>
        <p:spPr>
          <a:xfrm>
            <a:off x="2811145" y="1746797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03" name="Google Shape;903;p50"/>
          <p:cNvSpPr txBox="1"/>
          <p:nvPr/>
        </p:nvSpPr>
        <p:spPr>
          <a:xfrm>
            <a:off x="3222548" y="1746898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04" name="Google Shape;904;p50"/>
          <p:cNvSpPr txBox="1"/>
          <p:nvPr/>
        </p:nvSpPr>
        <p:spPr>
          <a:xfrm>
            <a:off x="3633951" y="1746797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05" name="Google Shape;905;p50"/>
          <p:cNvSpPr txBox="1"/>
          <p:nvPr/>
        </p:nvSpPr>
        <p:spPr>
          <a:xfrm>
            <a:off x="4044174" y="1746797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06" name="Google Shape;906;p50"/>
          <p:cNvSpPr txBox="1"/>
          <p:nvPr/>
        </p:nvSpPr>
        <p:spPr>
          <a:xfrm>
            <a:off x="4454424" y="1746898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07" name="Google Shape;907;p50"/>
          <p:cNvSpPr txBox="1"/>
          <p:nvPr/>
        </p:nvSpPr>
        <p:spPr>
          <a:xfrm>
            <a:off x="4865799" y="1746797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08" name="Google Shape;908;p50"/>
          <p:cNvSpPr txBox="1"/>
          <p:nvPr/>
        </p:nvSpPr>
        <p:spPr>
          <a:xfrm>
            <a:off x="5277174" y="1746898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09" name="Google Shape;909;p50"/>
          <p:cNvSpPr txBox="1"/>
          <p:nvPr/>
        </p:nvSpPr>
        <p:spPr>
          <a:xfrm>
            <a:off x="2400951" y="1746797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10" name="Google Shape;910;p50"/>
          <p:cNvSpPr txBox="1"/>
          <p:nvPr/>
        </p:nvSpPr>
        <p:spPr>
          <a:xfrm>
            <a:off x="2416512" y="3998875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911" name="Google Shape;911;p50"/>
          <p:cNvGrpSpPr/>
          <p:nvPr/>
        </p:nvGrpSpPr>
        <p:grpSpPr>
          <a:xfrm>
            <a:off x="1405891" y="2872582"/>
            <a:ext cx="1643166" cy="491794"/>
            <a:chOff x="2381000" y="6442200"/>
            <a:chExt cx="1822500" cy="466200"/>
          </a:xfrm>
        </p:grpSpPr>
        <p:sp>
          <p:nvSpPr>
            <p:cNvPr id="912" name="Google Shape;912;p5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3" name="Google Shape;913;p50"/>
            <p:cNvCxnSpPr>
              <a:endCxn id="91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5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5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6" name="Google Shape;916;p50"/>
          <p:cNvGrpSpPr/>
          <p:nvPr/>
        </p:nvGrpSpPr>
        <p:grpSpPr>
          <a:xfrm>
            <a:off x="1816132" y="2872582"/>
            <a:ext cx="1643166" cy="491794"/>
            <a:chOff x="2381000" y="6442200"/>
            <a:chExt cx="1822500" cy="466200"/>
          </a:xfrm>
        </p:grpSpPr>
        <p:sp>
          <p:nvSpPr>
            <p:cNvPr id="917" name="Google Shape;917;p5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8" name="Google Shape;918;p50"/>
            <p:cNvCxnSpPr>
              <a:endCxn id="91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5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5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1" name="Google Shape;921;p50"/>
          <p:cNvSpPr txBox="1"/>
          <p:nvPr/>
        </p:nvSpPr>
        <p:spPr>
          <a:xfrm>
            <a:off x="1816190" y="2872811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2" name="Google Shape;922;p50"/>
          <p:cNvSpPr txBox="1"/>
          <p:nvPr/>
        </p:nvSpPr>
        <p:spPr>
          <a:xfrm>
            <a:off x="2227593" y="2872912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3" name="Google Shape;923;p50"/>
          <p:cNvSpPr txBox="1"/>
          <p:nvPr/>
        </p:nvSpPr>
        <p:spPr>
          <a:xfrm>
            <a:off x="2638996" y="2872811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4" name="Google Shape;924;p50"/>
          <p:cNvSpPr txBox="1"/>
          <p:nvPr/>
        </p:nvSpPr>
        <p:spPr>
          <a:xfrm>
            <a:off x="3049219" y="2872811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5" name="Google Shape;925;p50"/>
          <p:cNvSpPr txBox="1"/>
          <p:nvPr/>
        </p:nvSpPr>
        <p:spPr>
          <a:xfrm>
            <a:off x="1405996" y="2872811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26" name="Google Shape;926;p50"/>
          <p:cNvSpPr txBox="1"/>
          <p:nvPr/>
        </p:nvSpPr>
        <p:spPr>
          <a:xfrm>
            <a:off x="1816204" y="2553272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927" name="Google Shape;927;p50"/>
          <p:cNvSpPr txBox="1"/>
          <p:nvPr/>
        </p:nvSpPr>
        <p:spPr>
          <a:xfrm>
            <a:off x="2227607" y="2553338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928" name="Google Shape;928;p50"/>
          <p:cNvSpPr txBox="1"/>
          <p:nvPr/>
        </p:nvSpPr>
        <p:spPr>
          <a:xfrm>
            <a:off x="2639010" y="2553272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929" name="Google Shape;929;p50"/>
          <p:cNvSpPr txBox="1"/>
          <p:nvPr/>
        </p:nvSpPr>
        <p:spPr>
          <a:xfrm>
            <a:off x="3049233" y="2553272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930" name="Google Shape;930;p50"/>
          <p:cNvSpPr txBox="1"/>
          <p:nvPr/>
        </p:nvSpPr>
        <p:spPr>
          <a:xfrm>
            <a:off x="1406010" y="2553272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931" name="Google Shape;931;p50"/>
          <p:cNvGrpSpPr/>
          <p:nvPr/>
        </p:nvGrpSpPr>
        <p:grpSpPr>
          <a:xfrm>
            <a:off x="4965930" y="2872616"/>
            <a:ext cx="1643166" cy="491794"/>
            <a:chOff x="2381000" y="6442200"/>
            <a:chExt cx="1822500" cy="466200"/>
          </a:xfrm>
        </p:grpSpPr>
        <p:sp>
          <p:nvSpPr>
            <p:cNvPr id="932" name="Google Shape;932;p5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3" name="Google Shape;933;p50"/>
            <p:cNvCxnSpPr>
              <a:endCxn id="93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5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5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6" name="Google Shape;936;p50"/>
          <p:cNvGrpSpPr/>
          <p:nvPr/>
        </p:nvGrpSpPr>
        <p:grpSpPr>
          <a:xfrm>
            <a:off x="5376171" y="2872616"/>
            <a:ext cx="1643166" cy="491794"/>
            <a:chOff x="2381000" y="6442200"/>
            <a:chExt cx="1822500" cy="466200"/>
          </a:xfrm>
        </p:grpSpPr>
        <p:sp>
          <p:nvSpPr>
            <p:cNvPr id="937" name="Google Shape;937;p5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8" name="Google Shape;938;p50"/>
            <p:cNvCxnSpPr>
              <a:endCxn id="93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5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5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1" name="Google Shape;941;p50"/>
          <p:cNvSpPr txBox="1"/>
          <p:nvPr/>
        </p:nvSpPr>
        <p:spPr>
          <a:xfrm>
            <a:off x="5376229" y="2872845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42" name="Google Shape;942;p50"/>
          <p:cNvSpPr txBox="1"/>
          <p:nvPr/>
        </p:nvSpPr>
        <p:spPr>
          <a:xfrm>
            <a:off x="5787632" y="2872946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43" name="Google Shape;943;p50"/>
          <p:cNvSpPr txBox="1"/>
          <p:nvPr/>
        </p:nvSpPr>
        <p:spPr>
          <a:xfrm>
            <a:off x="6199035" y="2872845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44" name="Google Shape;944;p50"/>
          <p:cNvSpPr txBox="1"/>
          <p:nvPr/>
        </p:nvSpPr>
        <p:spPr>
          <a:xfrm>
            <a:off x="6609258" y="2872845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45" name="Google Shape;945;p50"/>
          <p:cNvSpPr txBox="1"/>
          <p:nvPr/>
        </p:nvSpPr>
        <p:spPr>
          <a:xfrm>
            <a:off x="4966035" y="2872845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46" name="Google Shape;946;p50"/>
          <p:cNvSpPr txBox="1"/>
          <p:nvPr/>
        </p:nvSpPr>
        <p:spPr>
          <a:xfrm>
            <a:off x="5376243" y="2553306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947" name="Google Shape;947;p50"/>
          <p:cNvSpPr txBox="1"/>
          <p:nvPr/>
        </p:nvSpPr>
        <p:spPr>
          <a:xfrm>
            <a:off x="5787646" y="2553372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948" name="Google Shape;948;p50"/>
          <p:cNvSpPr txBox="1"/>
          <p:nvPr/>
        </p:nvSpPr>
        <p:spPr>
          <a:xfrm>
            <a:off x="6199049" y="2553306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949" name="Google Shape;949;p50"/>
          <p:cNvSpPr txBox="1"/>
          <p:nvPr/>
        </p:nvSpPr>
        <p:spPr>
          <a:xfrm>
            <a:off x="6609272" y="2553306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950" name="Google Shape;950;p50"/>
          <p:cNvSpPr txBox="1"/>
          <p:nvPr/>
        </p:nvSpPr>
        <p:spPr>
          <a:xfrm>
            <a:off x="4966049" y="2553306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951" name="Google Shape;951;p50"/>
          <p:cNvSpPr txBox="1"/>
          <p:nvPr/>
        </p:nvSpPr>
        <p:spPr>
          <a:xfrm>
            <a:off x="376350" y="1746848"/>
            <a:ext cx="1973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952" name="Google Shape;952;p50"/>
          <p:cNvSpPr txBox="1"/>
          <p:nvPr/>
        </p:nvSpPr>
        <p:spPr>
          <a:xfrm>
            <a:off x="629098" y="3998639"/>
            <a:ext cx="1735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953" name="Google Shape;953;p50"/>
          <p:cNvSpPr txBox="1"/>
          <p:nvPr/>
        </p:nvSpPr>
        <p:spPr>
          <a:xfrm>
            <a:off x="376364" y="2872811"/>
            <a:ext cx="977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954" name="Google Shape;954;p50"/>
          <p:cNvSpPr txBox="1"/>
          <p:nvPr/>
        </p:nvSpPr>
        <p:spPr>
          <a:xfrm>
            <a:off x="3921630" y="2872963"/>
            <a:ext cx="977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955" name="Google Shape;955;p50"/>
          <p:cNvSpPr txBox="1"/>
          <p:nvPr/>
        </p:nvSpPr>
        <p:spPr>
          <a:xfrm>
            <a:off x="2826734" y="3679269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956" name="Google Shape;956;p50"/>
          <p:cNvSpPr txBox="1"/>
          <p:nvPr/>
        </p:nvSpPr>
        <p:spPr>
          <a:xfrm>
            <a:off x="3238137" y="3679335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957" name="Google Shape;957;p50"/>
          <p:cNvSpPr txBox="1"/>
          <p:nvPr/>
        </p:nvSpPr>
        <p:spPr>
          <a:xfrm>
            <a:off x="3649540" y="3679269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958" name="Google Shape;958;p50"/>
          <p:cNvSpPr txBox="1"/>
          <p:nvPr/>
        </p:nvSpPr>
        <p:spPr>
          <a:xfrm>
            <a:off x="4059762" y="3679269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959" name="Google Shape;959;p50"/>
          <p:cNvSpPr txBox="1"/>
          <p:nvPr/>
        </p:nvSpPr>
        <p:spPr>
          <a:xfrm>
            <a:off x="2416540" y="3679269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960" name="Google Shape;960;p50"/>
          <p:cNvSpPr txBox="1"/>
          <p:nvPr/>
        </p:nvSpPr>
        <p:spPr>
          <a:xfrm>
            <a:off x="4472374" y="3679351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961" name="Google Shape;961;p50"/>
          <p:cNvSpPr txBox="1"/>
          <p:nvPr/>
        </p:nvSpPr>
        <p:spPr>
          <a:xfrm>
            <a:off x="4883777" y="3679286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962" name="Google Shape;962;p50"/>
          <p:cNvSpPr txBox="1"/>
          <p:nvPr/>
        </p:nvSpPr>
        <p:spPr>
          <a:xfrm>
            <a:off x="5293999" y="3679286"/>
            <a:ext cx="410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963" name="Google Shape;963;p50"/>
          <p:cNvSpPr txBox="1"/>
          <p:nvPr/>
        </p:nvSpPr>
        <p:spPr>
          <a:xfrm>
            <a:off x="4454986" y="1255050"/>
            <a:ext cx="410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64" name="Google Shape;964;p50"/>
          <p:cNvSpPr txBox="1"/>
          <p:nvPr/>
        </p:nvSpPr>
        <p:spPr>
          <a:xfrm>
            <a:off x="6199063" y="1466427"/>
            <a:ext cx="2487000" cy="772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Count how many of each key there are.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0" name="Google Shape;970;p51"/>
          <p:cNvGrpSpPr/>
          <p:nvPr/>
        </p:nvGrpSpPr>
        <p:grpSpPr>
          <a:xfrm>
            <a:off x="2448095" y="3998582"/>
            <a:ext cx="1634965" cy="491888"/>
            <a:chOff x="2381000" y="6442200"/>
            <a:chExt cx="1822500" cy="466200"/>
          </a:xfrm>
        </p:grpSpPr>
        <p:sp>
          <p:nvSpPr>
            <p:cNvPr id="971" name="Google Shape;971;p5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2" name="Google Shape;972;p51"/>
            <p:cNvCxnSpPr>
              <a:endCxn id="97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5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5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5" name="Google Shape;975;p51"/>
          <p:cNvGrpSpPr/>
          <p:nvPr/>
        </p:nvGrpSpPr>
        <p:grpSpPr>
          <a:xfrm>
            <a:off x="4083066" y="3998582"/>
            <a:ext cx="1634965" cy="491888"/>
            <a:chOff x="2381000" y="6442200"/>
            <a:chExt cx="1822500" cy="466200"/>
          </a:xfrm>
        </p:grpSpPr>
        <p:sp>
          <p:nvSpPr>
            <p:cNvPr id="976" name="Google Shape;976;p5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7" name="Google Shape;977;p51"/>
            <p:cNvCxnSpPr>
              <a:endCxn id="97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5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5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0" name="Google Shape;980;p51"/>
          <p:cNvSpPr txBox="1"/>
          <p:nvPr/>
        </p:nvSpPr>
        <p:spPr>
          <a:xfrm>
            <a:off x="2856240" y="3998700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81" name="Google Shape;981;p51"/>
          <p:cNvSpPr txBox="1"/>
          <p:nvPr/>
        </p:nvSpPr>
        <p:spPr>
          <a:xfrm>
            <a:off x="3265572" y="3998801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82" name="Google Shape;982;p51"/>
          <p:cNvSpPr txBox="1"/>
          <p:nvPr/>
        </p:nvSpPr>
        <p:spPr>
          <a:xfrm>
            <a:off x="3674904" y="3998700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83" name="Google Shape;983;p51"/>
          <p:cNvSpPr txBox="1"/>
          <p:nvPr/>
        </p:nvSpPr>
        <p:spPr>
          <a:xfrm>
            <a:off x="4083062" y="3998700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84" name="Google Shape;984;p51"/>
          <p:cNvSpPr txBox="1"/>
          <p:nvPr/>
        </p:nvSpPr>
        <p:spPr>
          <a:xfrm>
            <a:off x="4491247" y="3998801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85" name="Google Shape;985;p51"/>
          <p:cNvSpPr txBox="1"/>
          <p:nvPr/>
        </p:nvSpPr>
        <p:spPr>
          <a:xfrm>
            <a:off x="4900552" y="3998700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86" name="Google Shape;986;p51"/>
          <p:cNvSpPr txBox="1"/>
          <p:nvPr/>
        </p:nvSpPr>
        <p:spPr>
          <a:xfrm>
            <a:off x="5309856" y="3998801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987" name="Google Shape;987;p51"/>
          <p:cNvGrpSpPr/>
          <p:nvPr/>
        </p:nvGrpSpPr>
        <p:grpSpPr>
          <a:xfrm>
            <a:off x="2432571" y="1746215"/>
            <a:ext cx="1634965" cy="491888"/>
            <a:chOff x="2381000" y="6442200"/>
            <a:chExt cx="1822500" cy="466200"/>
          </a:xfrm>
        </p:grpSpPr>
        <p:sp>
          <p:nvSpPr>
            <p:cNvPr id="988" name="Google Shape;988;p5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9" name="Google Shape;989;p51"/>
            <p:cNvCxnSpPr>
              <a:endCxn id="98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5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5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2" name="Google Shape;992;p51"/>
          <p:cNvGrpSpPr/>
          <p:nvPr/>
        </p:nvGrpSpPr>
        <p:grpSpPr>
          <a:xfrm>
            <a:off x="4067542" y="1746215"/>
            <a:ext cx="1634965" cy="491888"/>
            <a:chOff x="2381000" y="6442200"/>
            <a:chExt cx="1822500" cy="466200"/>
          </a:xfrm>
        </p:grpSpPr>
        <p:sp>
          <p:nvSpPr>
            <p:cNvPr id="993" name="Google Shape;993;p5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4" name="Google Shape;994;p51"/>
            <p:cNvCxnSpPr>
              <a:endCxn id="99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5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5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97" name="Google Shape;997;p51"/>
          <p:cNvSpPr txBox="1"/>
          <p:nvPr/>
        </p:nvSpPr>
        <p:spPr>
          <a:xfrm>
            <a:off x="2840715" y="1746333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98" name="Google Shape;998;p51"/>
          <p:cNvSpPr txBox="1"/>
          <p:nvPr/>
        </p:nvSpPr>
        <p:spPr>
          <a:xfrm>
            <a:off x="3250048" y="1746434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9" name="Google Shape;999;p51"/>
          <p:cNvSpPr txBox="1"/>
          <p:nvPr/>
        </p:nvSpPr>
        <p:spPr>
          <a:xfrm>
            <a:off x="3659380" y="1746333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00" name="Google Shape;1000;p51"/>
          <p:cNvSpPr txBox="1"/>
          <p:nvPr/>
        </p:nvSpPr>
        <p:spPr>
          <a:xfrm>
            <a:off x="4067538" y="1746333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01" name="Google Shape;1001;p51"/>
          <p:cNvSpPr txBox="1"/>
          <p:nvPr/>
        </p:nvSpPr>
        <p:spPr>
          <a:xfrm>
            <a:off x="4475723" y="1746434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02" name="Google Shape;1002;p51"/>
          <p:cNvSpPr txBox="1"/>
          <p:nvPr/>
        </p:nvSpPr>
        <p:spPr>
          <a:xfrm>
            <a:off x="4885028" y="1746333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03" name="Google Shape;1003;p51"/>
          <p:cNvSpPr txBox="1"/>
          <p:nvPr/>
        </p:nvSpPr>
        <p:spPr>
          <a:xfrm>
            <a:off x="5294332" y="1746434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04" name="Google Shape;1004;p51"/>
          <p:cNvSpPr txBox="1"/>
          <p:nvPr/>
        </p:nvSpPr>
        <p:spPr>
          <a:xfrm>
            <a:off x="2432586" y="1746333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05" name="Google Shape;1005;p51"/>
          <p:cNvSpPr txBox="1"/>
          <p:nvPr/>
        </p:nvSpPr>
        <p:spPr>
          <a:xfrm>
            <a:off x="2448068" y="3998801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006" name="Google Shape;1006;p51"/>
          <p:cNvGrpSpPr/>
          <p:nvPr/>
        </p:nvGrpSpPr>
        <p:grpSpPr>
          <a:xfrm>
            <a:off x="1442624" y="2872424"/>
            <a:ext cx="1634965" cy="491888"/>
            <a:chOff x="2381000" y="6442200"/>
            <a:chExt cx="1822500" cy="466200"/>
          </a:xfrm>
        </p:grpSpPr>
        <p:sp>
          <p:nvSpPr>
            <p:cNvPr id="1007" name="Google Shape;1007;p5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8" name="Google Shape;1008;p51"/>
            <p:cNvCxnSpPr>
              <a:endCxn id="100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5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5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1" name="Google Shape;1011;p51"/>
          <p:cNvGrpSpPr/>
          <p:nvPr/>
        </p:nvGrpSpPr>
        <p:grpSpPr>
          <a:xfrm>
            <a:off x="1850801" y="2872424"/>
            <a:ext cx="1634965" cy="491888"/>
            <a:chOff x="2381000" y="6442200"/>
            <a:chExt cx="1822500" cy="466200"/>
          </a:xfrm>
        </p:grpSpPr>
        <p:sp>
          <p:nvSpPr>
            <p:cNvPr id="1012" name="Google Shape;1012;p5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3" name="Google Shape;1013;p51"/>
            <p:cNvCxnSpPr>
              <a:endCxn id="101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5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5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6" name="Google Shape;1016;p51"/>
          <p:cNvSpPr txBox="1"/>
          <p:nvPr/>
        </p:nvSpPr>
        <p:spPr>
          <a:xfrm>
            <a:off x="1850768" y="2872542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7" name="Google Shape;1017;p51"/>
          <p:cNvSpPr txBox="1"/>
          <p:nvPr/>
        </p:nvSpPr>
        <p:spPr>
          <a:xfrm>
            <a:off x="2260101" y="2872643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8" name="Google Shape;1018;p51"/>
          <p:cNvSpPr txBox="1"/>
          <p:nvPr/>
        </p:nvSpPr>
        <p:spPr>
          <a:xfrm>
            <a:off x="2669433" y="2872542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9" name="Google Shape;1019;p51"/>
          <p:cNvSpPr txBox="1"/>
          <p:nvPr/>
        </p:nvSpPr>
        <p:spPr>
          <a:xfrm>
            <a:off x="3077591" y="2872542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0" name="Google Shape;1020;p51"/>
          <p:cNvSpPr txBox="1"/>
          <p:nvPr/>
        </p:nvSpPr>
        <p:spPr>
          <a:xfrm>
            <a:off x="1442639" y="2872542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21" name="Google Shape;1021;p51"/>
          <p:cNvSpPr txBox="1"/>
          <p:nvPr/>
        </p:nvSpPr>
        <p:spPr>
          <a:xfrm>
            <a:off x="1850782" y="2552948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022" name="Google Shape;1022;p51"/>
          <p:cNvSpPr txBox="1"/>
          <p:nvPr/>
        </p:nvSpPr>
        <p:spPr>
          <a:xfrm>
            <a:off x="2260115" y="2553013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023" name="Google Shape;1023;p51"/>
          <p:cNvSpPr txBox="1"/>
          <p:nvPr/>
        </p:nvSpPr>
        <p:spPr>
          <a:xfrm>
            <a:off x="2669447" y="2552948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024" name="Google Shape;1024;p51"/>
          <p:cNvSpPr txBox="1"/>
          <p:nvPr/>
        </p:nvSpPr>
        <p:spPr>
          <a:xfrm>
            <a:off x="3077605" y="2552948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025" name="Google Shape;1025;p51"/>
          <p:cNvSpPr txBox="1"/>
          <p:nvPr/>
        </p:nvSpPr>
        <p:spPr>
          <a:xfrm>
            <a:off x="1442653" y="2552948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1026" name="Google Shape;1026;p51"/>
          <p:cNvGrpSpPr/>
          <p:nvPr/>
        </p:nvGrpSpPr>
        <p:grpSpPr>
          <a:xfrm>
            <a:off x="4984745" y="2872457"/>
            <a:ext cx="1634965" cy="491888"/>
            <a:chOff x="2381000" y="6442200"/>
            <a:chExt cx="1822500" cy="466200"/>
          </a:xfrm>
        </p:grpSpPr>
        <p:sp>
          <p:nvSpPr>
            <p:cNvPr id="1027" name="Google Shape;1027;p5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51"/>
            <p:cNvCxnSpPr>
              <a:endCxn id="102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5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5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1" name="Google Shape;1031;p51"/>
          <p:cNvGrpSpPr/>
          <p:nvPr/>
        </p:nvGrpSpPr>
        <p:grpSpPr>
          <a:xfrm>
            <a:off x="5392922" y="2872457"/>
            <a:ext cx="1634965" cy="491888"/>
            <a:chOff x="2381000" y="6442200"/>
            <a:chExt cx="1822500" cy="466200"/>
          </a:xfrm>
        </p:grpSpPr>
        <p:sp>
          <p:nvSpPr>
            <p:cNvPr id="1032" name="Google Shape;1032;p5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3" name="Google Shape;1033;p51"/>
            <p:cNvCxnSpPr>
              <a:endCxn id="103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5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5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6" name="Google Shape;1036;p51"/>
          <p:cNvSpPr txBox="1"/>
          <p:nvPr/>
        </p:nvSpPr>
        <p:spPr>
          <a:xfrm>
            <a:off x="5392889" y="2872575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37" name="Google Shape;1037;p51"/>
          <p:cNvSpPr txBox="1"/>
          <p:nvPr/>
        </p:nvSpPr>
        <p:spPr>
          <a:xfrm>
            <a:off x="5802221" y="2872677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38" name="Google Shape;1038;p51"/>
          <p:cNvSpPr txBox="1"/>
          <p:nvPr/>
        </p:nvSpPr>
        <p:spPr>
          <a:xfrm>
            <a:off x="6211554" y="2872575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39" name="Google Shape;1039;p51"/>
          <p:cNvSpPr txBox="1"/>
          <p:nvPr/>
        </p:nvSpPr>
        <p:spPr>
          <a:xfrm>
            <a:off x="6619711" y="2872575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40" name="Google Shape;1040;p51"/>
          <p:cNvSpPr txBox="1"/>
          <p:nvPr/>
        </p:nvSpPr>
        <p:spPr>
          <a:xfrm>
            <a:off x="4984759" y="2872575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41" name="Google Shape;1041;p51"/>
          <p:cNvSpPr txBox="1"/>
          <p:nvPr/>
        </p:nvSpPr>
        <p:spPr>
          <a:xfrm>
            <a:off x="5392903" y="2552981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042" name="Google Shape;1042;p51"/>
          <p:cNvSpPr txBox="1"/>
          <p:nvPr/>
        </p:nvSpPr>
        <p:spPr>
          <a:xfrm>
            <a:off x="5802235" y="2553047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043" name="Google Shape;1043;p51"/>
          <p:cNvSpPr txBox="1"/>
          <p:nvPr/>
        </p:nvSpPr>
        <p:spPr>
          <a:xfrm>
            <a:off x="6211568" y="2552981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044" name="Google Shape;1044;p51"/>
          <p:cNvSpPr txBox="1"/>
          <p:nvPr/>
        </p:nvSpPr>
        <p:spPr>
          <a:xfrm>
            <a:off x="6619725" y="2552981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045" name="Google Shape;1045;p51"/>
          <p:cNvSpPr txBox="1"/>
          <p:nvPr/>
        </p:nvSpPr>
        <p:spPr>
          <a:xfrm>
            <a:off x="4984773" y="2552981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046" name="Google Shape;1046;p51"/>
          <p:cNvSpPr txBox="1"/>
          <p:nvPr/>
        </p:nvSpPr>
        <p:spPr>
          <a:xfrm>
            <a:off x="418175" y="1746383"/>
            <a:ext cx="19632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047" name="Google Shape;1047;p51"/>
          <p:cNvSpPr txBox="1"/>
          <p:nvPr/>
        </p:nvSpPr>
        <p:spPr>
          <a:xfrm>
            <a:off x="669651" y="3998565"/>
            <a:ext cx="1727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048" name="Google Shape;1048;p51"/>
          <p:cNvSpPr txBox="1"/>
          <p:nvPr/>
        </p:nvSpPr>
        <p:spPr>
          <a:xfrm>
            <a:off x="418189" y="2872542"/>
            <a:ext cx="972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049" name="Google Shape;1049;p51"/>
          <p:cNvSpPr txBox="1"/>
          <p:nvPr/>
        </p:nvSpPr>
        <p:spPr>
          <a:xfrm>
            <a:off x="3945611" y="2872693"/>
            <a:ext cx="972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050" name="Google Shape;1050;p51"/>
          <p:cNvSpPr txBox="1"/>
          <p:nvPr/>
        </p:nvSpPr>
        <p:spPr>
          <a:xfrm>
            <a:off x="2856226" y="3679139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051" name="Google Shape;1051;p51"/>
          <p:cNvSpPr txBox="1"/>
          <p:nvPr/>
        </p:nvSpPr>
        <p:spPr>
          <a:xfrm>
            <a:off x="3265558" y="3679205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052" name="Google Shape;1052;p51"/>
          <p:cNvSpPr txBox="1"/>
          <p:nvPr/>
        </p:nvSpPr>
        <p:spPr>
          <a:xfrm>
            <a:off x="3674890" y="3679139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053" name="Google Shape;1053;p51"/>
          <p:cNvSpPr txBox="1"/>
          <p:nvPr/>
        </p:nvSpPr>
        <p:spPr>
          <a:xfrm>
            <a:off x="4083048" y="3679139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054" name="Google Shape;1054;p51"/>
          <p:cNvSpPr txBox="1"/>
          <p:nvPr/>
        </p:nvSpPr>
        <p:spPr>
          <a:xfrm>
            <a:off x="2448096" y="3679139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055" name="Google Shape;1055;p51"/>
          <p:cNvSpPr txBox="1"/>
          <p:nvPr/>
        </p:nvSpPr>
        <p:spPr>
          <a:xfrm>
            <a:off x="4493583" y="3679222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1056" name="Google Shape;1056;p51"/>
          <p:cNvSpPr txBox="1"/>
          <p:nvPr/>
        </p:nvSpPr>
        <p:spPr>
          <a:xfrm>
            <a:off x="4902915" y="3679156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1057" name="Google Shape;1057;p51"/>
          <p:cNvSpPr txBox="1"/>
          <p:nvPr/>
        </p:nvSpPr>
        <p:spPr>
          <a:xfrm>
            <a:off x="5311073" y="3679156"/>
            <a:ext cx="40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1058" name="Google Shape;1058;p51"/>
          <p:cNvSpPr txBox="1"/>
          <p:nvPr/>
        </p:nvSpPr>
        <p:spPr>
          <a:xfrm>
            <a:off x="4885028" y="1254500"/>
            <a:ext cx="4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59" name="Google Shape;1059;p51"/>
          <p:cNvSpPr txBox="1"/>
          <p:nvPr/>
        </p:nvSpPr>
        <p:spPr>
          <a:xfrm>
            <a:off x="6211582" y="1465914"/>
            <a:ext cx="2474700" cy="77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Count how many of each key there are.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Algorithm</a:t>
            </a:r>
            <a:r>
              <a:rPr lang="en"/>
              <a:t>: </a:t>
            </a:r>
            <a:r>
              <a:rPr lang="en"/>
              <a:t>Pick a pivot</a:t>
            </a:r>
            <a:r>
              <a:rPr lang="en"/>
              <a:t>, p</a:t>
            </a:r>
            <a:r>
              <a:rPr lang="en"/>
              <a:t>artition elements based on the pivot</a:t>
            </a:r>
            <a:r>
              <a:rPr lang="en"/>
              <a:t>, repeat on partitions as long as they include more than one element, then combine partitions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pick a pivot?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Always pick the leftmost/rightmost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Randomly pick an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partition?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Three way merge</a:t>
            </a:r>
            <a:r>
              <a:rPr lang="en"/>
              <a:t>: split into the less than, equal, and greater than partition (auxiliary arrays)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Hoare</a:t>
            </a:r>
            <a:r>
              <a:rPr lang="en"/>
              <a:t>: split into less than or equal to and greater than partition (in place)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Runtime</a:t>
            </a:r>
            <a:r>
              <a:rPr lang="en"/>
              <a:t>: (which part of the algorithm most heavily influences the runtime?)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Pivot choice!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case: Theta(NlogN)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Worst case: Theta(N^2)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5" name="Google Shape;1065;p52"/>
          <p:cNvGrpSpPr/>
          <p:nvPr/>
        </p:nvGrpSpPr>
        <p:grpSpPr>
          <a:xfrm>
            <a:off x="2490275" y="3996866"/>
            <a:ext cx="1624030" cy="494032"/>
            <a:chOff x="2381000" y="6442200"/>
            <a:chExt cx="1822500" cy="466200"/>
          </a:xfrm>
        </p:grpSpPr>
        <p:sp>
          <p:nvSpPr>
            <p:cNvPr id="1066" name="Google Shape;1066;p5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7" name="Google Shape;1067;p52"/>
            <p:cNvCxnSpPr>
              <a:endCxn id="106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5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5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0" name="Google Shape;1070;p52"/>
          <p:cNvGrpSpPr/>
          <p:nvPr/>
        </p:nvGrpSpPr>
        <p:grpSpPr>
          <a:xfrm>
            <a:off x="4114220" y="3996866"/>
            <a:ext cx="1624030" cy="494032"/>
            <a:chOff x="2381000" y="6442200"/>
            <a:chExt cx="1822500" cy="466200"/>
          </a:xfrm>
        </p:grpSpPr>
        <p:sp>
          <p:nvSpPr>
            <p:cNvPr id="1071" name="Google Shape;1071;p5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2" name="Google Shape;1072;p52"/>
            <p:cNvCxnSpPr>
              <a:endCxn id="107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5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5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5" name="Google Shape;1075;p52"/>
          <p:cNvSpPr txBox="1"/>
          <p:nvPr/>
        </p:nvSpPr>
        <p:spPr>
          <a:xfrm>
            <a:off x="2895549" y="3996572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6" name="Google Shape;1076;p52"/>
          <p:cNvSpPr txBox="1"/>
          <p:nvPr/>
        </p:nvSpPr>
        <p:spPr>
          <a:xfrm>
            <a:off x="3302121" y="3996674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7" name="Google Shape;1077;p52"/>
          <p:cNvSpPr txBox="1"/>
          <p:nvPr/>
        </p:nvSpPr>
        <p:spPr>
          <a:xfrm>
            <a:off x="3708693" y="3996572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8" name="Google Shape;1078;p52"/>
          <p:cNvSpPr txBox="1"/>
          <p:nvPr/>
        </p:nvSpPr>
        <p:spPr>
          <a:xfrm>
            <a:off x="4114098" y="3996572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9" name="Google Shape;1079;p52"/>
          <p:cNvSpPr txBox="1"/>
          <p:nvPr/>
        </p:nvSpPr>
        <p:spPr>
          <a:xfrm>
            <a:off x="4519531" y="3996674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80" name="Google Shape;1080;p52"/>
          <p:cNvSpPr txBox="1"/>
          <p:nvPr/>
        </p:nvSpPr>
        <p:spPr>
          <a:xfrm>
            <a:off x="4926075" y="3996572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81" name="Google Shape;1081;p52"/>
          <p:cNvSpPr txBox="1"/>
          <p:nvPr/>
        </p:nvSpPr>
        <p:spPr>
          <a:xfrm>
            <a:off x="5332620" y="3996674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082" name="Google Shape;1082;p52"/>
          <p:cNvGrpSpPr/>
          <p:nvPr/>
        </p:nvGrpSpPr>
        <p:grpSpPr>
          <a:xfrm>
            <a:off x="2474855" y="1734815"/>
            <a:ext cx="1624030" cy="494032"/>
            <a:chOff x="2381000" y="6442200"/>
            <a:chExt cx="1822500" cy="466200"/>
          </a:xfrm>
        </p:grpSpPr>
        <p:sp>
          <p:nvSpPr>
            <p:cNvPr id="1083" name="Google Shape;1083;p5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4" name="Google Shape;1084;p52"/>
            <p:cNvCxnSpPr>
              <a:endCxn id="108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5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5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7" name="Google Shape;1087;p52"/>
          <p:cNvGrpSpPr/>
          <p:nvPr/>
        </p:nvGrpSpPr>
        <p:grpSpPr>
          <a:xfrm>
            <a:off x="4098801" y="1734815"/>
            <a:ext cx="1624030" cy="494032"/>
            <a:chOff x="2381000" y="6442200"/>
            <a:chExt cx="1822500" cy="466200"/>
          </a:xfrm>
        </p:grpSpPr>
        <p:sp>
          <p:nvSpPr>
            <p:cNvPr id="1088" name="Google Shape;1088;p5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9" name="Google Shape;1089;p52"/>
            <p:cNvCxnSpPr>
              <a:endCxn id="108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5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5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2" name="Google Shape;1092;p52"/>
          <p:cNvSpPr txBox="1"/>
          <p:nvPr/>
        </p:nvSpPr>
        <p:spPr>
          <a:xfrm>
            <a:off x="2880129" y="1734522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93" name="Google Shape;1093;p52"/>
          <p:cNvSpPr txBox="1"/>
          <p:nvPr/>
        </p:nvSpPr>
        <p:spPr>
          <a:xfrm>
            <a:off x="3286701" y="1734624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4" name="Google Shape;1094;p52"/>
          <p:cNvSpPr txBox="1"/>
          <p:nvPr/>
        </p:nvSpPr>
        <p:spPr>
          <a:xfrm>
            <a:off x="3693273" y="1734522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5" name="Google Shape;1095;p52"/>
          <p:cNvSpPr txBox="1"/>
          <p:nvPr/>
        </p:nvSpPr>
        <p:spPr>
          <a:xfrm>
            <a:off x="4098679" y="1734522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96" name="Google Shape;1096;p52"/>
          <p:cNvSpPr txBox="1"/>
          <p:nvPr/>
        </p:nvSpPr>
        <p:spPr>
          <a:xfrm>
            <a:off x="4504112" y="1734624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7" name="Google Shape;1097;p52"/>
          <p:cNvSpPr txBox="1"/>
          <p:nvPr/>
        </p:nvSpPr>
        <p:spPr>
          <a:xfrm>
            <a:off x="4910656" y="1734522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8" name="Google Shape;1098;p52"/>
          <p:cNvSpPr txBox="1"/>
          <p:nvPr/>
        </p:nvSpPr>
        <p:spPr>
          <a:xfrm>
            <a:off x="5317200" y="1734624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9" name="Google Shape;1099;p52"/>
          <p:cNvSpPr txBox="1"/>
          <p:nvPr/>
        </p:nvSpPr>
        <p:spPr>
          <a:xfrm>
            <a:off x="2474752" y="1734522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00" name="Google Shape;1100;p52"/>
          <p:cNvSpPr txBox="1"/>
          <p:nvPr/>
        </p:nvSpPr>
        <p:spPr>
          <a:xfrm>
            <a:off x="2490130" y="3996674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101" name="Google Shape;1101;p52"/>
          <p:cNvGrpSpPr/>
          <p:nvPr/>
        </p:nvGrpSpPr>
        <p:grpSpPr>
          <a:xfrm>
            <a:off x="1491584" y="2865866"/>
            <a:ext cx="1624030" cy="494032"/>
            <a:chOff x="2381000" y="6442200"/>
            <a:chExt cx="1822500" cy="466200"/>
          </a:xfrm>
        </p:grpSpPr>
        <p:sp>
          <p:nvSpPr>
            <p:cNvPr id="1102" name="Google Shape;1102;p5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3" name="Google Shape;1103;p52"/>
            <p:cNvCxnSpPr>
              <a:endCxn id="110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5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5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6" name="Google Shape;1106;p52"/>
          <p:cNvGrpSpPr/>
          <p:nvPr/>
        </p:nvGrpSpPr>
        <p:grpSpPr>
          <a:xfrm>
            <a:off x="1897008" y="2865866"/>
            <a:ext cx="1624030" cy="494032"/>
            <a:chOff x="2381000" y="6442200"/>
            <a:chExt cx="1822500" cy="466200"/>
          </a:xfrm>
        </p:grpSpPr>
        <p:sp>
          <p:nvSpPr>
            <p:cNvPr id="1107" name="Google Shape;1107;p5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8" name="Google Shape;1108;p52"/>
            <p:cNvCxnSpPr>
              <a:endCxn id="110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5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5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1" name="Google Shape;1111;p52"/>
          <p:cNvSpPr txBox="1"/>
          <p:nvPr/>
        </p:nvSpPr>
        <p:spPr>
          <a:xfrm>
            <a:off x="1896858" y="2865573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12" name="Google Shape;1112;p52"/>
          <p:cNvSpPr txBox="1"/>
          <p:nvPr/>
        </p:nvSpPr>
        <p:spPr>
          <a:xfrm>
            <a:off x="2303430" y="2865674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13" name="Google Shape;1113;p52"/>
          <p:cNvSpPr txBox="1"/>
          <p:nvPr/>
        </p:nvSpPr>
        <p:spPr>
          <a:xfrm>
            <a:off x="2710002" y="2865573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14" name="Google Shape;1114;p52"/>
          <p:cNvSpPr txBox="1"/>
          <p:nvPr/>
        </p:nvSpPr>
        <p:spPr>
          <a:xfrm>
            <a:off x="3115407" y="2865573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15" name="Google Shape;1115;p52"/>
          <p:cNvSpPr txBox="1"/>
          <p:nvPr/>
        </p:nvSpPr>
        <p:spPr>
          <a:xfrm>
            <a:off x="1491480" y="2865573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6" name="Google Shape;1116;p52"/>
          <p:cNvSpPr txBox="1"/>
          <p:nvPr/>
        </p:nvSpPr>
        <p:spPr>
          <a:xfrm>
            <a:off x="1896872" y="2544604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117" name="Google Shape;1117;p52"/>
          <p:cNvSpPr txBox="1"/>
          <p:nvPr/>
        </p:nvSpPr>
        <p:spPr>
          <a:xfrm>
            <a:off x="2303444" y="2544670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118" name="Google Shape;1118;p52"/>
          <p:cNvSpPr txBox="1"/>
          <p:nvPr/>
        </p:nvSpPr>
        <p:spPr>
          <a:xfrm>
            <a:off x="2710016" y="2544604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119" name="Google Shape;1119;p52"/>
          <p:cNvSpPr txBox="1"/>
          <p:nvPr/>
        </p:nvSpPr>
        <p:spPr>
          <a:xfrm>
            <a:off x="3115421" y="2544604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120" name="Google Shape;1120;p52"/>
          <p:cNvSpPr txBox="1"/>
          <p:nvPr/>
        </p:nvSpPr>
        <p:spPr>
          <a:xfrm>
            <a:off x="1491494" y="2544604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1121" name="Google Shape;1121;p52"/>
          <p:cNvGrpSpPr/>
          <p:nvPr/>
        </p:nvGrpSpPr>
        <p:grpSpPr>
          <a:xfrm>
            <a:off x="5009819" y="2865900"/>
            <a:ext cx="1624030" cy="494032"/>
            <a:chOff x="2381000" y="6442200"/>
            <a:chExt cx="1822500" cy="466200"/>
          </a:xfrm>
        </p:grpSpPr>
        <p:sp>
          <p:nvSpPr>
            <p:cNvPr id="1122" name="Google Shape;1122;p5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3" name="Google Shape;1123;p52"/>
            <p:cNvCxnSpPr>
              <a:endCxn id="112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5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5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6" name="Google Shape;1126;p52"/>
          <p:cNvGrpSpPr/>
          <p:nvPr/>
        </p:nvGrpSpPr>
        <p:grpSpPr>
          <a:xfrm>
            <a:off x="5415243" y="2865900"/>
            <a:ext cx="1624030" cy="494032"/>
            <a:chOff x="2381000" y="6442200"/>
            <a:chExt cx="1822500" cy="466200"/>
          </a:xfrm>
        </p:grpSpPr>
        <p:sp>
          <p:nvSpPr>
            <p:cNvPr id="1127" name="Google Shape;1127;p5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8" name="Google Shape;1128;p52"/>
            <p:cNvCxnSpPr>
              <a:endCxn id="112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5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5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31" name="Google Shape;1131;p52"/>
          <p:cNvSpPr txBox="1"/>
          <p:nvPr/>
        </p:nvSpPr>
        <p:spPr>
          <a:xfrm>
            <a:off x="5415093" y="2865607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32" name="Google Shape;1132;p52"/>
          <p:cNvSpPr txBox="1"/>
          <p:nvPr/>
        </p:nvSpPr>
        <p:spPr>
          <a:xfrm>
            <a:off x="5821665" y="2865708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33" name="Google Shape;1133;p52"/>
          <p:cNvSpPr txBox="1"/>
          <p:nvPr/>
        </p:nvSpPr>
        <p:spPr>
          <a:xfrm>
            <a:off x="6228237" y="2865607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34" name="Google Shape;1134;p52"/>
          <p:cNvSpPr txBox="1"/>
          <p:nvPr/>
        </p:nvSpPr>
        <p:spPr>
          <a:xfrm>
            <a:off x="6633642" y="2865607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35" name="Google Shape;1135;p52"/>
          <p:cNvSpPr txBox="1"/>
          <p:nvPr/>
        </p:nvSpPr>
        <p:spPr>
          <a:xfrm>
            <a:off x="5009715" y="2865607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36" name="Google Shape;1136;p52"/>
          <p:cNvSpPr txBox="1"/>
          <p:nvPr/>
        </p:nvSpPr>
        <p:spPr>
          <a:xfrm>
            <a:off x="5415106" y="2544638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137" name="Google Shape;1137;p52"/>
          <p:cNvSpPr txBox="1"/>
          <p:nvPr/>
        </p:nvSpPr>
        <p:spPr>
          <a:xfrm>
            <a:off x="5821679" y="2544704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138" name="Google Shape;1138;p52"/>
          <p:cNvSpPr txBox="1"/>
          <p:nvPr/>
        </p:nvSpPr>
        <p:spPr>
          <a:xfrm>
            <a:off x="6228251" y="2544638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139" name="Google Shape;1139;p52"/>
          <p:cNvSpPr txBox="1"/>
          <p:nvPr/>
        </p:nvSpPr>
        <p:spPr>
          <a:xfrm>
            <a:off x="6633656" y="2544638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140" name="Google Shape;1140;p52"/>
          <p:cNvSpPr txBox="1"/>
          <p:nvPr/>
        </p:nvSpPr>
        <p:spPr>
          <a:xfrm>
            <a:off x="5009729" y="2544638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141" name="Google Shape;1141;p52"/>
          <p:cNvSpPr txBox="1"/>
          <p:nvPr/>
        </p:nvSpPr>
        <p:spPr>
          <a:xfrm>
            <a:off x="473925" y="1734573"/>
            <a:ext cx="1950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142" name="Google Shape;1142;p52"/>
          <p:cNvSpPr txBox="1"/>
          <p:nvPr/>
        </p:nvSpPr>
        <p:spPr>
          <a:xfrm>
            <a:off x="723705" y="3996437"/>
            <a:ext cx="1715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143" name="Google Shape;1143;p52"/>
          <p:cNvSpPr txBox="1"/>
          <p:nvPr/>
        </p:nvSpPr>
        <p:spPr>
          <a:xfrm>
            <a:off x="473939" y="2865573"/>
            <a:ext cx="966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144" name="Google Shape;1144;p52"/>
          <p:cNvSpPr txBox="1"/>
          <p:nvPr/>
        </p:nvSpPr>
        <p:spPr>
          <a:xfrm>
            <a:off x="3977574" y="2865725"/>
            <a:ext cx="966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145" name="Google Shape;1145;p52"/>
          <p:cNvSpPr txBox="1"/>
          <p:nvPr/>
        </p:nvSpPr>
        <p:spPr>
          <a:xfrm>
            <a:off x="2895535" y="3675638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146" name="Google Shape;1146;p52"/>
          <p:cNvSpPr txBox="1"/>
          <p:nvPr/>
        </p:nvSpPr>
        <p:spPr>
          <a:xfrm>
            <a:off x="3302107" y="3675704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147" name="Google Shape;1147;p52"/>
          <p:cNvSpPr txBox="1"/>
          <p:nvPr/>
        </p:nvSpPr>
        <p:spPr>
          <a:xfrm>
            <a:off x="3708679" y="3675638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148" name="Google Shape;1148;p52"/>
          <p:cNvSpPr txBox="1"/>
          <p:nvPr/>
        </p:nvSpPr>
        <p:spPr>
          <a:xfrm>
            <a:off x="4114084" y="3675638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149" name="Google Shape;1149;p52"/>
          <p:cNvSpPr txBox="1"/>
          <p:nvPr/>
        </p:nvSpPr>
        <p:spPr>
          <a:xfrm>
            <a:off x="2490157" y="3675638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150" name="Google Shape;1150;p52"/>
          <p:cNvSpPr txBox="1"/>
          <p:nvPr/>
        </p:nvSpPr>
        <p:spPr>
          <a:xfrm>
            <a:off x="4521851" y="3675721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1151" name="Google Shape;1151;p52"/>
          <p:cNvSpPr txBox="1"/>
          <p:nvPr/>
        </p:nvSpPr>
        <p:spPr>
          <a:xfrm>
            <a:off x="4928423" y="3675655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1152" name="Google Shape;1152;p52"/>
          <p:cNvSpPr txBox="1"/>
          <p:nvPr/>
        </p:nvSpPr>
        <p:spPr>
          <a:xfrm>
            <a:off x="5333828" y="3675655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1153" name="Google Shape;1153;p52"/>
          <p:cNvSpPr txBox="1"/>
          <p:nvPr/>
        </p:nvSpPr>
        <p:spPr>
          <a:xfrm>
            <a:off x="5317200" y="1240575"/>
            <a:ext cx="405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54" name="Google Shape;1154;p52"/>
          <p:cNvSpPr txBox="1"/>
          <p:nvPr/>
        </p:nvSpPr>
        <p:spPr>
          <a:xfrm>
            <a:off x="6228264" y="1452898"/>
            <a:ext cx="2457600" cy="77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Count how many of each key there are.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53"/>
          <p:cNvGrpSpPr/>
          <p:nvPr/>
        </p:nvGrpSpPr>
        <p:grpSpPr>
          <a:xfrm>
            <a:off x="2496159" y="3986518"/>
            <a:ext cx="1622390" cy="504335"/>
            <a:chOff x="2381000" y="6442200"/>
            <a:chExt cx="1822500" cy="466200"/>
          </a:xfrm>
        </p:grpSpPr>
        <p:sp>
          <p:nvSpPr>
            <p:cNvPr id="1161" name="Google Shape;1161;p5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53"/>
            <p:cNvCxnSpPr>
              <a:endCxn id="116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5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5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65" name="Google Shape;1165;p53"/>
          <p:cNvGrpSpPr/>
          <p:nvPr/>
        </p:nvGrpSpPr>
        <p:grpSpPr>
          <a:xfrm>
            <a:off x="4118535" y="3986518"/>
            <a:ext cx="1622390" cy="504335"/>
            <a:chOff x="2381000" y="6442200"/>
            <a:chExt cx="1822500" cy="466200"/>
          </a:xfrm>
        </p:grpSpPr>
        <p:sp>
          <p:nvSpPr>
            <p:cNvPr id="1166" name="Google Shape;1166;p5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7" name="Google Shape;1167;p53"/>
            <p:cNvCxnSpPr>
              <a:endCxn id="116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5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5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0" name="Google Shape;1170;p53"/>
          <p:cNvSpPr txBox="1"/>
          <p:nvPr/>
        </p:nvSpPr>
        <p:spPr>
          <a:xfrm>
            <a:off x="2901134" y="3986265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71" name="Google Shape;1171;p53"/>
          <p:cNvSpPr txBox="1"/>
          <p:nvPr/>
        </p:nvSpPr>
        <p:spPr>
          <a:xfrm>
            <a:off x="3307314" y="3986369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72" name="Google Shape;1172;p53"/>
          <p:cNvSpPr txBox="1"/>
          <p:nvPr/>
        </p:nvSpPr>
        <p:spPr>
          <a:xfrm>
            <a:off x="3713493" y="3986265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73" name="Google Shape;1173;p53"/>
          <p:cNvSpPr txBox="1"/>
          <p:nvPr/>
        </p:nvSpPr>
        <p:spPr>
          <a:xfrm>
            <a:off x="4118506" y="3986265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74" name="Google Shape;1174;p53"/>
          <p:cNvSpPr txBox="1"/>
          <p:nvPr/>
        </p:nvSpPr>
        <p:spPr>
          <a:xfrm>
            <a:off x="4523548" y="3986369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75" name="Google Shape;1175;p53"/>
          <p:cNvSpPr txBox="1"/>
          <p:nvPr/>
        </p:nvSpPr>
        <p:spPr>
          <a:xfrm>
            <a:off x="4929699" y="3986265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76" name="Google Shape;1176;p53"/>
          <p:cNvSpPr txBox="1"/>
          <p:nvPr/>
        </p:nvSpPr>
        <p:spPr>
          <a:xfrm>
            <a:off x="5335851" y="3986369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177" name="Google Shape;1177;p53"/>
          <p:cNvGrpSpPr/>
          <p:nvPr/>
        </p:nvGrpSpPr>
        <p:grpSpPr>
          <a:xfrm>
            <a:off x="2480754" y="1677277"/>
            <a:ext cx="1622390" cy="504335"/>
            <a:chOff x="2381000" y="6442200"/>
            <a:chExt cx="1822500" cy="466200"/>
          </a:xfrm>
        </p:grpSpPr>
        <p:sp>
          <p:nvSpPr>
            <p:cNvPr id="1178" name="Google Shape;1178;p5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9" name="Google Shape;1179;p53"/>
            <p:cNvCxnSpPr>
              <a:endCxn id="117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5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5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82" name="Google Shape;1182;p53"/>
          <p:cNvGrpSpPr/>
          <p:nvPr/>
        </p:nvGrpSpPr>
        <p:grpSpPr>
          <a:xfrm>
            <a:off x="4103131" y="1677277"/>
            <a:ext cx="1622390" cy="504335"/>
            <a:chOff x="2381000" y="6442200"/>
            <a:chExt cx="1822500" cy="466200"/>
          </a:xfrm>
        </p:grpSpPr>
        <p:sp>
          <p:nvSpPr>
            <p:cNvPr id="1183" name="Google Shape;1183;p5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4" name="Google Shape;1184;p53"/>
            <p:cNvCxnSpPr>
              <a:endCxn id="118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5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5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7" name="Google Shape;1187;p53"/>
          <p:cNvSpPr txBox="1"/>
          <p:nvPr/>
        </p:nvSpPr>
        <p:spPr>
          <a:xfrm>
            <a:off x="2885730" y="1677024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88" name="Google Shape;1188;p53"/>
          <p:cNvSpPr txBox="1"/>
          <p:nvPr/>
        </p:nvSpPr>
        <p:spPr>
          <a:xfrm>
            <a:off x="3291909" y="1677128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89" name="Google Shape;1189;p53"/>
          <p:cNvSpPr txBox="1"/>
          <p:nvPr/>
        </p:nvSpPr>
        <p:spPr>
          <a:xfrm>
            <a:off x="3698088" y="1677024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90" name="Google Shape;1190;p53"/>
          <p:cNvSpPr txBox="1"/>
          <p:nvPr/>
        </p:nvSpPr>
        <p:spPr>
          <a:xfrm>
            <a:off x="4103102" y="1677024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91" name="Google Shape;1191;p53"/>
          <p:cNvSpPr txBox="1"/>
          <p:nvPr/>
        </p:nvSpPr>
        <p:spPr>
          <a:xfrm>
            <a:off x="4508143" y="1677128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92" name="Google Shape;1192;p53"/>
          <p:cNvSpPr txBox="1"/>
          <p:nvPr/>
        </p:nvSpPr>
        <p:spPr>
          <a:xfrm>
            <a:off x="4914295" y="1677024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93" name="Google Shape;1193;p53"/>
          <p:cNvSpPr txBox="1"/>
          <p:nvPr/>
        </p:nvSpPr>
        <p:spPr>
          <a:xfrm>
            <a:off x="5320446" y="1677128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94" name="Google Shape;1194;p53"/>
          <p:cNvSpPr txBox="1"/>
          <p:nvPr/>
        </p:nvSpPr>
        <p:spPr>
          <a:xfrm>
            <a:off x="2480744" y="1677024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95" name="Google Shape;1195;p53"/>
          <p:cNvSpPr txBox="1"/>
          <p:nvPr/>
        </p:nvSpPr>
        <p:spPr>
          <a:xfrm>
            <a:off x="2496107" y="3986369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196" name="Google Shape;1196;p53"/>
          <p:cNvGrpSpPr/>
          <p:nvPr/>
        </p:nvGrpSpPr>
        <p:grpSpPr>
          <a:xfrm>
            <a:off x="1498432" y="2831923"/>
            <a:ext cx="1622389" cy="504335"/>
            <a:chOff x="2381000" y="6442200"/>
            <a:chExt cx="1822500" cy="466200"/>
          </a:xfrm>
        </p:grpSpPr>
        <p:sp>
          <p:nvSpPr>
            <p:cNvPr id="1197" name="Google Shape;1197;p5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8" name="Google Shape;1198;p53"/>
            <p:cNvCxnSpPr>
              <a:endCxn id="119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5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5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1" name="Google Shape;1201;p53"/>
          <p:cNvGrpSpPr/>
          <p:nvPr/>
        </p:nvGrpSpPr>
        <p:grpSpPr>
          <a:xfrm>
            <a:off x="1903465" y="2831923"/>
            <a:ext cx="1622389" cy="504335"/>
            <a:chOff x="2381000" y="6442200"/>
            <a:chExt cx="1822500" cy="466200"/>
          </a:xfrm>
        </p:grpSpPr>
        <p:sp>
          <p:nvSpPr>
            <p:cNvPr id="1202" name="Google Shape;1202;p5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3" name="Google Shape;1203;p53"/>
            <p:cNvCxnSpPr>
              <a:endCxn id="120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5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5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06" name="Google Shape;1206;p53"/>
          <p:cNvSpPr txBox="1"/>
          <p:nvPr/>
        </p:nvSpPr>
        <p:spPr>
          <a:xfrm>
            <a:off x="1903408" y="2831671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07" name="Google Shape;1207;p53"/>
          <p:cNvSpPr txBox="1"/>
          <p:nvPr/>
        </p:nvSpPr>
        <p:spPr>
          <a:xfrm>
            <a:off x="2309587" y="2831774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08" name="Google Shape;1208;p53"/>
          <p:cNvSpPr txBox="1"/>
          <p:nvPr/>
        </p:nvSpPr>
        <p:spPr>
          <a:xfrm>
            <a:off x="2715767" y="2831671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09" name="Google Shape;1209;p53"/>
          <p:cNvSpPr txBox="1"/>
          <p:nvPr/>
        </p:nvSpPr>
        <p:spPr>
          <a:xfrm>
            <a:off x="3120780" y="2831671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10" name="Google Shape;1210;p53"/>
          <p:cNvSpPr txBox="1"/>
          <p:nvPr/>
        </p:nvSpPr>
        <p:spPr>
          <a:xfrm>
            <a:off x="1498422" y="2831671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11" name="Google Shape;1211;p53"/>
          <p:cNvSpPr txBox="1"/>
          <p:nvPr/>
        </p:nvSpPr>
        <p:spPr>
          <a:xfrm>
            <a:off x="1903422" y="2504006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212" name="Google Shape;1212;p53"/>
          <p:cNvSpPr txBox="1"/>
          <p:nvPr/>
        </p:nvSpPr>
        <p:spPr>
          <a:xfrm>
            <a:off x="2309601" y="2504074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213" name="Google Shape;1213;p53"/>
          <p:cNvSpPr txBox="1"/>
          <p:nvPr/>
        </p:nvSpPr>
        <p:spPr>
          <a:xfrm>
            <a:off x="2715781" y="2504006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214" name="Google Shape;1214;p53"/>
          <p:cNvSpPr txBox="1"/>
          <p:nvPr/>
        </p:nvSpPr>
        <p:spPr>
          <a:xfrm>
            <a:off x="3120794" y="2504006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215" name="Google Shape;1215;p53"/>
          <p:cNvSpPr txBox="1"/>
          <p:nvPr/>
        </p:nvSpPr>
        <p:spPr>
          <a:xfrm>
            <a:off x="1498436" y="2504006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1216" name="Google Shape;1216;p53"/>
          <p:cNvGrpSpPr/>
          <p:nvPr/>
        </p:nvGrpSpPr>
        <p:grpSpPr>
          <a:xfrm>
            <a:off x="5013268" y="2831958"/>
            <a:ext cx="1622389" cy="504335"/>
            <a:chOff x="2381000" y="6442200"/>
            <a:chExt cx="1822500" cy="466200"/>
          </a:xfrm>
        </p:grpSpPr>
        <p:sp>
          <p:nvSpPr>
            <p:cNvPr id="1217" name="Google Shape;1217;p5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8" name="Google Shape;1218;p53"/>
            <p:cNvCxnSpPr>
              <a:endCxn id="121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5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5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21" name="Google Shape;1221;p53"/>
          <p:cNvGrpSpPr/>
          <p:nvPr/>
        </p:nvGrpSpPr>
        <p:grpSpPr>
          <a:xfrm>
            <a:off x="5418301" y="2831958"/>
            <a:ext cx="1622390" cy="504335"/>
            <a:chOff x="2381000" y="6442200"/>
            <a:chExt cx="1822500" cy="466200"/>
          </a:xfrm>
        </p:grpSpPr>
        <p:sp>
          <p:nvSpPr>
            <p:cNvPr id="1222" name="Google Shape;1222;p5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3" name="Google Shape;1223;p53"/>
            <p:cNvCxnSpPr>
              <a:endCxn id="122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5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5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26" name="Google Shape;1226;p53"/>
          <p:cNvSpPr txBox="1"/>
          <p:nvPr/>
        </p:nvSpPr>
        <p:spPr>
          <a:xfrm>
            <a:off x="5418244" y="2831705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7" name="Google Shape;1227;p53"/>
          <p:cNvSpPr txBox="1"/>
          <p:nvPr/>
        </p:nvSpPr>
        <p:spPr>
          <a:xfrm>
            <a:off x="5824423" y="2831809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28" name="Google Shape;1228;p53"/>
          <p:cNvSpPr txBox="1"/>
          <p:nvPr/>
        </p:nvSpPr>
        <p:spPr>
          <a:xfrm>
            <a:off x="6230603" y="2831705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29" name="Google Shape;1229;p53"/>
          <p:cNvSpPr txBox="1"/>
          <p:nvPr/>
        </p:nvSpPr>
        <p:spPr>
          <a:xfrm>
            <a:off x="6635616" y="2831705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30" name="Google Shape;1230;p53"/>
          <p:cNvSpPr txBox="1"/>
          <p:nvPr/>
        </p:nvSpPr>
        <p:spPr>
          <a:xfrm>
            <a:off x="5013258" y="2831705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31" name="Google Shape;1231;p53"/>
          <p:cNvSpPr txBox="1"/>
          <p:nvPr/>
        </p:nvSpPr>
        <p:spPr>
          <a:xfrm>
            <a:off x="5418258" y="2504041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232" name="Google Shape;1232;p53"/>
          <p:cNvSpPr txBox="1"/>
          <p:nvPr/>
        </p:nvSpPr>
        <p:spPr>
          <a:xfrm>
            <a:off x="5824437" y="2504108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233" name="Google Shape;1233;p53"/>
          <p:cNvSpPr txBox="1"/>
          <p:nvPr/>
        </p:nvSpPr>
        <p:spPr>
          <a:xfrm>
            <a:off x="6230616" y="2504041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234" name="Google Shape;1234;p53"/>
          <p:cNvSpPr txBox="1"/>
          <p:nvPr/>
        </p:nvSpPr>
        <p:spPr>
          <a:xfrm>
            <a:off x="6635630" y="2504041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235" name="Google Shape;1235;p53"/>
          <p:cNvSpPr txBox="1"/>
          <p:nvPr/>
        </p:nvSpPr>
        <p:spPr>
          <a:xfrm>
            <a:off x="5013272" y="2504041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236" name="Google Shape;1236;p53"/>
          <p:cNvSpPr txBox="1"/>
          <p:nvPr/>
        </p:nvSpPr>
        <p:spPr>
          <a:xfrm>
            <a:off x="481850" y="1677076"/>
            <a:ext cx="19482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237" name="Google Shape;1237;p53"/>
          <p:cNvSpPr txBox="1"/>
          <p:nvPr/>
        </p:nvSpPr>
        <p:spPr>
          <a:xfrm>
            <a:off x="731389" y="3986127"/>
            <a:ext cx="17139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238" name="Google Shape;1238;p53"/>
          <p:cNvSpPr txBox="1"/>
          <p:nvPr/>
        </p:nvSpPr>
        <p:spPr>
          <a:xfrm>
            <a:off x="481864" y="2831671"/>
            <a:ext cx="965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239" name="Google Shape;1239;p53"/>
          <p:cNvSpPr txBox="1"/>
          <p:nvPr/>
        </p:nvSpPr>
        <p:spPr>
          <a:xfrm>
            <a:off x="3982114" y="2831826"/>
            <a:ext cx="965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240" name="Google Shape;1240;p53"/>
          <p:cNvSpPr txBox="1"/>
          <p:nvPr/>
        </p:nvSpPr>
        <p:spPr>
          <a:xfrm>
            <a:off x="2901120" y="3658636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241" name="Google Shape;1241;p53"/>
          <p:cNvSpPr txBox="1"/>
          <p:nvPr/>
        </p:nvSpPr>
        <p:spPr>
          <a:xfrm>
            <a:off x="3307300" y="3658703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242" name="Google Shape;1242;p53"/>
          <p:cNvSpPr txBox="1"/>
          <p:nvPr/>
        </p:nvSpPr>
        <p:spPr>
          <a:xfrm>
            <a:off x="3713479" y="3658636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243" name="Google Shape;1243;p53"/>
          <p:cNvSpPr txBox="1"/>
          <p:nvPr/>
        </p:nvSpPr>
        <p:spPr>
          <a:xfrm>
            <a:off x="4118493" y="3658636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244" name="Google Shape;1244;p53"/>
          <p:cNvSpPr txBox="1"/>
          <p:nvPr/>
        </p:nvSpPr>
        <p:spPr>
          <a:xfrm>
            <a:off x="2496135" y="3658636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245" name="Google Shape;1245;p53"/>
          <p:cNvSpPr txBox="1"/>
          <p:nvPr/>
        </p:nvSpPr>
        <p:spPr>
          <a:xfrm>
            <a:off x="4525865" y="3658720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1246" name="Google Shape;1246;p53"/>
          <p:cNvSpPr txBox="1"/>
          <p:nvPr/>
        </p:nvSpPr>
        <p:spPr>
          <a:xfrm>
            <a:off x="4932045" y="3658653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1247" name="Google Shape;1247;p53"/>
          <p:cNvSpPr txBox="1"/>
          <p:nvPr/>
        </p:nvSpPr>
        <p:spPr>
          <a:xfrm>
            <a:off x="5337058" y="3658653"/>
            <a:ext cx="40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1248" name="Google Shape;1248;p53"/>
          <p:cNvSpPr txBox="1"/>
          <p:nvPr/>
        </p:nvSpPr>
        <p:spPr>
          <a:xfrm>
            <a:off x="6230630" y="1389525"/>
            <a:ext cx="2455500" cy="791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Determine starting indices per key.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49" name="Google Shape;1249;p53"/>
          <p:cNvSpPr txBox="1"/>
          <p:nvPr/>
        </p:nvSpPr>
        <p:spPr>
          <a:xfrm>
            <a:off x="1498450" y="3336232"/>
            <a:ext cx="405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↑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5" name="Google Shape;1255;p54"/>
          <p:cNvGrpSpPr/>
          <p:nvPr/>
        </p:nvGrpSpPr>
        <p:grpSpPr>
          <a:xfrm>
            <a:off x="2367636" y="3965998"/>
            <a:ext cx="1655923" cy="524335"/>
            <a:chOff x="2381000" y="6442200"/>
            <a:chExt cx="1822500" cy="466200"/>
          </a:xfrm>
        </p:grpSpPr>
        <p:sp>
          <p:nvSpPr>
            <p:cNvPr id="1256" name="Google Shape;1256;p5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7" name="Google Shape;1257;p54"/>
            <p:cNvCxnSpPr>
              <a:endCxn id="125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5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9" name="Google Shape;1259;p5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60" name="Google Shape;1260;p54"/>
          <p:cNvGrpSpPr/>
          <p:nvPr/>
        </p:nvGrpSpPr>
        <p:grpSpPr>
          <a:xfrm>
            <a:off x="4023660" y="3965998"/>
            <a:ext cx="1655924" cy="524335"/>
            <a:chOff x="2381000" y="6442200"/>
            <a:chExt cx="1822500" cy="466200"/>
          </a:xfrm>
        </p:grpSpPr>
        <p:sp>
          <p:nvSpPr>
            <p:cNvPr id="1261" name="Google Shape;1261;p5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2" name="Google Shape;1262;p54"/>
            <p:cNvCxnSpPr>
              <a:endCxn id="126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5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5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5" name="Google Shape;1265;p54"/>
          <p:cNvSpPr txBox="1"/>
          <p:nvPr/>
        </p:nvSpPr>
        <p:spPr>
          <a:xfrm>
            <a:off x="2781159" y="3966224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66" name="Google Shape;1266;p54"/>
          <p:cNvSpPr txBox="1"/>
          <p:nvPr/>
        </p:nvSpPr>
        <p:spPr>
          <a:xfrm>
            <a:off x="3195762" y="396633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67" name="Google Shape;1267;p54"/>
          <p:cNvSpPr txBox="1"/>
          <p:nvPr/>
        </p:nvSpPr>
        <p:spPr>
          <a:xfrm>
            <a:off x="3610365" y="3966224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68" name="Google Shape;1268;p54"/>
          <p:cNvSpPr txBox="1"/>
          <p:nvPr/>
        </p:nvSpPr>
        <p:spPr>
          <a:xfrm>
            <a:off x="4023779" y="3966224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69" name="Google Shape;1269;p54"/>
          <p:cNvSpPr txBox="1"/>
          <p:nvPr/>
        </p:nvSpPr>
        <p:spPr>
          <a:xfrm>
            <a:off x="4437220" y="396633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70" name="Google Shape;1270;p54"/>
          <p:cNvSpPr txBox="1"/>
          <p:nvPr/>
        </p:nvSpPr>
        <p:spPr>
          <a:xfrm>
            <a:off x="4851795" y="3966224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71" name="Google Shape;1271;p54"/>
          <p:cNvSpPr txBox="1"/>
          <p:nvPr/>
        </p:nvSpPr>
        <p:spPr>
          <a:xfrm>
            <a:off x="5266370" y="396633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272" name="Google Shape;1272;p54"/>
          <p:cNvGrpSpPr/>
          <p:nvPr/>
        </p:nvGrpSpPr>
        <p:grpSpPr>
          <a:xfrm>
            <a:off x="2351912" y="1565020"/>
            <a:ext cx="1655923" cy="524335"/>
            <a:chOff x="2381000" y="6442200"/>
            <a:chExt cx="1822500" cy="466200"/>
          </a:xfrm>
        </p:grpSpPr>
        <p:sp>
          <p:nvSpPr>
            <p:cNvPr id="1273" name="Google Shape;1273;p5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4" name="Google Shape;1274;p54"/>
            <p:cNvCxnSpPr>
              <a:endCxn id="127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5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5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7" name="Google Shape;1277;p54"/>
          <p:cNvGrpSpPr/>
          <p:nvPr/>
        </p:nvGrpSpPr>
        <p:grpSpPr>
          <a:xfrm>
            <a:off x="4007936" y="1565020"/>
            <a:ext cx="1655924" cy="524335"/>
            <a:chOff x="2381000" y="6442200"/>
            <a:chExt cx="1822500" cy="466200"/>
          </a:xfrm>
        </p:grpSpPr>
        <p:sp>
          <p:nvSpPr>
            <p:cNvPr id="1278" name="Google Shape;1278;p5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9" name="Google Shape;1279;p54"/>
            <p:cNvCxnSpPr>
              <a:endCxn id="127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5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5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2" name="Google Shape;1282;p54"/>
          <p:cNvSpPr txBox="1"/>
          <p:nvPr/>
        </p:nvSpPr>
        <p:spPr>
          <a:xfrm>
            <a:off x="2765435" y="1565246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83" name="Google Shape;1283;p54"/>
          <p:cNvSpPr txBox="1"/>
          <p:nvPr/>
        </p:nvSpPr>
        <p:spPr>
          <a:xfrm>
            <a:off x="3180038" y="1565353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84" name="Google Shape;1284;p54"/>
          <p:cNvSpPr txBox="1"/>
          <p:nvPr/>
        </p:nvSpPr>
        <p:spPr>
          <a:xfrm>
            <a:off x="3594641" y="1565246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85" name="Google Shape;1285;p54"/>
          <p:cNvSpPr txBox="1"/>
          <p:nvPr/>
        </p:nvSpPr>
        <p:spPr>
          <a:xfrm>
            <a:off x="4008055" y="1565246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86" name="Google Shape;1286;p54"/>
          <p:cNvSpPr txBox="1"/>
          <p:nvPr/>
        </p:nvSpPr>
        <p:spPr>
          <a:xfrm>
            <a:off x="4421496" y="1565353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87" name="Google Shape;1287;p54"/>
          <p:cNvSpPr txBox="1"/>
          <p:nvPr/>
        </p:nvSpPr>
        <p:spPr>
          <a:xfrm>
            <a:off x="4836071" y="1565246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88" name="Google Shape;1288;p54"/>
          <p:cNvSpPr txBox="1"/>
          <p:nvPr/>
        </p:nvSpPr>
        <p:spPr>
          <a:xfrm>
            <a:off x="5250646" y="1565353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89" name="Google Shape;1289;p54"/>
          <p:cNvSpPr txBox="1"/>
          <p:nvPr/>
        </p:nvSpPr>
        <p:spPr>
          <a:xfrm>
            <a:off x="2352050" y="1565246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90" name="Google Shape;1290;p54"/>
          <p:cNvSpPr txBox="1"/>
          <p:nvPr/>
        </p:nvSpPr>
        <p:spPr>
          <a:xfrm>
            <a:off x="2367731" y="396633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291" name="Google Shape;1291;p54"/>
          <p:cNvGrpSpPr/>
          <p:nvPr/>
        </p:nvGrpSpPr>
        <p:grpSpPr>
          <a:xfrm>
            <a:off x="1349218" y="2765536"/>
            <a:ext cx="1655923" cy="524335"/>
            <a:chOff x="2381000" y="6442200"/>
            <a:chExt cx="1822500" cy="466200"/>
          </a:xfrm>
        </p:grpSpPr>
        <p:sp>
          <p:nvSpPr>
            <p:cNvPr id="1292" name="Google Shape;1292;p5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3" name="Google Shape;1293;p54"/>
            <p:cNvCxnSpPr>
              <a:endCxn id="129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5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5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96" name="Google Shape;1296;p54"/>
          <p:cNvGrpSpPr/>
          <p:nvPr/>
        </p:nvGrpSpPr>
        <p:grpSpPr>
          <a:xfrm>
            <a:off x="1762650" y="2765536"/>
            <a:ext cx="1655923" cy="524335"/>
            <a:chOff x="2381000" y="6442200"/>
            <a:chExt cx="1822500" cy="466200"/>
          </a:xfrm>
        </p:grpSpPr>
        <p:sp>
          <p:nvSpPr>
            <p:cNvPr id="1297" name="Google Shape;1297;p5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8" name="Google Shape;1298;p54"/>
            <p:cNvCxnSpPr>
              <a:endCxn id="129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5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5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1" name="Google Shape;1301;p54"/>
          <p:cNvSpPr txBox="1"/>
          <p:nvPr/>
        </p:nvSpPr>
        <p:spPr>
          <a:xfrm>
            <a:off x="1762740" y="276576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02" name="Google Shape;1302;p54"/>
          <p:cNvSpPr txBox="1"/>
          <p:nvPr/>
        </p:nvSpPr>
        <p:spPr>
          <a:xfrm>
            <a:off x="2177344" y="2765870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3" name="Google Shape;1303;p54"/>
          <p:cNvSpPr txBox="1"/>
          <p:nvPr/>
        </p:nvSpPr>
        <p:spPr>
          <a:xfrm>
            <a:off x="2591947" y="276576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4" name="Google Shape;1304;p54"/>
          <p:cNvSpPr txBox="1"/>
          <p:nvPr/>
        </p:nvSpPr>
        <p:spPr>
          <a:xfrm>
            <a:off x="3005360" y="276576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5" name="Google Shape;1305;p54"/>
          <p:cNvSpPr txBox="1"/>
          <p:nvPr/>
        </p:nvSpPr>
        <p:spPr>
          <a:xfrm>
            <a:off x="1349355" y="276576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06" name="Google Shape;1306;p54"/>
          <p:cNvSpPr txBox="1"/>
          <p:nvPr/>
        </p:nvSpPr>
        <p:spPr>
          <a:xfrm>
            <a:off x="1762755" y="2425081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307" name="Google Shape;1307;p54"/>
          <p:cNvSpPr txBox="1"/>
          <p:nvPr/>
        </p:nvSpPr>
        <p:spPr>
          <a:xfrm>
            <a:off x="2177358" y="2425151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308" name="Google Shape;1308;p54"/>
          <p:cNvSpPr txBox="1"/>
          <p:nvPr/>
        </p:nvSpPr>
        <p:spPr>
          <a:xfrm>
            <a:off x="2591961" y="2425081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309" name="Google Shape;1309;p54"/>
          <p:cNvSpPr txBox="1"/>
          <p:nvPr/>
        </p:nvSpPr>
        <p:spPr>
          <a:xfrm>
            <a:off x="3005374" y="2425081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310" name="Google Shape;1310;p54"/>
          <p:cNvSpPr txBox="1"/>
          <p:nvPr/>
        </p:nvSpPr>
        <p:spPr>
          <a:xfrm>
            <a:off x="1349370" y="2425081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1311" name="Google Shape;1311;p54"/>
          <p:cNvGrpSpPr/>
          <p:nvPr/>
        </p:nvGrpSpPr>
        <p:grpSpPr>
          <a:xfrm>
            <a:off x="4936949" y="2765572"/>
            <a:ext cx="1655924" cy="524335"/>
            <a:chOff x="2381000" y="6442200"/>
            <a:chExt cx="1822500" cy="466200"/>
          </a:xfrm>
        </p:grpSpPr>
        <p:sp>
          <p:nvSpPr>
            <p:cNvPr id="1312" name="Google Shape;1312;p5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3" name="Google Shape;1313;p54"/>
            <p:cNvCxnSpPr>
              <a:endCxn id="131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5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5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6" name="Google Shape;1316;p54"/>
          <p:cNvGrpSpPr/>
          <p:nvPr/>
        </p:nvGrpSpPr>
        <p:grpSpPr>
          <a:xfrm>
            <a:off x="5350382" y="2765572"/>
            <a:ext cx="1655924" cy="524335"/>
            <a:chOff x="2381000" y="6442200"/>
            <a:chExt cx="1822500" cy="466200"/>
          </a:xfrm>
        </p:grpSpPr>
        <p:sp>
          <p:nvSpPr>
            <p:cNvPr id="1317" name="Google Shape;1317;p5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8" name="Google Shape;1318;p54"/>
            <p:cNvCxnSpPr>
              <a:endCxn id="131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5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5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21" name="Google Shape;1321;p54"/>
          <p:cNvSpPr txBox="1"/>
          <p:nvPr/>
        </p:nvSpPr>
        <p:spPr>
          <a:xfrm>
            <a:off x="5350472" y="2765798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22" name="Google Shape;1322;p54"/>
          <p:cNvSpPr txBox="1"/>
          <p:nvPr/>
        </p:nvSpPr>
        <p:spPr>
          <a:xfrm>
            <a:off x="5765075" y="2765905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23" name="Google Shape;1323;p54"/>
          <p:cNvSpPr txBox="1"/>
          <p:nvPr/>
        </p:nvSpPr>
        <p:spPr>
          <a:xfrm>
            <a:off x="6179679" y="2765798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24" name="Google Shape;1324;p54"/>
          <p:cNvSpPr txBox="1"/>
          <p:nvPr/>
        </p:nvSpPr>
        <p:spPr>
          <a:xfrm>
            <a:off x="6593092" y="2765798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25" name="Google Shape;1325;p54"/>
          <p:cNvSpPr txBox="1"/>
          <p:nvPr/>
        </p:nvSpPr>
        <p:spPr>
          <a:xfrm>
            <a:off x="4937087" y="2765798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26" name="Google Shape;1326;p54"/>
          <p:cNvSpPr txBox="1"/>
          <p:nvPr/>
        </p:nvSpPr>
        <p:spPr>
          <a:xfrm>
            <a:off x="5350486" y="242511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327" name="Google Shape;1327;p54"/>
          <p:cNvSpPr txBox="1"/>
          <p:nvPr/>
        </p:nvSpPr>
        <p:spPr>
          <a:xfrm>
            <a:off x="5765089" y="242518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328" name="Google Shape;1328;p54"/>
          <p:cNvSpPr txBox="1"/>
          <p:nvPr/>
        </p:nvSpPr>
        <p:spPr>
          <a:xfrm>
            <a:off x="6179693" y="242511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329" name="Google Shape;1329;p54"/>
          <p:cNvSpPr txBox="1"/>
          <p:nvPr/>
        </p:nvSpPr>
        <p:spPr>
          <a:xfrm>
            <a:off x="6593106" y="242511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330" name="Google Shape;1330;p54"/>
          <p:cNvSpPr txBox="1"/>
          <p:nvPr/>
        </p:nvSpPr>
        <p:spPr>
          <a:xfrm>
            <a:off x="4937101" y="242511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331" name="Google Shape;1331;p54"/>
          <p:cNvSpPr txBox="1"/>
          <p:nvPr/>
        </p:nvSpPr>
        <p:spPr>
          <a:xfrm>
            <a:off x="311700" y="1565299"/>
            <a:ext cx="1988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332" name="Google Shape;1332;p54"/>
          <p:cNvSpPr txBox="1"/>
          <p:nvPr/>
        </p:nvSpPr>
        <p:spPr>
          <a:xfrm>
            <a:off x="566414" y="3966080"/>
            <a:ext cx="1749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333" name="Google Shape;1333;p54"/>
          <p:cNvSpPr txBox="1"/>
          <p:nvPr/>
        </p:nvSpPr>
        <p:spPr>
          <a:xfrm>
            <a:off x="311714" y="2765762"/>
            <a:ext cx="9852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334" name="Google Shape;1334;p54"/>
          <p:cNvSpPr txBox="1"/>
          <p:nvPr/>
        </p:nvSpPr>
        <p:spPr>
          <a:xfrm>
            <a:off x="3884558" y="2765923"/>
            <a:ext cx="9852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335" name="Google Shape;1335;p54"/>
          <p:cNvSpPr txBox="1"/>
          <p:nvPr/>
        </p:nvSpPr>
        <p:spPr>
          <a:xfrm>
            <a:off x="2781145" y="3625579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336" name="Google Shape;1336;p54"/>
          <p:cNvSpPr txBox="1"/>
          <p:nvPr/>
        </p:nvSpPr>
        <p:spPr>
          <a:xfrm>
            <a:off x="3195748" y="3625649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337" name="Google Shape;1337;p54"/>
          <p:cNvSpPr txBox="1"/>
          <p:nvPr/>
        </p:nvSpPr>
        <p:spPr>
          <a:xfrm>
            <a:off x="3610351" y="3625579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338" name="Google Shape;1338;p54"/>
          <p:cNvSpPr txBox="1"/>
          <p:nvPr/>
        </p:nvSpPr>
        <p:spPr>
          <a:xfrm>
            <a:off x="4023764" y="3625579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339" name="Google Shape;1339;p54"/>
          <p:cNvSpPr txBox="1"/>
          <p:nvPr/>
        </p:nvSpPr>
        <p:spPr>
          <a:xfrm>
            <a:off x="2367760" y="3625579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340" name="Google Shape;1340;p54"/>
          <p:cNvSpPr txBox="1"/>
          <p:nvPr/>
        </p:nvSpPr>
        <p:spPr>
          <a:xfrm>
            <a:off x="4439586" y="362566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1341" name="Google Shape;1341;p54"/>
          <p:cNvSpPr txBox="1"/>
          <p:nvPr/>
        </p:nvSpPr>
        <p:spPr>
          <a:xfrm>
            <a:off x="4854189" y="362559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1342" name="Google Shape;1342;p54"/>
          <p:cNvSpPr txBox="1"/>
          <p:nvPr/>
        </p:nvSpPr>
        <p:spPr>
          <a:xfrm>
            <a:off x="5267602" y="362559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1343" name="Google Shape;1343;p54"/>
          <p:cNvSpPr txBox="1"/>
          <p:nvPr/>
        </p:nvSpPr>
        <p:spPr>
          <a:xfrm>
            <a:off x="6179707" y="1266325"/>
            <a:ext cx="2506200" cy="823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Determine starting indices per key.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344" name="Google Shape;1344;p54"/>
          <p:cNvSpPr txBox="1"/>
          <p:nvPr/>
        </p:nvSpPr>
        <p:spPr>
          <a:xfrm>
            <a:off x="1762769" y="3290367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↑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351" name="Google Shape;1351;p55"/>
          <p:cNvGrpSpPr/>
          <p:nvPr/>
        </p:nvGrpSpPr>
        <p:grpSpPr>
          <a:xfrm>
            <a:off x="2367636" y="3965998"/>
            <a:ext cx="1655923" cy="524335"/>
            <a:chOff x="2381000" y="6442200"/>
            <a:chExt cx="1822500" cy="466200"/>
          </a:xfrm>
        </p:grpSpPr>
        <p:sp>
          <p:nvSpPr>
            <p:cNvPr id="1352" name="Google Shape;1352;p5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3" name="Google Shape;1353;p55"/>
            <p:cNvCxnSpPr>
              <a:endCxn id="135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5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5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56" name="Google Shape;1356;p55"/>
          <p:cNvGrpSpPr/>
          <p:nvPr/>
        </p:nvGrpSpPr>
        <p:grpSpPr>
          <a:xfrm>
            <a:off x="4023660" y="3965998"/>
            <a:ext cx="1655924" cy="524335"/>
            <a:chOff x="2381000" y="6442200"/>
            <a:chExt cx="1822500" cy="466200"/>
          </a:xfrm>
        </p:grpSpPr>
        <p:sp>
          <p:nvSpPr>
            <p:cNvPr id="1357" name="Google Shape;1357;p5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8" name="Google Shape;1358;p55"/>
            <p:cNvCxnSpPr>
              <a:endCxn id="135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5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5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61" name="Google Shape;1361;p55"/>
          <p:cNvSpPr txBox="1"/>
          <p:nvPr/>
        </p:nvSpPr>
        <p:spPr>
          <a:xfrm>
            <a:off x="2781159" y="3966224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62" name="Google Shape;1362;p55"/>
          <p:cNvSpPr txBox="1"/>
          <p:nvPr/>
        </p:nvSpPr>
        <p:spPr>
          <a:xfrm>
            <a:off x="3195762" y="396633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63" name="Google Shape;1363;p55"/>
          <p:cNvSpPr txBox="1"/>
          <p:nvPr/>
        </p:nvSpPr>
        <p:spPr>
          <a:xfrm>
            <a:off x="3610365" y="3966224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64" name="Google Shape;1364;p55"/>
          <p:cNvSpPr txBox="1"/>
          <p:nvPr/>
        </p:nvSpPr>
        <p:spPr>
          <a:xfrm>
            <a:off x="4023779" y="3966224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65" name="Google Shape;1365;p55"/>
          <p:cNvSpPr txBox="1"/>
          <p:nvPr/>
        </p:nvSpPr>
        <p:spPr>
          <a:xfrm>
            <a:off x="4437220" y="396633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66" name="Google Shape;1366;p55"/>
          <p:cNvSpPr txBox="1"/>
          <p:nvPr/>
        </p:nvSpPr>
        <p:spPr>
          <a:xfrm>
            <a:off x="4851795" y="3966224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67" name="Google Shape;1367;p55"/>
          <p:cNvSpPr txBox="1"/>
          <p:nvPr/>
        </p:nvSpPr>
        <p:spPr>
          <a:xfrm>
            <a:off x="5266370" y="396633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368" name="Google Shape;1368;p55"/>
          <p:cNvGrpSpPr/>
          <p:nvPr/>
        </p:nvGrpSpPr>
        <p:grpSpPr>
          <a:xfrm>
            <a:off x="2351912" y="1565020"/>
            <a:ext cx="1655923" cy="524335"/>
            <a:chOff x="2381000" y="6442200"/>
            <a:chExt cx="1822500" cy="466200"/>
          </a:xfrm>
        </p:grpSpPr>
        <p:sp>
          <p:nvSpPr>
            <p:cNvPr id="1369" name="Google Shape;1369;p5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0" name="Google Shape;1370;p55"/>
            <p:cNvCxnSpPr>
              <a:endCxn id="136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5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5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3" name="Google Shape;1373;p55"/>
          <p:cNvGrpSpPr/>
          <p:nvPr/>
        </p:nvGrpSpPr>
        <p:grpSpPr>
          <a:xfrm>
            <a:off x="4007936" y="1565020"/>
            <a:ext cx="1655924" cy="524335"/>
            <a:chOff x="2381000" y="6442200"/>
            <a:chExt cx="1822500" cy="466200"/>
          </a:xfrm>
        </p:grpSpPr>
        <p:sp>
          <p:nvSpPr>
            <p:cNvPr id="1374" name="Google Shape;1374;p5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5" name="Google Shape;1375;p55"/>
            <p:cNvCxnSpPr>
              <a:endCxn id="137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5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5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8" name="Google Shape;1378;p55"/>
          <p:cNvSpPr txBox="1"/>
          <p:nvPr/>
        </p:nvSpPr>
        <p:spPr>
          <a:xfrm>
            <a:off x="2765435" y="1565246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79" name="Google Shape;1379;p55"/>
          <p:cNvSpPr txBox="1"/>
          <p:nvPr/>
        </p:nvSpPr>
        <p:spPr>
          <a:xfrm>
            <a:off x="3180038" y="1565353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80" name="Google Shape;1380;p55"/>
          <p:cNvSpPr txBox="1"/>
          <p:nvPr/>
        </p:nvSpPr>
        <p:spPr>
          <a:xfrm>
            <a:off x="3594641" y="1565246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81" name="Google Shape;1381;p55"/>
          <p:cNvSpPr txBox="1"/>
          <p:nvPr/>
        </p:nvSpPr>
        <p:spPr>
          <a:xfrm>
            <a:off x="4008055" y="1565246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82" name="Google Shape;1382;p55"/>
          <p:cNvSpPr txBox="1"/>
          <p:nvPr/>
        </p:nvSpPr>
        <p:spPr>
          <a:xfrm>
            <a:off x="4421496" y="1565353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83" name="Google Shape;1383;p55"/>
          <p:cNvSpPr txBox="1"/>
          <p:nvPr/>
        </p:nvSpPr>
        <p:spPr>
          <a:xfrm>
            <a:off x="4836071" y="1565246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84" name="Google Shape;1384;p55"/>
          <p:cNvSpPr txBox="1"/>
          <p:nvPr/>
        </p:nvSpPr>
        <p:spPr>
          <a:xfrm>
            <a:off x="5250646" y="1565353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85" name="Google Shape;1385;p55"/>
          <p:cNvSpPr txBox="1"/>
          <p:nvPr/>
        </p:nvSpPr>
        <p:spPr>
          <a:xfrm>
            <a:off x="2352050" y="1565246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86" name="Google Shape;1386;p55"/>
          <p:cNvSpPr txBox="1"/>
          <p:nvPr/>
        </p:nvSpPr>
        <p:spPr>
          <a:xfrm>
            <a:off x="2367731" y="396633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387" name="Google Shape;1387;p55"/>
          <p:cNvGrpSpPr/>
          <p:nvPr/>
        </p:nvGrpSpPr>
        <p:grpSpPr>
          <a:xfrm>
            <a:off x="1349218" y="2765536"/>
            <a:ext cx="1655923" cy="524335"/>
            <a:chOff x="2381000" y="6442200"/>
            <a:chExt cx="1822500" cy="466200"/>
          </a:xfrm>
        </p:grpSpPr>
        <p:sp>
          <p:nvSpPr>
            <p:cNvPr id="1388" name="Google Shape;1388;p5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9" name="Google Shape;1389;p55"/>
            <p:cNvCxnSpPr>
              <a:endCxn id="138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0" name="Google Shape;1390;p5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1" name="Google Shape;1391;p5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2" name="Google Shape;1392;p55"/>
          <p:cNvGrpSpPr/>
          <p:nvPr/>
        </p:nvGrpSpPr>
        <p:grpSpPr>
          <a:xfrm>
            <a:off x="1762650" y="2765536"/>
            <a:ext cx="1655923" cy="524335"/>
            <a:chOff x="2381000" y="6442200"/>
            <a:chExt cx="1822500" cy="466200"/>
          </a:xfrm>
        </p:grpSpPr>
        <p:sp>
          <p:nvSpPr>
            <p:cNvPr id="1393" name="Google Shape;1393;p5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4" name="Google Shape;1394;p55"/>
            <p:cNvCxnSpPr>
              <a:endCxn id="139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5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5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7" name="Google Shape;1397;p55"/>
          <p:cNvSpPr txBox="1"/>
          <p:nvPr/>
        </p:nvSpPr>
        <p:spPr>
          <a:xfrm>
            <a:off x="1762740" y="276576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98" name="Google Shape;1398;p55"/>
          <p:cNvSpPr txBox="1"/>
          <p:nvPr/>
        </p:nvSpPr>
        <p:spPr>
          <a:xfrm>
            <a:off x="2177344" y="2765870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99" name="Google Shape;1399;p55"/>
          <p:cNvSpPr txBox="1"/>
          <p:nvPr/>
        </p:nvSpPr>
        <p:spPr>
          <a:xfrm>
            <a:off x="2591947" y="276576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00" name="Google Shape;1400;p55"/>
          <p:cNvSpPr txBox="1"/>
          <p:nvPr/>
        </p:nvSpPr>
        <p:spPr>
          <a:xfrm>
            <a:off x="3005360" y="276576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01" name="Google Shape;1401;p55"/>
          <p:cNvSpPr txBox="1"/>
          <p:nvPr/>
        </p:nvSpPr>
        <p:spPr>
          <a:xfrm>
            <a:off x="1349355" y="2765762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02" name="Google Shape;1402;p55"/>
          <p:cNvSpPr txBox="1"/>
          <p:nvPr/>
        </p:nvSpPr>
        <p:spPr>
          <a:xfrm>
            <a:off x="1762755" y="2425081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403" name="Google Shape;1403;p55"/>
          <p:cNvSpPr txBox="1"/>
          <p:nvPr/>
        </p:nvSpPr>
        <p:spPr>
          <a:xfrm>
            <a:off x="2177358" y="2425151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404" name="Google Shape;1404;p55"/>
          <p:cNvSpPr txBox="1"/>
          <p:nvPr/>
        </p:nvSpPr>
        <p:spPr>
          <a:xfrm>
            <a:off x="2591961" y="2425081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405" name="Google Shape;1405;p55"/>
          <p:cNvSpPr txBox="1"/>
          <p:nvPr/>
        </p:nvSpPr>
        <p:spPr>
          <a:xfrm>
            <a:off x="3005374" y="2425081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406" name="Google Shape;1406;p55"/>
          <p:cNvSpPr txBox="1"/>
          <p:nvPr/>
        </p:nvSpPr>
        <p:spPr>
          <a:xfrm>
            <a:off x="1349370" y="2425081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1407" name="Google Shape;1407;p55"/>
          <p:cNvGrpSpPr/>
          <p:nvPr/>
        </p:nvGrpSpPr>
        <p:grpSpPr>
          <a:xfrm>
            <a:off x="4936949" y="2765572"/>
            <a:ext cx="1655924" cy="524335"/>
            <a:chOff x="2381000" y="6442200"/>
            <a:chExt cx="1822500" cy="466200"/>
          </a:xfrm>
        </p:grpSpPr>
        <p:sp>
          <p:nvSpPr>
            <p:cNvPr id="1408" name="Google Shape;1408;p5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9" name="Google Shape;1409;p55"/>
            <p:cNvCxnSpPr>
              <a:endCxn id="140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5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5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12" name="Google Shape;1412;p55"/>
          <p:cNvGrpSpPr/>
          <p:nvPr/>
        </p:nvGrpSpPr>
        <p:grpSpPr>
          <a:xfrm>
            <a:off x="5350382" y="2765572"/>
            <a:ext cx="1655924" cy="524335"/>
            <a:chOff x="2381000" y="6442200"/>
            <a:chExt cx="1822500" cy="466200"/>
          </a:xfrm>
        </p:grpSpPr>
        <p:sp>
          <p:nvSpPr>
            <p:cNvPr id="1413" name="Google Shape;1413;p5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4" name="Google Shape;1414;p55"/>
            <p:cNvCxnSpPr>
              <a:endCxn id="141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5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5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17" name="Google Shape;1417;p55"/>
          <p:cNvSpPr txBox="1"/>
          <p:nvPr/>
        </p:nvSpPr>
        <p:spPr>
          <a:xfrm>
            <a:off x="5350472" y="2765798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18" name="Google Shape;1418;p55"/>
          <p:cNvSpPr txBox="1"/>
          <p:nvPr/>
        </p:nvSpPr>
        <p:spPr>
          <a:xfrm>
            <a:off x="5765075" y="2765905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19" name="Google Shape;1419;p55"/>
          <p:cNvSpPr txBox="1"/>
          <p:nvPr/>
        </p:nvSpPr>
        <p:spPr>
          <a:xfrm>
            <a:off x="6179679" y="2765798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0" name="Google Shape;1420;p55"/>
          <p:cNvSpPr txBox="1"/>
          <p:nvPr/>
        </p:nvSpPr>
        <p:spPr>
          <a:xfrm>
            <a:off x="6593092" y="2765798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21" name="Google Shape;1421;p55"/>
          <p:cNvSpPr txBox="1"/>
          <p:nvPr/>
        </p:nvSpPr>
        <p:spPr>
          <a:xfrm>
            <a:off x="4937087" y="2765798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22" name="Google Shape;1422;p55"/>
          <p:cNvSpPr txBox="1"/>
          <p:nvPr/>
        </p:nvSpPr>
        <p:spPr>
          <a:xfrm>
            <a:off x="5350486" y="242511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423" name="Google Shape;1423;p55"/>
          <p:cNvSpPr txBox="1"/>
          <p:nvPr/>
        </p:nvSpPr>
        <p:spPr>
          <a:xfrm>
            <a:off x="5765089" y="242518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424" name="Google Shape;1424;p55"/>
          <p:cNvSpPr txBox="1"/>
          <p:nvPr/>
        </p:nvSpPr>
        <p:spPr>
          <a:xfrm>
            <a:off x="6179693" y="242511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425" name="Google Shape;1425;p55"/>
          <p:cNvSpPr txBox="1"/>
          <p:nvPr/>
        </p:nvSpPr>
        <p:spPr>
          <a:xfrm>
            <a:off x="6593106" y="242511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426" name="Google Shape;1426;p55"/>
          <p:cNvSpPr txBox="1"/>
          <p:nvPr/>
        </p:nvSpPr>
        <p:spPr>
          <a:xfrm>
            <a:off x="4937101" y="242511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427" name="Google Shape;1427;p55"/>
          <p:cNvSpPr txBox="1"/>
          <p:nvPr/>
        </p:nvSpPr>
        <p:spPr>
          <a:xfrm>
            <a:off x="311700" y="1565299"/>
            <a:ext cx="1988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428" name="Google Shape;1428;p55"/>
          <p:cNvSpPr txBox="1"/>
          <p:nvPr/>
        </p:nvSpPr>
        <p:spPr>
          <a:xfrm>
            <a:off x="566414" y="3966080"/>
            <a:ext cx="1749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429" name="Google Shape;1429;p55"/>
          <p:cNvSpPr txBox="1"/>
          <p:nvPr/>
        </p:nvSpPr>
        <p:spPr>
          <a:xfrm>
            <a:off x="311714" y="2765762"/>
            <a:ext cx="9852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430" name="Google Shape;1430;p55"/>
          <p:cNvSpPr txBox="1"/>
          <p:nvPr/>
        </p:nvSpPr>
        <p:spPr>
          <a:xfrm>
            <a:off x="3884558" y="2765923"/>
            <a:ext cx="9852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431" name="Google Shape;1431;p55"/>
          <p:cNvSpPr txBox="1"/>
          <p:nvPr/>
        </p:nvSpPr>
        <p:spPr>
          <a:xfrm>
            <a:off x="2781145" y="3625579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432" name="Google Shape;1432;p55"/>
          <p:cNvSpPr txBox="1"/>
          <p:nvPr/>
        </p:nvSpPr>
        <p:spPr>
          <a:xfrm>
            <a:off x="3195748" y="3625649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433" name="Google Shape;1433;p55"/>
          <p:cNvSpPr txBox="1"/>
          <p:nvPr/>
        </p:nvSpPr>
        <p:spPr>
          <a:xfrm>
            <a:off x="3610351" y="3625579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434" name="Google Shape;1434;p55"/>
          <p:cNvSpPr txBox="1"/>
          <p:nvPr/>
        </p:nvSpPr>
        <p:spPr>
          <a:xfrm>
            <a:off x="4023764" y="3625579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435" name="Google Shape;1435;p55"/>
          <p:cNvSpPr txBox="1"/>
          <p:nvPr/>
        </p:nvSpPr>
        <p:spPr>
          <a:xfrm>
            <a:off x="2367760" y="3625579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436" name="Google Shape;1436;p55"/>
          <p:cNvSpPr txBox="1"/>
          <p:nvPr/>
        </p:nvSpPr>
        <p:spPr>
          <a:xfrm>
            <a:off x="4439586" y="362566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1437" name="Google Shape;1437;p55"/>
          <p:cNvSpPr txBox="1"/>
          <p:nvPr/>
        </p:nvSpPr>
        <p:spPr>
          <a:xfrm>
            <a:off x="4854189" y="362559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1438" name="Google Shape;1438;p55"/>
          <p:cNvSpPr txBox="1"/>
          <p:nvPr/>
        </p:nvSpPr>
        <p:spPr>
          <a:xfrm>
            <a:off x="5267602" y="3625597"/>
            <a:ext cx="413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1439" name="Google Shape;1439;p55"/>
          <p:cNvSpPr txBox="1"/>
          <p:nvPr/>
        </p:nvSpPr>
        <p:spPr>
          <a:xfrm>
            <a:off x="6179707" y="1266325"/>
            <a:ext cx="2506200" cy="823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Determine starting indices per key.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40" name="Google Shape;1440;p55"/>
          <p:cNvSpPr txBox="1"/>
          <p:nvPr/>
        </p:nvSpPr>
        <p:spPr>
          <a:xfrm>
            <a:off x="2177344" y="3290331"/>
            <a:ext cx="413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↑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6" name="Google Shape;1446;p56"/>
          <p:cNvGrpSpPr/>
          <p:nvPr/>
        </p:nvGrpSpPr>
        <p:grpSpPr>
          <a:xfrm>
            <a:off x="2367636" y="3973994"/>
            <a:ext cx="1655923" cy="517249"/>
            <a:chOff x="2381000" y="6442200"/>
            <a:chExt cx="1822500" cy="466200"/>
          </a:xfrm>
        </p:grpSpPr>
        <p:sp>
          <p:nvSpPr>
            <p:cNvPr id="1447" name="Google Shape;1447;p5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8" name="Google Shape;1448;p56"/>
            <p:cNvCxnSpPr>
              <a:endCxn id="144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5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5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1" name="Google Shape;1451;p56"/>
          <p:cNvGrpSpPr/>
          <p:nvPr/>
        </p:nvGrpSpPr>
        <p:grpSpPr>
          <a:xfrm>
            <a:off x="4023659" y="3973994"/>
            <a:ext cx="1655923" cy="517249"/>
            <a:chOff x="2381000" y="6442200"/>
            <a:chExt cx="1822500" cy="466200"/>
          </a:xfrm>
        </p:grpSpPr>
        <p:sp>
          <p:nvSpPr>
            <p:cNvPr id="1452" name="Google Shape;1452;p5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3" name="Google Shape;1453;p56"/>
            <p:cNvCxnSpPr>
              <a:endCxn id="145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5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5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56" name="Google Shape;1456;p56"/>
          <p:cNvSpPr txBox="1"/>
          <p:nvPr/>
        </p:nvSpPr>
        <p:spPr>
          <a:xfrm>
            <a:off x="2781157" y="3973370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57" name="Google Shape;1457;p56"/>
          <p:cNvSpPr txBox="1"/>
          <p:nvPr/>
        </p:nvSpPr>
        <p:spPr>
          <a:xfrm>
            <a:off x="3195760" y="3973476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58" name="Google Shape;1458;p56"/>
          <p:cNvSpPr txBox="1"/>
          <p:nvPr/>
        </p:nvSpPr>
        <p:spPr>
          <a:xfrm>
            <a:off x="3610363" y="3973370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59" name="Google Shape;1459;p56"/>
          <p:cNvSpPr txBox="1"/>
          <p:nvPr/>
        </p:nvSpPr>
        <p:spPr>
          <a:xfrm>
            <a:off x="4023776" y="3973370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60" name="Google Shape;1460;p56"/>
          <p:cNvSpPr txBox="1"/>
          <p:nvPr/>
        </p:nvSpPr>
        <p:spPr>
          <a:xfrm>
            <a:off x="4437217" y="3973476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61" name="Google Shape;1461;p56"/>
          <p:cNvSpPr txBox="1"/>
          <p:nvPr/>
        </p:nvSpPr>
        <p:spPr>
          <a:xfrm>
            <a:off x="4851791" y="3973370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62" name="Google Shape;1462;p56"/>
          <p:cNvSpPr txBox="1"/>
          <p:nvPr/>
        </p:nvSpPr>
        <p:spPr>
          <a:xfrm>
            <a:off x="5266366" y="3973476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463" name="Google Shape;1463;p56"/>
          <p:cNvGrpSpPr/>
          <p:nvPr/>
        </p:nvGrpSpPr>
        <p:grpSpPr>
          <a:xfrm>
            <a:off x="2351912" y="1605746"/>
            <a:ext cx="1655923" cy="517249"/>
            <a:chOff x="2381000" y="6442200"/>
            <a:chExt cx="1822500" cy="466200"/>
          </a:xfrm>
        </p:grpSpPr>
        <p:sp>
          <p:nvSpPr>
            <p:cNvPr id="1464" name="Google Shape;1464;p5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5" name="Google Shape;1465;p56"/>
            <p:cNvCxnSpPr>
              <a:endCxn id="146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6" name="Google Shape;1466;p5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5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8" name="Google Shape;1468;p56"/>
          <p:cNvGrpSpPr/>
          <p:nvPr/>
        </p:nvGrpSpPr>
        <p:grpSpPr>
          <a:xfrm>
            <a:off x="4007935" y="1605746"/>
            <a:ext cx="1655924" cy="517249"/>
            <a:chOff x="2381000" y="6442200"/>
            <a:chExt cx="1822500" cy="466200"/>
          </a:xfrm>
        </p:grpSpPr>
        <p:sp>
          <p:nvSpPr>
            <p:cNvPr id="1469" name="Google Shape;1469;p5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0" name="Google Shape;1470;p56"/>
            <p:cNvCxnSpPr>
              <a:endCxn id="146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5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5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73" name="Google Shape;1473;p56"/>
          <p:cNvSpPr txBox="1"/>
          <p:nvPr/>
        </p:nvSpPr>
        <p:spPr>
          <a:xfrm>
            <a:off x="2765433" y="1605121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74" name="Google Shape;1474;p56"/>
          <p:cNvSpPr txBox="1"/>
          <p:nvPr/>
        </p:nvSpPr>
        <p:spPr>
          <a:xfrm>
            <a:off x="3180036" y="1605227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75" name="Google Shape;1475;p56"/>
          <p:cNvSpPr txBox="1"/>
          <p:nvPr/>
        </p:nvSpPr>
        <p:spPr>
          <a:xfrm>
            <a:off x="3594639" y="1605121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76" name="Google Shape;1476;p56"/>
          <p:cNvSpPr txBox="1"/>
          <p:nvPr/>
        </p:nvSpPr>
        <p:spPr>
          <a:xfrm>
            <a:off x="4008052" y="1605121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77" name="Google Shape;1477;p56"/>
          <p:cNvSpPr txBox="1"/>
          <p:nvPr/>
        </p:nvSpPr>
        <p:spPr>
          <a:xfrm>
            <a:off x="4421493" y="1605227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78" name="Google Shape;1478;p56"/>
          <p:cNvSpPr txBox="1"/>
          <p:nvPr/>
        </p:nvSpPr>
        <p:spPr>
          <a:xfrm>
            <a:off x="4836067" y="1605121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79" name="Google Shape;1479;p56"/>
          <p:cNvSpPr txBox="1"/>
          <p:nvPr/>
        </p:nvSpPr>
        <p:spPr>
          <a:xfrm>
            <a:off x="5250642" y="1605227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80" name="Google Shape;1480;p56"/>
          <p:cNvSpPr txBox="1"/>
          <p:nvPr/>
        </p:nvSpPr>
        <p:spPr>
          <a:xfrm>
            <a:off x="2352048" y="1605121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81" name="Google Shape;1481;p56"/>
          <p:cNvSpPr txBox="1"/>
          <p:nvPr/>
        </p:nvSpPr>
        <p:spPr>
          <a:xfrm>
            <a:off x="2367730" y="3973476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482" name="Google Shape;1482;p56"/>
          <p:cNvGrpSpPr/>
          <p:nvPr/>
        </p:nvGrpSpPr>
        <p:grpSpPr>
          <a:xfrm>
            <a:off x="1349219" y="2789897"/>
            <a:ext cx="1655923" cy="517249"/>
            <a:chOff x="2381000" y="6442200"/>
            <a:chExt cx="1822500" cy="466200"/>
          </a:xfrm>
        </p:grpSpPr>
        <p:sp>
          <p:nvSpPr>
            <p:cNvPr id="1483" name="Google Shape;1483;p5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4" name="Google Shape;1484;p56"/>
            <p:cNvCxnSpPr>
              <a:endCxn id="148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5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5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7" name="Google Shape;1487;p56"/>
          <p:cNvGrpSpPr/>
          <p:nvPr/>
        </p:nvGrpSpPr>
        <p:grpSpPr>
          <a:xfrm>
            <a:off x="1762651" y="2789897"/>
            <a:ext cx="1655923" cy="517249"/>
            <a:chOff x="2381000" y="6442200"/>
            <a:chExt cx="1822500" cy="466200"/>
          </a:xfrm>
        </p:grpSpPr>
        <p:sp>
          <p:nvSpPr>
            <p:cNvPr id="1488" name="Google Shape;1488;p5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9" name="Google Shape;1489;p56"/>
            <p:cNvCxnSpPr>
              <a:endCxn id="148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5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1" name="Google Shape;1491;p5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92" name="Google Shape;1492;p56"/>
          <p:cNvSpPr txBox="1"/>
          <p:nvPr/>
        </p:nvSpPr>
        <p:spPr>
          <a:xfrm>
            <a:off x="1762739" y="2789272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93" name="Google Shape;1493;p56"/>
          <p:cNvSpPr txBox="1"/>
          <p:nvPr/>
        </p:nvSpPr>
        <p:spPr>
          <a:xfrm>
            <a:off x="2177342" y="2789378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94" name="Google Shape;1494;p56"/>
          <p:cNvSpPr txBox="1"/>
          <p:nvPr/>
        </p:nvSpPr>
        <p:spPr>
          <a:xfrm>
            <a:off x="2591945" y="2789272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95" name="Google Shape;1495;p56"/>
          <p:cNvSpPr txBox="1"/>
          <p:nvPr/>
        </p:nvSpPr>
        <p:spPr>
          <a:xfrm>
            <a:off x="3005358" y="2789272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96" name="Google Shape;1496;p56"/>
          <p:cNvSpPr txBox="1"/>
          <p:nvPr/>
        </p:nvSpPr>
        <p:spPr>
          <a:xfrm>
            <a:off x="1349355" y="2789272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97" name="Google Shape;1497;p56"/>
          <p:cNvSpPr txBox="1"/>
          <p:nvPr/>
        </p:nvSpPr>
        <p:spPr>
          <a:xfrm>
            <a:off x="1762753" y="2453235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498" name="Google Shape;1498;p56"/>
          <p:cNvSpPr txBox="1"/>
          <p:nvPr/>
        </p:nvSpPr>
        <p:spPr>
          <a:xfrm>
            <a:off x="2177356" y="2453304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499" name="Google Shape;1499;p56"/>
          <p:cNvSpPr txBox="1"/>
          <p:nvPr/>
        </p:nvSpPr>
        <p:spPr>
          <a:xfrm>
            <a:off x="2591959" y="2453235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500" name="Google Shape;1500;p56"/>
          <p:cNvSpPr txBox="1"/>
          <p:nvPr/>
        </p:nvSpPr>
        <p:spPr>
          <a:xfrm>
            <a:off x="3005372" y="2453235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501" name="Google Shape;1501;p56"/>
          <p:cNvSpPr txBox="1"/>
          <p:nvPr/>
        </p:nvSpPr>
        <p:spPr>
          <a:xfrm>
            <a:off x="1349369" y="2453235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1502" name="Google Shape;1502;p56"/>
          <p:cNvGrpSpPr/>
          <p:nvPr/>
        </p:nvGrpSpPr>
        <p:grpSpPr>
          <a:xfrm>
            <a:off x="4936947" y="2789932"/>
            <a:ext cx="1655924" cy="517249"/>
            <a:chOff x="2381000" y="6442200"/>
            <a:chExt cx="1822500" cy="466200"/>
          </a:xfrm>
        </p:grpSpPr>
        <p:sp>
          <p:nvSpPr>
            <p:cNvPr id="1503" name="Google Shape;1503;p5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4" name="Google Shape;1504;p56"/>
            <p:cNvCxnSpPr>
              <a:endCxn id="150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5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5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7" name="Google Shape;1507;p56"/>
          <p:cNvGrpSpPr/>
          <p:nvPr/>
        </p:nvGrpSpPr>
        <p:grpSpPr>
          <a:xfrm>
            <a:off x="5350380" y="2789932"/>
            <a:ext cx="1655924" cy="517249"/>
            <a:chOff x="2381000" y="6442200"/>
            <a:chExt cx="1822500" cy="466200"/>
          </a:xfrm>
        </p:grpSpPr>
        <p:sp>
          <p:nvSpPr>
            <p:cNvPr id="1508" name="Google Shape;1508;p56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9" name="Google Shape;1509;p56"/>
            <p:cNvCxnSpPr>
              <a:endCxn id="150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56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56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2" name="Google Shape;1512;p56"/>
          <p:cNvSpPr txBox="1"/>
          <p:nvPr/>
        </p:nvSpPr>
        <p:spPr>
          <a:xfrm>
            <a:off x="5350468" y="2789307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13" name="Google Shape;1513;p56"/>
          <p:cNvSpPr txBox="1"/>
          <p:nvPr/>
        </p:nvSpPr>
        <p:spPr>
          <a:xfrm>
            <a:off x="5765071" y="2789414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14" name="Google Shape;1514;p56"/>
          <p:cNvSpPr txBox="1"/>
          <p:nvPr/>
        </p:nvSpPr>
        <p:spPr>
          <a:xfrm>
            <a:off x="6179674" y="2789307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15" name="Google Shape;1515;p56"/>
          <p:cNvSpPr txBox="1"/>
          <p:nvPr/>
        </p:nvSpPr>
        <p:spPr>
          <a:xfrm>
            <a:off x="6593087" y="2789307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6" name="Google Shape;1516;p56"/>
          <p:cNvSpPr txBox="1"/>
          <p:nvPr/>
        </p:nvSpPr>
        <p:spPr>
          <a:xfrm>
            <a:off x="4937083" y="2789307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17" name="Google Shape;1517;p56"/>
          <p:cNvSpPr txBox="1"/>
          <p:nvPr/>
        </p:nvSpPr>
        <p:spPr>
          <a:xfrm>
            <a:off x="5350482" y="2453270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518" name="Google Shape;1518;p56"/>
          <p:cNvSpPr txBox="1"/>
          <p:nvPr/>
        </p:nvSpPr>
        <p:spPr>
          <a:xfrm>
            <a:off x="5765085" y="2453339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519" name="Google Shape;1519;p56"/>
          <p:cNvSpPr txBox="1"/>
          <p:nvPr/>
        </p:nvSpPr>
        <p:spPr>
          <a:xfrm>
            <a:off x="6179688" y="2453270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520" name="Google Shape;1520;p56"/>
          <p:cNvSpPr txBox="1"/>
          <p:nvPr/>
        </p:nvSpPr>
        <p:spPr>
          <a:xfrm>
            <a:off x="6593101" y="2453270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521" name="Google Shape;1521;p56"/>
          <p:cNvSpPr txBox="1"/>
          <p:nvPr/>
        </p:nvSpPr>
        <p:spPr>
          <a:xfrm>
            <a:off x="4937097" y="2453270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522" name="Google Shape;1522;p56"/>
          <p:cNvSpPr txBox="1"/>
          <p:nvPr/>
        </p:nvSpPr>
        <p:spPr>
          <a:xfrm>
            <a:off x="311700" y="1605174"/>
            <a:ext cx="1988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523" name="Google Shape;1523;p56"/>
          <p:cNvSpPr txBox="1"/>
          <p:nvPr/>
        </p:nvSpPr>
        <p:spPr>
          <a:xfrm>
            <a:off x="566414" y="3973228"/>
            <a:ext cx="1749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524" name="Google Shape;1524;p56"/>
          <p:cNvSpPr txBox="1"/>
          <p:nvPr/>
        </p:nvSpPr>
        <p:spPr>
          <a:xfrm>
            <a:off x="311714" y="2789272"/>
            <a:ext cx="985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525" name="Google Shape;1525;p56"/>
          <p:cNvSpPr txBox="1"/>
          <p:nvPr/>
        </p:nvSpPr>
        <p:spPr>
          <a:xfrm>
            <a:off x="3884555" y="2789431"/>
            <a:ext cx="985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526" name="Google Shape;1526;p56"/>
          <p:cNvSpPr txBox="1"/>
          <p:nvPr/>
        </p:nvSpPr>
        <p:spPr>
          <a:xfrm>
            <a:off x="2781143" y="3637368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527" name="Google Shape;1527;p56"/>
          <p:cNvSpPr txBox="1"/>
          <p:nvPr/>
        </p:nvSpPr>
        <p:spPr>
          <a:xfrm>
            <a:off x="3195746" y="3637437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528" name="Google Shape;1528;p56"/>
          <p:cNvSpPr txBox="1"/>
          <p:nvPr/>
        </p:nvSpPr>
        <p:spPr>
          <a:xfrm>
            <a:off x="3610348" y="3637368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529" name="Google Shape;1529;p56"/>
          <p:cNvSpPr txBox="1"/>
          <p:nvPr/>
        </p:nvSpPr>
        <p:spPr>
          <a:xfrm>
            <a:off x="4023761" y="3637368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530" name="Google Shape;1530;p56"/>
          <p:cNvSpPr txBox="1"/>
          <p:nvPr/>
        </p:nvSpPr>
        <p:spPr>
          <a:xfrm>
            <a:off x="2367758" y="3637368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531" name="Google Shape;1531;p56"/>
          <p:cNvSpPr txBox="1"/>
          <p:nvPr/>
        </p:nvSpPr>
        <p:spPr>
          <a:xfrm>
            <a:off x="4439583" y="3637455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1532" name="Google Shape;1532;p56"/>
          <p:cNvSpPr txBox="1"/>
          <p:nvPr/>
        </p:nvSpPr>
        <p:spPr>
          <a:xfrm>
            <a:off x="4854185" y="3637386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1533" name="Google Shape;1533;p56"/>
          <p:cNvSpPr txBox="1"/>
          <p:nvPr/>
        </p:nvSpPr>
        <p:spPr>
          <a:xfrm>
            <a:off x="5267598" y="3637386"/>
            <a:ext cx="41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1534" name="Google Shape;1534;p56"/>
          <p:cNvSpPr txBox="1"/>
          <p:nvPr/>
        </p:nvSpPr>
        <p:spPr>
          <a:xfrm>
            <a:off x="6179702" y="1310275"/>
            <a:ext cx="2506200" cy="81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Determine starting indices per key.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35" name="Google Shape;1535;p56"/>
          <p:cNvSpPr txBox="1"/>
          <p:nvPr/>
        </p:nvSpPr>
        <p:spPr>
          <a:xfrm>
            <a:off x="2591973" y="3306690"/>
            <a:ext cx="41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↑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542" name="Google Shape;1542;p57"/>
          <p:cNvGrpSpPr/>
          <p:nvPr/>
        </p:nvGrpSpPr>
        <p:grpSpPr>
          <a:xfrm>
            <a:off x="2367636" y="3978996"/>
            <a:ext cx="1655923" cy="511608"/>
            <a:chOff x="2381000" y="6442200"/>
            <a:chExt cx="1822500" cy="466200"/>
          </a:xfrm>
        </p:grpSpPr>
        <p:sp>
          <p:nvSpPr>
            <p:cNvPr id="1543" name="Google Shape;1543;p5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4" name="Google Shape;1544;p57"/>
            <p:cNvCxnSpPr>
              <a:endCxn id="154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5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6" name="Google Shape;1546;p5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47" name="Google Shape;1547;p57"/>
          <p:cNvGrpSpPr/>
          <p:nvPr/>
        </p:nvGrpSpPr>
        <p:grpSpPr>
          <a:xfrm>
            <a:off x="4023660" y="3978996"/>
            <a:ext cx="1655924" cy="511608"/>
            <a:chOff x="2381000" y="6442200"/>
            <a:chExt cx="1822500" cy="466200"/>
          </a:xfrm>
        </p:grpSpPr>
        <p:sp>
          <p:nvSpPr>
            <p:cNvPr id="1548" name="Google Shape;1548;p5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9" name="Google Shape;1549;p57"/>
            <p:cNvCxnSpPr>
              <a:endCxn id="154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0" name="Google Shape;1550;p5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Google Shape;1551;p5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52" name="Google Shape;1552;p57"/>
          <p:cNvSpPr txBox="1"/>
          <p:nvPr/>
        </p:nvSpPr>
        <p:spPr>
          <a:xfrm>
            <a:off x="2781159" y="3978973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53" name="Google Shape;1553;p57"/>
          <p:cNvSpPr txBox="1"/>
          <p:nvPr/>
        </p:nvSpPr>
        <p:spPr>
          <a:xfrm>
            <a:off x="3195762" y="3979079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54" name="Google Shape;1554;p57"/>
          <p:cNvSpPr txBox="1"/>
          <p:nvPr/>
        </p:nvSpPr>
        <p:spPr>
          <a:xfrm>
            <a:off x="3610365" y="3978973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55" name="Google Shape;1555;p57"/>
          <p:cNvSpPr txBox="1"/>
          <p:nvPr/>
        </p:nvSpPr>
        <p:spPr>
          <a:xfrm>
            <a:off x="4023779" y="3978973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56" name="Google Shape;1556;p57"/>
          <p:cNvSpPr txBox="1"/>
          <p:nvPr/>
        </p:nvSpPr>
        <p:spPr>
          <a:xfrm>
            <a:off x="4437220" y="3979079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57" name="Google Shape;1557;p57"/>
          <p:cNvSpPr txBox="1"/>
          <p:nvPr/>
        </p:nvSpPr>
        <p:spPr>
          <a:xfrm>
            <a:off x="4851795" y="3978973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58" name="Google Shape;1558;p57"/>
          <p:cNvSpPr txBox="1"/>
          <p:nvPr/>
        </p:nvSpPr>
        <p:spPr>
          <a:xfrm>
            <a:off x="5266370" y="3979079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559" name="Google Shape;1559;p57"/>
          <p:cNvGrpSpPr/>
          <p:nvPr/>
        </p:nvGrpSpPr>
        <p:grpSpPr>
          <a:xfrm>
            <a:off x="2351912" y="1636377"/>
            <a:ext cx="1655923" cy="511608"/>
            <a:chOff x="2381000" y="6442200"/>
            <a:chExt cx="1822500" cy="466200"/>
          </a:xfrm>
        </p:grpSpPr>
        <p:sp>
          <p:nvSpPr>
            <p:cNvPr id="1560" name="Google Shape;1560;p5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1" name="Google Shape;1561;p57"/>
            <p:cNvCxnSpPr>
              <a:endCxn id="1560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5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3" name="Google Shape;1563;p5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4" name="Google Shape;1564;p57"/>
          <p:cNvGrpSpPr/>
          <p:nvPr/>
        </p:nvGrpSpPr>
        <p:grpSpPr>
          <a:xfrm>
            <a:off x="4007936" y="1636377"/>
            <a:ext cx="1655924" cy="511608"/>
            <a:chOff x="2381000" y="6442200"/>
            <a:chExt cx="1822500" cy="466200"/>
          </a:xfrm>
        </p:grpSpPr>
        <p:sp>
          <p:nvSpPr>
            <p:cNvPr id="1565" name="Google Shape;1565;p5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6" name="Google Shape;1566;p57"/>
            <p:cNvCxnSpPr>
              <a:endCxn id="1565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7" name="Google Shape;1567;p5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Google Shape;1568;p5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9" name="Google Shape;1569;p57"/>
          <p:cNvSpPr txBox="1"/>
          <p:nvPr/>
        </p:nvSpPr>
        <p:spPr>
          <a:xfrm>
            <a:off x="2765435" y="1636355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70" name="Google Shape;1570;p57"/>
          <p:cNvSpPr txBox="1"/>
          <p:nvPr/>
        </p:nvSpPr>
        <p:spPr>
          <a:xfrm>
            <a:off x="3180038" y="1636460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1" name="Google Shape;1571;p57"/>
          <p:cNvSpPr txBox="1"/>
          <p:nvPr/>
        </p:nvSpPr>
        <p:spPr>
          <a:xfrm>
            <a:off x="3594641" y="1636355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72" name="Google Shape;1572;p57"/>
          <p:cNvSpPr txBox="1"/>
          <p:nvPr/>
        </p:nvSpPr>
        <p:spPr>
          <a:xfrm>
            <a:off x="4008055" y="1636355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73" name="Google Shape;1573;p57"/>
          <p:cNvSpPr txBox="1"/>
          <p:nvPr/>
        </p:nvSpPr>
        <p:spPr>
          <a:xfrm>
            <a:off x="4421496" y="1636460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4" name="Google Shape;1574;p57"/>
          <p:cNvSpPr txBox="1"/>
          <p:nvPr/>
        </p:nvSpPr>
        <p:spPr>
          <a:xfrm>
            <a:off x="4836071" y="1636355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75" name="Google Shape;1575;p57"/>
          <p:cNvSpPr txBox="1"/>
          <p:nvPr/>
        </p:nvSpPr>
        <p:spPr>
          <a:xfrm>
            <a:off x="5250646" y="1636460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6" name="Google Shape;1576;p57"/>
          <p:cNvSpPr txBox="1"/>
          <p:nvPr/>
        </p:nvSpPr>
        <p:spPr>
          <a:xfrm>
            <a:off x="2352050" y="1636355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77" name="Google Shape;1577;p57"/>
          <p:cNvSpPr txBox="1"/>
          <p:nvPr/>
        </p:nvSpPr>
        <p:spPr>
          <a:xfrm>
            <a:off x="2367731" y="3979079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578" name="Google Shape;1578;p57"/>
          <p:cNvGrpSpPr/>
          <p:nvPr/>
        </p:nvGrpSpPr>
        <p:grpSpPr>
          <a:xfrm>
            <a:off x="1349218" y="2807713"/>
            <a:ext cx="1655923" cy="511608"/>
            <a:chOff x="2381000" y="6442200"/>
            <a:chExt cx="1822500" cy="466200"/>
          </a:xfrm>
        </p:grpSpPr>
        <p:sp>
          <p:nvSpPr>
            <p:cNvPr id="1579" name="Google Shape;1579;p5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0" name="Google Shape;1580;p57"/>
            <p:cNvCxnSpPr>
              <a:endCxn id="157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Google Shape;1581;p5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5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83" name="Google Shape;1583;p57"/>
          <p:cNvGrpSpPr/>
          <p:nvPr/>
        </p:nvGrpSpPr>
        <p:grpSpPr>
          <a:xfrm>
            <a:off x="1762650" y="2807713"/>
            <a:ext cx="1655923" cy="511608"/>
            <a:chOff x="2381000" y="6442200"/>
            <a:chExt cx="1822500" cy="466200"/>
          </a:xfrm>
        </p:grpSpPr>
        <p:sp>
          <p:nvSpPr>
            <p:cNvPr id="1584" name="Google Shape;1584;p5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5" name="Google Shape;1585;p57"/>
            <p:cNvCxnSpPr>
              <a:endCxn id="158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5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7" name="Google Shape;1587;p5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88" name="Google Shape;1588;p57"/>
          <p:cNvSpPr txBox="1"/>
          <p:nvPr/>
        </p:nvSpPr>
        <p:spPr>
          <a:xfrm>
            <a:off x="1762740" y="2807690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89" name="Google Shape;1589;p57"/>
          <p:cNvSpPr txBox="1"/>
          <p:nvPr/>
        </p:nvSpPr>
        <p:spPr>
          <a:xfrm>
            <a:off x="2177344" y="2807796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90" name="Google Shape;1590;p57"/>
          <p:cNvSpPr txBox="1"/>
          <p:nvPr/>
        </p:nvSpPr>
        <p:spPr>
          <a:xfrm>
            <a:off x="2591947" y="2807690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91" name="Google Shape;1591;p57"/>
          <p:cNvSpPr txBox="1"/>
          <p:nvPr/>
        </p:nvSpPr>
        <p:spPr>
          <a:xfrm>
            <a:off x="3005360" y="2807690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92" name="Google Shape;1592;p57"/>
          <p:cNvSpPr txBox="1"/>
          <p:nvPr/>
        </p:nvSpPr>
        <p:spPr>
          <a:xfrm>
            <a:off x="1349355" y="2807690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93" name="Google Shape;1593;p57"/>
          <p:cNvSpPr txBox="1"/>
          <p:nvPr/>
        </p:nvSpPr>
        <p:spPr>
          <a:xfrm>
            <a:off x="1762755" y="2475290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594" name="Google Shape;1594;p57"/>
          <p:cNvSpPr txBox="1"/>
          <p:nvPr/>
        </p:nvSpPr>
        <p:spPr>
          <a:xfrm>
            <a:off x="2177358" y="2475359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595" name="Google Shape;1595;p57"/>
          <p:cNvSpPr txBox="1"/>
          <p:nvPr/>
        </p:nvSpPr>
        <p:spPr>
          <a:xfrm>
            <a:off x="2591961" y="2475290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596" name="Google Shape;1596;p57"/>
          <p:cNvSpPr txBox="1"/>
          <p:nvPr/>
        </p:nvSpPr>
        <p:spPr>
          <a:xfrm>
            <a:off x="3005374" y="2475290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597" name="Google Shape;1597;p57"/>
          <p:cNvSpPr txBox="1"/>
          <p:nvPr/>
        </p:nvSpPr>
        <p:spPr>
          <a:xfrm>
            <a:off x="1349370" y="2475290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1598" name="Google Shape;1598;p57"/>
          <p:cNvGrpSpPr/>
          <p:nvPr/>
        </p:nvGrpSpPr>
        <p:grpSpPr>
          <a:xfrm>
            <a:off x="4936949" y="2807748"/>
            <a:ext cx="1655924" cy="511608"/>
            <a:chOff x="2381000" y="6442200"/>
            <a:chExt cx="1822500" cy="466200"/>
          </a:xfrm>
        </p:grpSpPr>
        <p:sp>
          <p:nvSpPr>
            <p:cNvPr id="1599" name="Google Shape;1599;p5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0" name="Google Shape;1600;p57"/>
            <p:cNvCxnSpPr>
              <a:endCxn id="159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5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2" name="Google Shape;1602;p5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3" name="Google Shape;1603;p57"/>
          <p:cNvGrpSpPr/>
          <p:nvPr/>
        </p:nvGrpSpPr>
        <p:grpSpPr>
          <a:xfrm>
            <a:off x="5350382" y="2807748"/>
            <a:ext cx="1655924" cy="511608"/>
            <a:chOff x="2381000" y="6442200"/>
            <a:chExt cx="1822500" cy="466200"/>
          </a:xfrm>
        </p:grpSpPr>
        <p:sp>
          <p:nvSpPr>
            <p:cNvPr id="1604" name="Google Shape;1604;p57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5" name="Google Shape;1605;p57"/>
            <p:cNvCxnSpPr>
              <a:endCxn id="160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6" name="Google Shape;1606;p57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7" name="Google Shape;1607;p57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08" name="Google Shape;1608;p57"/>
          <p:cNvSpPr txBox="1"/>
          <p:nvPr/>
        </p:nvSpPr>
        <p:spPr>
          <a:xfrm>
            <a:off x="5350472" y="2807725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09" name="Google Shape;1609;p57"/>
          <p:cNvSpPr txBox="1"/>
          <p:nvPr/>
        </p:nvSpPr>
        <p:spPr>
          <a:xfrm>
            <a:off x="5765075" y="2807831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10" name="Google Shape;1610;p57"/>
          <p:cNvSpPr txBox="1"/>
          <p:nvPr/>
        </p:nvSpPr>
        <p:spPr>
          <a:xfrm>
            <a:off x="6179679" y="2807725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11" name="Google Shape;1611;p57"/>
          <p:cNvSpPr txBox="1"/>
          <p:nvPr/>
        </p:nvSpPr>
        <p:spPr>
          <a:xfrm>
            <a:off x="6593092" y="2807725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12" name="Google Shape;1612;p57"/>
          <p:cNvSpPr txBox="1"/>
          <p:nvPr/>
        </p:nvSpPr>
        <p:spPr>
          <a:xfrm>
            <a:off x="4937087" y="2807725"/>
            <a:ext cx="413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13" name="Google Shape;1613;p57"/>
          <p:cNvSpPr txBox="1"/>
          <p:nvPr/>
        </p:nvSpPr>
        <p:spPr>
          <a:xfrm>
            <a:off x="5350486" y="2475325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614" name="Google Shape;1614;p57"/>
          <p:cNvSpPr txBox="1"/>
          <p:nvPr/>
        </p:nvSpPr>
        <p:spPr>
          <a:xfrm>
            <a:off x="5765089" y="2475394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615" name="Google Shape;1615;p57"/>
          <p:cNvSpPr txBox="1"/>
          <p:nvPr/>
        </p:nvSpPr>
        <p:spPr>
          <a:xfrm>
            <a:off x="6179693" y="2475325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616" name="Google Shape;1616;p57"/>
          <p:cNvSpPr txBox="1"/>
          <p:nvPr/>
        </p:nvSpPr>
        <p:spPr>
          <a:xfrm>
            <a:off x="6593106" y="2475325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617" name="Google Shape;1617;p57"/>
          <p:cNvSpPr txBox="1"/>
          <p:nvPr/>
        </p:nvSpPr>
        <p:spPr>
          <a:xfrm>
            <a:off x="4937101" y="2475325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618" name="Google Shape;1618;p57"/>
          <p:cNvSpPr txBox="1"/>
          <p:nvPr/>
        </p:nvSpPr>
        <p:spPr>
          <a:xfrm>
            <a:off x="311700" y="1636407"/>
            <a:ext cx="1988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619" name="Google Shape;1619;p57"/>
          <p:cNvSpPr txBox="1"/>
          <p:nvPr/>
        </p:nvSpPr>
        <p:spPr>
          <a:xfrm>
            <a:off x="566414" y="3978833"/>
            <a:ext cx="1749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620" name="Google Shape;1620;p57"/>
          <p:cNvSpPr txBox="1"/>
          <p:nvPr/>
        </p:nvSpPr>
        <p:spPr>
          <a:xfrm>
            <a:off x="311714" y="2807690"/>
            <a:ext cx="9852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621" name="Google Shape;1621;p57"/>
          <p:cNvSpPr txBox="1"/>
          <p:nvPr/>
        </p:nvSpPr>
        <p:spPr>
          <a:xfrm>
            <a:off x="3884558" y="2807848"/>
            <a:ext cx="9852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622" name="Google Shape;1622;p57"/>
          <p:cNvSpPr txBox="1"/>
          <p:nvPr/>
        </p:nvSpPr>
        <p:spPr>
          <a:xfrm>
            <a:off x="2781145" y="3646608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623" name="Google Shape;1623;p57"/>
          <p:cNvSpPr txBox="1"/>
          <p:nvPr/>
        </p:nvSpPr>
        <p:spPr>
          <a:xfrm>
            <a:off x="3195748" y="3646677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624" name="Google Shape;1624;p57"/>
          <p:cNvSpPr txBox="1"/>
          <p:nvPr/>
        </p:nvSpPr>
        <p:spPr>
          <a:xfrm>
            <a:off x="3610351" y="3646608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625" name="Google Shape;1625;p57"/>
          <p:cNvSpPr txBox="1"/>
          <p:nvPr/>
        </p:nvSpPr>
        <p:spPr>
          <a:xfrm>
            <a:off x="4023764" y="3646608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626" name="Google Shape;1626;p57"/>
          <p:cNvSpPr txBox="1"/>
          <p:nvPr/>
        </p:nvSpPr>
        <p:spPr>
          <a:xfrm>
            <a:off x="2367760" y="3646608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627" name="Google Shape;1627;p57"/>
          <p:cNvSpPr txBox="1"/>
          <p:nvPr/>
        </p:nvSpPr>
        <p:spPr>
          <a:xfrm>
            <a:off x="4439586" y="3646694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1628" name="Google Shape;1628;p57"/>
          <p:cNvSpPr txBox="1"/>
          <p:nvPr/>
        </p:nvSpPr>
        <p:spPr>
          <a:xfrm>
            <a:off x="4854189" y="3646626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1629" name="Google Shape;1629;p57"/>
          <p:cNvSpPr txBox="1"/>
          <p:nvPr/>
        </p:nvSpPr>
        <p:spPr>
          <a:xfrm>
            <a:off x="5267602" y="3646626"/>
            <a:ext cx="413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1630" name="Google Shape;1630;p57"/>
          <p:cNvSpPr txBox="1"/>
          <p:nvPr/>
        </p:nvSpPr>
        <p:spPr>
          <a:xfrm>
            <a:off x="6179707" y="1344700"/>
            <a:ext cx="2506200" cy="803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Determine starting indices per key.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6" name="Google Shape;1636;p58"/>
          <p:cNvGrpSpPr/>
          <p:nvPr/>
        </p:nvGrpSpPr>
        <p:grpSpPr>
          <a:xfrm>
            <a:off x="2367636" y="3988064"/>
            <a:ext cx="1655923" cy="502470"/>
            <a:chOff x="2381000" y="6442200"/>
            <a:chExt cx="1822500" cy="466200"/>
          </a:xfrm>
        </p:grpSpPr>
        <p:sp>
          <p:nvSpPr>
            <p:cNvPr id="1637" name="Google Shape;1637;p5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38" name="Google Shape;1638;p58"/>
            <p:cNvCxnSpPr>
              <a:endCxn id="163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5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0" name="Google Shape;1640;p5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1" name="Google Shape;1641;p58"/>
          <p:cNvGrpSpPr/>
          <p:nvPr/>
        </p:nvGrpSpPr>
        <p:grpSpPr>
          <a:xfrm>
            <a:off x="4023658" y="3988064"/>
            <a:ext cx="1655924" cy="502470"/>
            <a:chOff x="2381000" y="6442200"/>
            <a:chExt cx="1822500" cy="466200"/>
          </a:xfrm>
        </p:grpSpPr>
        <p:sp>
          <p:nvSpPr>
            <p:cNvPr id="1642" name="Google Shape;1642;p5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3" name="Google Shape;1643;p58"/>
            <p:cNvCxnSpPr>
              <a:endCxn id="164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4" name="Google Shape;1644;p5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5" name="Google Shape;1645;p5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46" name="Google Shape;1646;p58"/>
          <p:cNvSpPr txBox="1"/>
          <p:nvPr/>
        </p:nvSpPr>
        <p:spPr>
          <a:xfrm>
            <a:off x="2781156" y="3988098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47" name="Google Shape;1647;p58"/>
          <p:cNvSpPr txBox="1"/>
          <p:nvPr/>
        </p:nvSpPr>
        <p:spPr>
          <a:xfrm>
            <a:off x="3195759" y="3988202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48" name="Google Shape;1648;p58"/>
          <p:cNvSpPr txBox="1"/>
          <p:nvPr/>
        </p:nvSpPr>
        <p:spPr>
          <a:xfrm>
            <a:off x="3610362" y="3988098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49" name="Google Shape;1649;p58"/>
          <p:cNvSpPr txBox="1"/>
          <p:nvPr/>
        </p:nvSpPr>
        <p:spPr>
          <a:xfrm>
            <a:off x="4023775" y="3988098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50" name="Google Shape;1650;p58"/>
          <p:cNvSpPr txBox="1"/>
          <p:nvPr/>
        </p:nvSpPr>
        <p:spPr>
          <a:xfrm>
            <a:off x="4437216" y="3988202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51" name="Google Shape;1651;p58"/>
          <p:cNvSpPr txBox="1"/>
          <p:nvPr/>
        </p:nvSpPr>
        <p:spPr>
          <a:xfrm>
            <a:off x="4851790" y="3988098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52" name="Google Shape;1652;p58"/>
          <p:cNvSpPr txBox="1"/>
          <p:nvPr/>
        </p:nvSpPr>
        <p:spPr>
          <a:xfrm>
            <a:off x="5266365" y="3988202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1653" name="Google Shape;1653;p58"/>
          <p:cNvGrpSpPr/>
          <p:nvPr/>
        </p:nvGrpSpPr>
        <p:grpSpPr>
          <a:xfrm>
            <a:off x="2351912" y="1687267"/>
            <a:ext cx="1655923" cy="502470"/>
            <a:chOff x="2381000" y="6442200"/>
            <a:chExt cx="1822500" cy="466200"/>
          </a:xfrm>
        </p:grpSpPr>
        <p:sp>
          <p:nvSpPr>
            <p:cNvPr id="1654" name="Google Shape;1654;p5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5" name="Google Shape;1655;p58"/>
            <p:cNvCxnSpPr>
              <a:endCxn id="165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6" name="Google Shape;1656;p5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7" name="Google Shape;1657;p5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58" name="Google Shape;1658;p58"/>
          <p:cNvGrpSpPr/>
          <p:nvPr/>
        </p:nvGrpSpPr>
        <p:grpSpPr>
          <a:xfrm>
            <a:off x="4007934" y="1687267"/>
            <a:ext cx="1655924" cy="502470"/>
            <a:chOff x="2381000" y="6442200"/>
            <a:chExt cx="1822500" cy="466200"/>
          </a:xfrm>
        </p:grpSpPr>
        <p:sp>
          <p:nvSpPr>
            <p:cNvPr id="1659" name="Google Shape;1659;p5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0" name="Google Shape;1660;p58"/>
            <p:cNvCxnSpPr>
              <a:endCxn id="165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1" name="Google Shape;1661;p5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2" name="Google Shape;1662;p5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63" name="Google Shape;1663;p58"/>
          <p:cNvSpPr txBox="1"/>
          <p:nvPr/>
        </p:nvSpPr>
        <p:spPr>
          <a:xfrm>
            <a:off x="2765432" y="1687301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64" name="Google Shape;1664;p58"/>
          <p:cNvSpPr txBox="1"/>
          <p:nvPr/>
        </p:nvSpPr>
        <p:spPr>
          <a:xfrm>
            <a:off x="3180035" y="1687405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65" name="Google Shape;1665;p58"/>
          <p:cNvSpPr txBox="1"/>
          <p:nvPr/>
        </p:nvSpPr>
        <p:spPr>
          <a:xfrm>
            <a:off x="3594638" y="1687301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66" name="Google Shape;1666;p58"/>
          <p:cNvSpPr txBox="1"/>
          <p:nvPr/>
        </p:nvSpPr>
        <p:spPr>
          <a:xfrm>
            <a:off x="4008051" y="1687301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67" name="Google Shape;1667;p58"/>
          <p:cNvSpPr txBox="1"/>
          <p:nvPr/>
        </p:nvSpPr>
        <p:spPr>
          <a:xfrm>
            <a:off x="4421492" y="1687405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68" name="Google Shape;1668;p58"/>
          <p:cNvSpPr txBox="1"/>
          <p:nvPr/>
        </p:nvSpPr>
        <p:spPr>
          <a:xfrm>
            <a:off x="4836066" y="1687301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69" name="Google Shape;1669;p58"/>
          <p:cNvSpPr txBox="1"/>
          <p:nvPr/>
        </p:nvSpPr>
        <p:spPr>
          <a:xfrm>
            <a:off x="5250641" y="1687405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70" name="Google Shape;1670;p58"/>
          <p:cNvSpPr txBox="1"/>
          <p:nvPr/>
        </p:nvSpPr>
        <p:spPr>
          <a:xfrm>
            <a:off x="2352048" y="1687301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71" name="Google Shape;1671;p58"/>
          <p:cNvSpPr txBox="1"/>
          <p:nvPr/>
        </p:nvSpPr>
        <p:spPr>
          <a:xfrm>
            <a:off x="2367729" y="3988202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672" name="Google Shape;1672;p58"/>
          <p:cNvGrpSpPr/>
          <p:nvPr/>
        </p:nvGrpSpPr>
        <p:grpSpPr>
          <a:xfrm>
            <a:off x="1349219" y="2837691"/>
            <a:ext cx="1655923" cy="502470"/>
            <a:chOff x="2381000" y="6442200"/>
            <a:chExt cx="1822500" cy="466200"/>
          </a:xfrm>
        </p:grpSpPr>
        <p:sp>
          <p:nvSpPr>
            <p:cNvPr id="1673" name="Google Shape;1673;p5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4" name="Google Shape;1674;p58"/>
            <p:cNvCxnSpPr>
              <a:endCxn id="167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5" name="Google Shape;1675;p5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6" name="Google Shape;1676;p5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77" name="Google Shape;1677;p58"/>
          <p:cNvGrpSpPr/>
          <p:nvPr/>
        </p:nvGrpSpPr>
        <p:grpSpPr>
          <a:xfrm>
            <a:off x="1762651" y="2837691"/>
            <a:ext cx="1655924" cy="502470"/>
            <a:chOff x="2381000" y="6442200"/>
            <a:chExt cx="1822500" cy="466200"/>
          </a:xfrm>
        </p:grpSpPr>
        <p:sp>
          <p:nvSpPr>
            <p:cNvPr id="1678" name="Google Shape;1678;p5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9" name="Google Shape;1679;p58"/>
            <p:cNvCxnSpPr>
              <a:endCxn id="167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0" name="Google Shape;1680;p5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1" name="Google Shape;1681;p5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82" name="Google Shape;1682;p58"/>
          <p:cNvSpPr txBox="1"/>
          <p:nvPr/>
        </p:nvSpPr>
        <p:spPr>
          <a:xfrm>
            <a:off x="1762739" y="2837726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83" name="Google Shape;1683;p58"/>
          <p:cNvSpPr txBox="1"/>
          <p:nvPr/>
        </p:nvSpPr>
        <p:spPr>
          <a:xfrm>
            <a:off x="2177342" y="2837829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84" name="Google Shape;1684;p58"/>
          <p:cNvSpPr txBox="1"/>
          <p:nvPr/>
        </p:nvSpPr>
        <p:spPr>
          <a:xfrm>
            <a:off x="2591944" y="2837726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85" name="Google Shape;1685;p58"/>
          <p:cNvSpPr txBox="1"/>
          <p:nvPr/>
        </p:nvSpPr>
        <p:spPr>
          <a:xfrm>
            <a:off x="3005357" y="2837726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86" name="Google Shape;1686;p58"/>
          <p:cNvSpPr txBox="1"/>
          <p:nvPr/>
        </p:nvSpPr>
        <p:spPr>
          <a:xfrm>
            <a:off x="1349354" y="2837726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87" name="Google Shape;1687;p58"/>
          <p:cNvSpPr txBox="1"/>
          <p:nvPr/>
        </p:nvSpPr>
        <p:spPr>
          <a:xfrm>
            <a:off x="1762753" y="2511260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688" name="Google Shape;1688;p58"/>
          <p:cNvSpPr txBox="1"/>
          <p:nvPr/>
        </p:nvSpPr>
        <p:spPr>
          <a:xfrm>
            <a:off x="2177356" y="2511327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689" name="Google Shape;1689;p58"/>
          <p:cNvSpPr txBox="1"/>
          <p:nvPr/>
        </p:nvSpPr>
        <p:spPr>
          <a:xfrm>
            <a:off x="2591959" y="2511260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690" name="Google Shape;1690;p58"/>
          <p:cNvSpPr txBox="1"/>
          <p:nvPr/>
        </p:nvSpPr>
        <p:spPr>
          <a:xfrm>
            <a:off x="3005372" y="2511260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691" name="Google Shape;1691;p58"/>
          <p:cNvSpPr txBox="1"/>
          <p:nvPr/>
        </p:nvSpPr>
        <p:spPr>
          <a:xfrm>
            <a:off x="1349369" y="2511260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1692" name="Google Shape;1692;p58"/>
          <p:cNvGrpSpPr/>
          <p:nvPr/>
        </p:nvGrpSpPr>
        <p:grpSpPr>
          <a:xfrm>
            <a:off x="4936947" y="2837726"/>
            <a:ext cx="1655924" cy="502470"/>
            <a:chOff x="2381000" y="6442200"/>
            <a:chExt cx="1822500" cy="466200"/>
          </a:xfrm>
        </p:grpSpPr>
        <p:sp>
          <p:nvSpPr>
            <p:cNvPr id="1693" name="Google Shape;1693;p5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4" name="Google Shape;1694;p58"/>
            <p:cNvCxnSpPr>
              <a:endCxn id="169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5" name="Google Shape;1695;p5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6" name="Google Shape;1696;p5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7" name="Google Shape;1697;p58"/>
          <p:cNvGrpSpPr/>
          <p:nvPr/>
        </p:nvGrpSpPr>
        <p:grpSpPr>
          <a:xfrm>
            <a:off x="5350379" y="2837726"/>
            <a:ext cx="1655924" cy="502470"/>
            <a:chOff x="2381000" y="6442200"/>
            <a:chExt cx="1822500" cy="466200"/>
          </a:xfrm>
        </p:grpSpPr>
        <p:sp>
          <p:nvSpPr>
            <p:cNvPr id="1698" name="Google Shape;1698;p5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9" name="Google Shape;1699;p58"/>
            <p:cNvCxnSpPr>
              <a:endCxn id="169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0" name="Google Shape;1700;p5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5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2" name="Google Shape;1702;p58"/>
          <p:cNvSpPr txBox="1"/>
          <p:nvPr/>
        </p:nvSpPr>
        <p:spPr>
          <a:xfrm>
            <a:off x="5350467" y="2837760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03" name="Google Shape;1703;p58"/>
          <p:cNvSpPr txBox="1"/>
          <p:nvPr/>
        </p:nvSpPr>
        <p:spPr>
          <a:xfrm>
            <a:off x="5765070" y="2837863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04" name="Google Shape;1704;p58"/>
          <p:cNvSpPr txBox="1"/>
          <p:nvPr/>
        </p:nvSpPr>
        <p:spPr>
          <a:xfrm>
            <a:off x="6179672" y="2837760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05" name="Google Shape;1705;p58"/>
          <p:cNvSpPr txBox="1"/>
          <p:nvPr/>
        </p:nvSpPr>
        <p:spPr>
          <a:xfrm>
            <a:off x="6593085" y="2837760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06" name="Google Shape;1706;p58"/>
          <p:cNvSpPr txBox="1"/>
          <p:nvPr/>
        </p:nvSpPr>
        <p:spPr>
          <a:xfrm>
            <a:off x="4937082" y="2837760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7" name="Google Shape;1707;p58"/>
          <p:cNvSpPr txBox="1"/>
          <p:nvPr/>
        </p:nvSpPr>
        <p:spPr>
          <a:xfrm>
            <a:off x="5350481" y="2511294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708" name="Google Shape;1708;p58"/>
          <p:cNvSpPr txBox="1"/>
          <p:nvPr/>
        </p:nvSpPr>
        <p:spPr>
          <a:xfrm>
            <a:off x="5765084" y="2511361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709" name="Google Shape;1709;p58"/>
          <p:cNvSpPr txBox="1"/>
          <p:nvPr/>
        </p:nvSpPr>
        <p:spPr>
          <a:xfrm>
            <a:off x="6179686" y="2511294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710" name="Google Shape;1710;p58"/>
          <p:cNvSpPr txBox="1"/>
          <p:nvPr/>
        </p:nvSpPr>
        <p:spPr>
          <a:xfrm>
            <a:off x="6593099" y="2511294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711" name="Google Shape;1711;p58"/>
          <p:cNvSpPr txBox="1"/>
          <p:nvPr/>
        </p:nvSpPr>
        <p:spPr>
          <a:xfrm>
            <a:off x="4937096" y="2511294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712" name="Google Shape;1712;p58"/>
          <p:cNvSpPr txBox="1"/>
          <p:nvPr/>
        </p:nvSpPr>
        <p:spPr>
          <a:xfrm>
            <a:off x="311700" y="1687353"/>
            <a:ext cx="1988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713" name="Google Shape;1713;p58"/>
          <p:cNvSpPr txBox="1"/>
          <p:nvPr/>
        </p:nvSpPr>
        <p:spPr>
          <a:xfrm>
            <a:off x="566414" y="3987961"/>
            <a:ext cx="1749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714" name="Google Shape;1714;p58"/>
          <p:cNvSpPr txBox="1"/>
          <p:nvPr/>
        </p:nvSpPr>
        <p:spPr>
          <a:xfrm>
            <a:off x="311714" y="2837726"/>
            <a:ext cx="985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715" name="Google Shape;1715;p58"/>
          <p:cNvSpPr txBox="1"/>
          <p:nvPr/>
        </p:nvSpPr>
        <p:spPr>
          <a:xfrm>
            <a:off x="3884554" y="2837881"/>
            <a:ext cx="985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716" name="Google Shape;1716;p58"/>
          <p:cNvSpPr txBox="1"/>
          <p:nvPr/>
        </p:nvSpPr>
        <p:spPr>
          <a:xfrm>
            <a:off x="2781142" y="3661667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717" name="Google Shape;1717;p58"/>
          <p:cNvSpPr txBox="1"/>
          <p:nvPr/>
        </p:nvSpPr>
        <p:spPr>
          <a:xfrm>
            <a:off x="3195745" y="3661734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718" name="Google Shape;1718;p58"/>
          <p:cNvSpPr txBox="1"/>
          <p:nvPr/>
        </p:nvSpPr>
        <p:spPr>
          <a:xfrm>
            <a:off x="3610348" y="3661667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719" name="Google Shape;1719;p58"/>
          <p:cNvSpPr txBox="1"/>
          <p:nvPr/>
        </p:nvSpPr>
        <p:spPr>
          <a:xfrm>
            <a:off x="4023760" y="3661667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720" name="Google Shape;1720;p58"/>
          <p:cNvSpPr txBox="1"/>
          <p:nvPr/>
        </p:nvSpPr>
        <p:spPr>
          <a:xfrm>
            <a:off x="2367758" y="3661667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721" name="Google Shape;1721;p58"/>
          <p:cNvSpPr txBox="1"/>
          <p:nvPr/>
        </p:nvSpPr>
        <p:spPr>
          <a:xfrm>
            <a:off x="4439582" y="3661751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1722" name="Google Shape;1722;p58"/>
          <p:cNvSpPr txBox="1"/>
          <p:nvPr/>
        </p:nvSpPr>
        <p:spPr>
          <a:xfrm>
            <a:off x="4854184" y="3661684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1723" name="Google Shape;1723;p58"/>
          <p:cNvSpPr txBox="1"/>
          <p:nvPr/>
        </p:nvSpPr>
        <p:spPr>
          <a:xfrm>
            <a:off x="5267597" y="3661684"/>
            <a:ext cx="413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1724" name="Google Shape;1724;p58"/>
          <p:cNvSpPr txBox="1"/>
          <p:nvPr/>
        </p:nvSpPr>
        <p:spPr>
          <a:xfrm>
            <a:off x="6179701" y="1400853"/>
            <a:ext cx="2506200" cy="78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Place items in output array.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25" name="Google Shape;1725;p58"/>
          <p:cNvSpPr txBox="1"/>
          <p:nvPr/>
        </p:nvSpPr>
        <p:spPr>
          <a:xfrm>
            <a:off x="2352048" y="1184825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26" name="Google Shape;1726;p58"/>
          <p:cNvSpPr txBox="1"/>
          <p:nvPr/>
        </p:nvSpPr>
        <p:spPr>
          <a:xfrm>
            <a:off x="6593113" y="3340442"/>
            <a:ext cx="41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↑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2" name="Google Shape;1732;p59"/>
          <p:cNvGrpSpPr/>
          <p:nvPr/>
        </p:nvGrpSpPr>
        <p:grpSpPr>
          <a:xfrm>
            <a:off x="2367636" y="4000539"/>
            <a:ext cx="1655923" cy="489743"/>
            <a:chOff x="2381000" y="6442200"/>
            <a:chExt cx="1822500" cy="466200"/>
          </a:xfrm>
        </p:grpSpPr>
        <p:sp>
          <p:nvSpPr>
            <p:cNvPr id="1733" name="Google Shape;1733;p5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4" name="Google Shape;1734;p59"/>
            <p:cNvCxnSpPr>
              <a:endCxn id="173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Google Shape;1735;p5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6" name="Google Shape;1736;p5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7" name="Google Shape;1737;p59"/>
          <p:cNvGrpSpPr/>
          <p:nvPr/>
        </p:nvGrpSpPr>
        <p:grpSpPr>
          <a:xfrm>
            <a:off x="4023659" y="4000539"/>
            <a:ext cx="1655923" cy="489743"/>
            <a:chOff x="2381000" y="6442200"/>
            <a:chExt cx="1822500" cy="466200"/>
          </a:xfrm>
        </p:grpSpPr>
        <p:sp>
          <p:nvSpPr>
            <p:cNvPr id="1738" name="Google Shape;1738;p5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9" name="Google Shape;1739;p59"/>
            <p:cNvCxnSpPr>
              <a:endCxn id="173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0" name="Google Shape;1740;p5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1" name="Google Shape;1741;p5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42" name="Google Shape;1742;p59"/>
          <p:cNvSpPr txBox="1"/>
          <p:nvPr/>
        </p:nvSpPr>
        <p:spPr>
          <a:xfrm>
            <a:off x="2781157" y="4000817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43" name="Google Shape;1743;p59"/>
          <p:cNvSpPr txBox="1"/>
          <p:nvPr/>
        </p:nvSpPr>
        <p:spPr>
          <a:xfrm>
            <a:off x="3195760" y="4000918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44" name="Google Shape;1744;p59"/>
          <p:cNvSpPr txBox="1"/>
          <p:nvPr/>
        </p:nvSpPr>
        <p:spPr>
          <a:xfrm>
            <a:off x="3610363" y="4000817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45" name="Google Shape;1745;p59"/>
          <p:cNvSpPr txBox="1"/>
          <p:nvPr/>
        </p:nvSpPr>
        <p:spPr>
          <a:xfrm>
            <a:off x="4023776" y="4000817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46" name="Google Shape;1746;p59"/>
          <p:cNvSpPr txBox="1"/>
          <p:nvPr/>
        </p:nvSpPr>
        <p:spPr>
          <a:xfrm>
            <a:off x="4437217" y="4000918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47" name="Google Shape;1747;p59"/>
          <p:cNvSpPr txBox="1"/>
          <p:nvPr/>
        </p:nvSpPr>
        <p:spPr>
          <a:xfrm>
            <a:off x="4851791" y="4000817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48" name="Google Shape;1748;p59"/>
          <p:cNvSpPr txBox="1"/>
          <p:nvPr/>
        </p:nvSpPr>
        <p:spPr>
          <a:xfrm>
            <a:off x="5266366" y="4000918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749" name="Google Shape;1749;p59"/>
          <p:cNvGrpSpPr/>
          <p:nvPr/>
        </p:nvGrpSpPr>
        <p:grpSpPr>
          <a:xfrm>
            <a:off x="2351912" y="1757939"/>
            <a:ext cx="1655923" cy="489743"/>
            <a:chOff x="2381000" y="6442200"/>
            <a:chExt cx="1822500" cy="466200"/>
          </a:xfrm>
        </p:grpSpPr>
        <p:sp>
          <p:nvSpPr>
            <p:cNvPr id="1750" name="Google Shape;1750;p5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1" name="Google Shape;1751;p59"/>
            <p:cNvCxnSpPr>
              <a:endCxn id="1750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2" name="Google Shape;1752;p5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3" name="Google Shape;1753;p5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54" name="Google Shape;1754;p59"/>
          <p:cNvGrpSpPr/>
          <p:nvPr/>
        </p:nvGrpSpPr>
        <p:grpSpPr>
          <a:xfrm>
            <a:off x="4007935" y="1757939"/>
            <a:ext cx="1655924" cy="489743"/>
            <a:chOff x="2381000" y="6442200"/>
            <a:chExt cx="1822500" cy="466200"/>
          </a:xfrm>
        </p:grpSpPr>
        <p:sp>
          <p:nvSpPr>
            <p:cNvPr id="1755" name="Google Shape;1755;p5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6" name="Google Shape;1756;p59"/>
            <p:cNvCxnSpPr>
              <a:endCxn id="1755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7" name="Google Shape;1757;p5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8" name="Google Shape;1758;p5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9" name="Google Shape;1759;p59"/>
          <p:cNvSpPr txBox="1"/>
          <p:nvPr/>
        </p:nvSpPr>
        <p:spPr>
          <a:xfrm>
            <a:off x="2765433" y="1758217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60" name="Google Shape;1760;p59"/>
          <p:cNvSpPr txBox="1"/>
          <p:nvPr/>
        </p:nvSpPr>
        <p:spPr>
          <a:xfrm>
            <a:off x="3180036" y="1758317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61" name="Google Shape;1761;p59"/>
          <p:cNvSpPr txBox="1"/>
          <p:nvPr/>
        </p:nvSpPr>
        <p:spPr>
          <a:xfrm>
            <a:off x="3594639" y="1758217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62" name="Google Shape;1762;p59"/>
          <p:cNvSpPr txBox="1"/>
          <p:nvPr/>
        </p:nvSpPr>
        <p:spPr>
          <a:xfrm>
            <a:off x="4008052" y="1758217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63" name="Google Shape;1763;p59"/>
          <p:cNvSpPr txBox="1"/>
          <p:nvPr/>
        </p:nvSpPr>
        <p:spPr>
          <a:xfrm>
            <a:off x="4421493" y="1758317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64" name="Google Shape;1764;p59"/>
          <p:cNvSpPr txBox="1"/>
          <p:nvPr/>
        </p:nvSpPr>
        <p:spPr>
          <a:xfrm>
            <a:off x="4836067" y="1758217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65" name="Google Shape;1765;p59"/>
          <p:cNvSpPr txBox="1"/>
          <p:nvPr/>
        </p:nvSpPr>
        <p:spPr>
          <a:xfrm>
            <a:off x="5250642" y="1758317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66" name="Google Shape;1766;p59"/>
          <p:cNvSpPr txBox="1"/>
          <p:nvPr/>
        </p:nvSpPr>
        <p:spPr>
          <a:xfrm>
            <a:off x="2352048" y="1758217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67" name="Google Shape;1767;p59"/>
          <p:cNvSpPr txBox="1"/>
          <p:nvPr/>
        </p:nvSpPr>
        <p:spPr>
          <a:xfrm>
            <a:off x="2367730" y="4000918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768" name="Google Shape;1768;p59"/>
          <p:cNvGrpSpPr/>
          <p:nvPr/>
        </p:nvGrpSpPr>
        <p:grpSpPr>
          <a:xfrm>
            <a:off x="1349219" y="2879264"/>
            <a:ext cx="1655923" cy="489743"/>
            <a:chOff x="2381000" y="6442200"/>
            <a:chExt cx="1822500" cy="466200"/>
          </a:xfrm>
        </p:grpSpPr>
        <p:sp>
          <p:nvSpPr>
            <p:cNvPr id="1769" name="Google Shape;1769;p5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0" name="Google Shape;1770;p59"/>
            <p:cNvCxnSpPr>
              <a:endCxn id="176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1" name="Google Shape;1771;p5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2" name="Google Shape;1772;p5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73" name="Google Shape;1773;p59"/>
          <p:cNvGrpSpPr/>
          <p:nvPr/>
        </p:nvGrpSpPr>
        <p:grpSpPr>
          <a:xfrm>
            <a:off x="1762651" y="2879264"/>
            <a:ext cx="1655923" cy="489743"/>
            <a:chOff x="2381000" y="6442200"/>
            <a:chExt cx="1822500" cy="466200"/>
          </a:xfrm>
        </p:grpSpPr>
        <p:sp>
          <p:nvSpPr>
            <p:cNvPr id="1774" name="Google Shape;1774;p5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5" name="Google Shape;1775;p59"/>
            <p:cNvCxnSpPr>
              <a:endCxn id="177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6" name="Google Shape;1776;p5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7" name="Google Shape;1777;p5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8" name="Google Shape;1778;p59"/>
          <p:cNvSpPr txBox="1"/>
          <p:nvPr/>
        </p:nvSpPr>
        <p:spPr>
          <a:xfrm>
            <a:off x="1762739" y="2879542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79" name="Google Shape;1779;p59"/>
          <p:cNvSpPr txBox="1"/>
          <p:nvPr/>
        </p:nvSpPr>
        <p:spPr>
          <a:xfrm>
            <a:off x="2177342" y="2879643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80" name="Google Shape;1780;p59"/>
          <p:cNvSpPr txBox="1"/>
          <p:nvPr/>
        </p:nvSpPr>
        <p:spPr>
          <a:xfrm>
            <a:off x="2591945" y="2879542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81" name="Google Shape;1781;p59"/>
          <p:cNvSpPr txBox="1"/>
          <p:nvPr/>
        </p:nvSpPr>
        <p:spPr>
          <a:xfrm>
            <a:off x="3005358" y="2879542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82" name="Google Shape;1782;p59"/>
          <p:cNvSpPr txBox="1"/>
          <p:nvPr/>
        </p:nvSpPr>
        <p:spPr>
          <a:xfrm>
            <a:off x="1349355" y="2879542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83" name="Google Shape;1783;p59"/>
          <p:cNvSpPr txBox="1"/>
          <p:nvPr/>
        </p:nvSpPr>
        <p:spPr>
          <a:xfrm>
            <a:off x="1762753" y="2561333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784" name="Google Shape;1784;p59"/>
          <p:cNvSpPr txBox="1"/>
          <p:nvPr/>
        </p:nvSpPr>
        <p:spPr>
          <a:xfrm>
            <a:off x="2177356" y="2561399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785" name="Google Shape;1785;p59"/>
          <p:cNvSpPr txBox="1"/>
          <p:nvPr/>
        </p:nvSpPr>
        <p:spPr>
          <a:xfrm>
            <a:off x="2591959" y="2561333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786" name="Google Shape;1786;p59"/>
          <p:cNvSpPr txBox="1"/>
          <p:nvPr/>
        </p:nvSpPr>
        <p:spPr>
          <a:xfrm>
            <a:off x="3005372" y="2561333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787" name="Google Shape;1787;p59"/>
          <p:cNvSpPr txBox="1"/>
          <p:nvPr/>
        </p:nvSpPr>
        <p:spPr>
          <a:xfrm>
            <a:off x="1349369" y="2561333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1788" name="Google Shape;1788;p59"/>
          <p:cNvGrpSpPr/>
          <p:nvPr/>
        </p:nvGrpSpPr>
        <p:grpSpPr>
          <a:xfrm>
            <a:off x="4936947" y="2879298"/>
            <a:ext cx="1655924" cy="489743"/>
            <a:chOff x="2381000" y="6442200"/>
            <a:chExt cx="1822500" cy="466200"/>
          </a:xfrm>
        </p:grpSpPr>
        <p:sp>
          <p:nvSpPr>
            <p:cNvPr id="1789" name="Google Shape;1789;p5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0" name="Google Shape;1790;p59"/>
            <p:cNvCxnSpPr>
              <a:endCxn id="178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1" name="Google Shape;1791;p5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2" name="Google Shape;1792;p5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3" name="Google Shape;1793;p59"/>
          <p:cNvGrpSpPr/>
          <p:nvPr/>
        </p:nvGrpSpPr>
        <p:grpSpPr>
          <a:xfrm>
            <a:off x="5350380" y="2879298"/>
            <a:ext cx="1655924" cy="489743"/>
            <a:chOff x="2381000" y="6442200"/>
            <a:chExt cx="1822500" cy="466200"/>
          </a:xfrm>
        </p:grpSpPr>
        <p:sp>
          <p:nvSpPr>
            <p:cNvPr id="1794" name="Google Shape;1794;p5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5" name="Google Shape;1795;p59"/>
            <p:cNvCxnSpPr>
              <a:endCxn id="179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6" name="Google Shape;1796;p5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Google Shape;1797;p5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98" name="Google Shape;1798;p59"/>
          <p:cNvSpPr txBox="1"/>
          <p:nvPr/>
        </p:nvSpPr>
        <p:spPr>
          <a:xfrm>
            <a:off x="5350468" y="2879575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99" name="Google Shape;1799;p59"/>
          <p:cNvSpPr txBox="1"/>
          <p:nvPr/>
        </p:nvSpPr>
        <p:spPr>
          <a:xfrm>
            <a:off x="5765071" y="2879676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0" name="Google Shape;1800;p59"/>
          <p:cNvSpPr txBox="1"/>
          <p:nvPr/>
        </p:nvSpPr>
        <p:spPr>
          <a:xfrm>
            <a:off x="6179674" y="2879575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01" name="Google Shape;1801;p59"/>
          <p:cNvSpPr txBox="1"/>
          <p:nvPr/>
        </p:nvSpPr>
        <p:spPr>
          <a:xfrm>
            <a:off x="6593087" y="2879575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02" name="Google Shape;1802;p59"/>
          <p:cNvSpPr txBox="1"/>
          <p:nvPr/>
        </p:nvSpPr>
        <p:spPr>
          <a:xfrm>
            <a:off x="4937083" y="2879575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03" name="Google Shape;1803;p59"/>
          <p:cNvSpPr txBox="1"/>
          <p:nvPr/>
        </p:nvSpPr>
        <p:spPr>
          <a:xfrm>
            <a:off x="5350482" y="2561367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804" name="Google Shape;1804;p59"/>
          <p:cNvSpPr txBox="1"/>
          <p:nvPr/>
        </p:nvSpPr>
        <p:spPr>
          <a:xfrm>
            <a:off x="5765085" y="2561432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805" name="Google Shape;1805;p59"/>
          <p:cNvSpPr txBox="1"/>
          <p:nvPr/>
        </p:nvSpPr>
        <p:spPr>
          <a:xfrm>
            <a:off x="6179688" y="2561367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806" name="Google Shape;1806;p59"/>
          <p:cNvSpPr txBox="1"/>
          <p:nvPr/>
        </p:nvSpPr>
        <p:spPr>
          <a:xfrm>
            <a:off x="6593101" y="2561367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807" name="Google Shape;1807;p59"/>
          <p:cNvSpPr txBox="1"/>
          <p:nvPr/>
        </p:nvSpPr>
        <p:spPr>
          <a:xfrm>
            <a:off x="4937097" y="2561367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808" name="Google Shape;1808;p59"/>
          <p:cNvSpPr txBox="1"/>
          <p:nvPr/>
        </p:nvSpPr>
        <p:spPr>
          <a:xfrm>
            <a:off x="311700" y="1758267"/>
            <a:ext cx="1988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809" name="Google Shape;1809;p59"/>
          <p:cNvSpPr txBox="1"/>
          <p:nvPr/>
        </p:nvSpPr>
        <p:spPr>
          <a:xfrm>
            <a:off x="566414" y="4000683"/>
            <a:ext cx="17496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810" name="Google Shape;1810;p59"/>
          <p:cNvSpPr txBox="1"/>
          <p:nvPr/>
        </p:nvSpPr>
        <p:spPr>
          <a:xfrm>
            <a:off x="311714" y="2879542"/>
            <a:ext cx="985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811" name="Google Shape;1811;p59"/>
          <p:cNvSpPr txBox="1"/>
          <p:nvPr/>
        </p:nvSpPr>
        <p:spPr>
          <a:xfrm>
            <a:off x="3884555" y="2879693"/>
            <a:ext cx="985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812" name="Google Shape;1812;p59"/>
          <p:cNvSpPr txBox="1"/>
          <p:nvPr/>
        </p:nvSpPr>
        <p:spPr>
          <a:xfrm>
            <a:off x="2781143" y="3682642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813" name="Google Shape;1813;p59"/>
          <p:cNvSpPr txBox="1"/>
          <p:nvPr/>
        </p:nvSpPr>
        <p:spPr>
          <a:xfrm>
            <a:off x="3195746" y="3682707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814" name="Google Shape;1814;p59"/>
          <p:cNvSpPr txBox="1"/>
          <p:nvPr/>
        </p:nvSpPr>
        <p:spPr>
          <a:xfrm>
            <a:off x="3610348" y="3682642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815" name="Google Shape;1815;p59"/>
          <p:cNvSpPr txBox="1"/>
          <p:nvPr/>
        </p:nvSpPr>
        <p:spPr>
          <a:xfrm>
            <a:off x="4023761" y="3682642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816" name="Google Shape;1816;p59"/>
          <p:cNvSpPr txBox="1"/>
          <p:nvPr/>
        </p:nvSpPr>
        <p:spPr>
          <a:xfrm>
            <a:off x="2367758" y="3682642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817" name="Google Shape;1817;p59"/>
          <p:cNvSpPr txBox="1"/>
          <p:nvPr/>
        </p:nvSpPr>
        <p:spPr>
          <a:xfrm>
            <a:off x="4439583" y="3682724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1818" name="Google Shape;1818;p59"/>
          <p:cNvSpPr txBox="1"/>
          <p:nvPr/>
        </p:nvSpPr>
        <p:spPr>
          <a:xfrm>
            <a:off x="4854185" y="3682659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1819" name="Google Shape;1819;p59"/>
          <p:cNvSpPr txBox="1"/>
          <p:nvPr/>
        </p:nvSpPr>
        <p:spPr>
          <a:xfrm>
            <a:off x="5267598" y="3682659"/>
            <a:ext cx="413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1820" name="Google Shape;1820;p59"/>
          <p:cNvSpPr txBox="1"/>
          <p:nvPr/>
        </p:nvSpPr>
        <p:spPr>
          <a:xfrm>
            <a:off x="6179702" y="1479014"/>
            <a:ext cx="2506200" cy="7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Place items in output array.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821" name="Google Shape;1821;p59"/>
          <p:cNvSpPr txBox="1"/>
          <p:nvPr/>
        </p:nvSpPr>
        <p:spPr>
          <a:xfrm>
            <a:off x="2770278" y="1268450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22" name="Google Shape;1822;p59"/>
          <p:cNvSpPr txBox="1"/>
          <p:nvPr/>
        </p:nvSpPr>
        <p:spPr>
          <a:xfrm>
            <a:off x="5765099" y="3369542"/>
            <a:ext cx="413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↑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8" name="Google Shape;1828;p60"/>
          <p:cNvGrpSpPr/>
          <p:nvPr/>
        </p:nvGrpSpPr>
        <p:grpSpPr>
          <a:xfrm>
            <a:off x="2367636" y="4020802"/>
            <a:ext cx="1655923" cy="469650"/>
            <a:chOff x="2381000" y="6442200"/>
            <a:chExt cx="1822500" cy="466200"/>
          </a:xfrm>
        </p:grpSpPr>
        <p:sp>
          <p:nvSpPr>
            <p:cNvPr id="1829" name="Google Shape;1829;p6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0" name="Google Shape;1830;p60"/>
            <p:cNvCxnSpPr>
              <a:endCxn id="182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1" name="Google Shape;1831;p6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2" name="Google Shape;1832;p6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33" name="Google Shape;1833;p60"/>
          <p:cNvGrpSpPr/>
          <p:nvPr/>
        </p:nvGrpSpPr>
        <p:grpSpPr>
          <a:xfrm>
            <a:off x="4023660" y="4020802"/>
            <a:ext cx="1655924" cy="469650"/>
            <a:chOff x="2381000" y="6442200"/>
            <a:chExt cx="1822500" cy="466200"/>
          </a:xfrm>
        </p:grpSpPr>
        <p:sp>
          <p:nvSpPr>
            <p:cNvPr id="1834" name="Google Shape;1834;p6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5" name="Google Shape;1835;p60"/>
            <p:cNvCxnSpPr>
              <a:endCxn id="183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6" name="Google Shape;1836;p6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7" name="Google Shape;1837;p6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38" name="Google Shape;1838;p60"/>
          <p:cNvSpPr txBox="1"/>
          <p:nvPr/>
        </p:nvSpPr>
        <p:spPr>
          <a:xfrm>
            <a:off x="2781159" y="4020934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39" name="Google Shape;1839;p60"/>
          <p:cNvSpPr txBox="1"/>
          <p:nvPr/>
        </p:nvSpPr>
        <p:spPr>
          <a:xfrm>
            <a:off x="3195762" y="4021031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40" name="Google Shape;1840;p60"/>
          <p:cNvSpPr txBox="1"/>
          <p:nvPr/>
        </p:nvSpPr>
        <p:spPr>
          <a:xfrm>
            <a:off x="3610365" y="4020934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41" name="Google Shape;1841;p60"/>
          <p:cNvSpPr txBox="1"/>
          <p:nvPr/>
        </p:nvSpPr>
        <p:spPr>
          <a:xfrm>
            <a:off x="4023779" y="4020934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42" name="Google Shape;1842;p60"/>
          <p:cNvSpPr txBox="1"/>
          <p:nvPr/>
        </p:nvSpPr>
        <p:spPr>
          <a:xfrm>
            <a:off x="4437220" y="4021031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43" name="Google Shape;1843;p60"/>
          <p:cNvSpPr txBox="1"/>
          <p:nvPr/>
        </p:nvSpPr>
        <p:spPr>
          <a:xfrm>
            <a:off x="4851795" y="4020934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44" name="Google Shape;1844;p60"/>
          <p:cNvSpPr txBox="1"/>
          <p:nvPr/>
        </p:nvSpPr>
        <p:spPr>
          <a:xfrm>
            <a:off x="5266370" y="4021031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845" name="Google Shape;1845;p60"/>
          <p:cNvGrpSpPr/>
          <p:nvPr/>
        </p:nvGrpSpPr>
        <p:grpSpPr>
          <a:xfrm>
            <a:off x="2351912" y="1870256"/>
            <a:ext cx="1655923" cy="469650"/>
            <a:chOff x="2381000" y="6442200"/>
            <a:chExt cx="1822500" cy="466200"/>
          </a:xfrm>
        </p:grpSpPr>
        <p:sp>
          <p:nvSpPr>
            <p:cNvPr id="1846" name="Google Shape;1846;p6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7" name="Google Shape;1847;p60"/>
            <p:cNvCxnSpPr>
              <a:endCxn id="184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8" name="Google Shape;1848;p6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9" name="Google Shape;1849;p6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0" name="Google Shape;1850;p60"/>
          <p:cNvGrpSpPr/>
          <p:nvPr/>
        </p:nvGrpSpPr>
        <p:grpSpPr>
          <a:xfrm>
            <a:off x="4007936" y="1870256"/>
            <a:ext cx="1655924" cy="469650"/>
            <a:chOff x="2381000" y="6442200"/>
            <a:chExt cx="1822500" cy="466200"/>
          </a:xfrm>
        </p:grpSpPr>
        <p:sp>
          <p:nvSpPr>
            <p:cNvPr id="1851" name="Google Shape;1851;p6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2" name="Google Shape;1852;p60"/>
            <p:cNvCxnSpPr>
              <a:endCxn id="185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3" name="Google Shape;1853;p6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4" name="Google Shape;1854;p6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55" name="Google Shape;1855;p60"/>
          <p:cNvSpPr txBox="1"/>
          <p:nvPr/>
        </p:nvSpPr>
        <p:spPr>
          <a:xfrm>
            <a:off x="2765435" y="1870388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56" name="Google Shape;1856;p60"/>
          <p:cNvSpPr txBox="1"/>
          <p:nvPr/>
        </p:nvSpPr>
        <p:spPr>
          <a:xfrm>
            <a:off x="3180038" y="18704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57" name="Google Shape;1857;p60"/>
          <p:cNvSpPr txBox="1"/>
          <p:nvPr/>
        </p:nvSpPr>
        <p:spPr>
          <a:xfrm>
            <a:off x="3594641" y="1870388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58" name="Google Shape;1858;p60"/>
          <p:cNvSpPr txBox="1"/>
          <p:nvPr/>
        </p:nvSpPr>
        <p:spPr>
          <a:xfrm>
            <a:off x="4008055" y="1870388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59" name="Google Shape;1859;p60"/>
          <p:cNvSpPr txBox="1"/>
          <p:nvPr/>
        </p:nvSpPr>
        <p:spPr>
          <a:xfrm>
            <a:off x="4421496" y="18704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60" name="Google Shape;1860;p60"/>
          <p:cNvSpPr txBox="1"/>
          <p:nvPr/>
        </p:nvSpPr>
        <p:spPr>
          <a:xfrm>
            <a:off x="4836071" y="1870388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61" name="Google Shape;1861;p60"/>
          <p:cNvSpPr txBox="1"/>
          <p:nvPr/>
        </p:nvSpPr>
        <p:spPr>
          <a:xfrm>
            <a:off x="5250646" y="18704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62" name="Google Shape;1862;p60"/>
          <p:cNvSpPr txBox="1"/>
          <p:nvPr/>
        </p:nvSpPr>
        <p:spPr>
          <a:xfrm>
            <a:off x="2352050" y="1870388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63" name="Google Shape;1863;p60"/>
          <p:cNvSpPr txBox="1"/>
          <p:nvPr/>
        </p:nvSpPr>
        <p:spPr>
          <a:xfrm>
            <a:off x="2367731" y="4021031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1864" name="Google Shape;1864;p60"/>
          <p:cNvGrpSpPr/>
          <p:nvPr/>
        </p:nvGrpSpPr>
        <p:grpSpPr>
          <a:xfrm>
            <a:off x="1349218" y="2945553"/>
            <a:ext cx="1655923" cy="469650"/>
            <a:chOff x="2381000" y="6442200"/>
            <a:chExt cx="1822500" cy="466200"/>
          </a:xfrm>
        </p:grpSpPr>
        <p:sp>
          <p:nvSpPr>
            <p:cNvPr id="1865" name="Google Shape;1865;p6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6" name="Google Shape;1866;p60"/>
            <p:cNvCxnSpPr>
              <a:endCxn id="1865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7" name="Google Shape;1867;p6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8" name="Google Shape;1868;p6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9" name="Google Shape;1869;p60"/>
          <p:cNvGrpSpPr/>
          <p:nvPr/>
        </p:nvGrpSpPr>
        <p:grpSpPr>
          <a:xfrm>
            <a:off x="1762650" y="2945553"/>
            <a:ext cx="1655923" cy="469650"/>
            <a:chOff x="2381000" y="6442200"/>
            <a:chExt cx="1822500" cy="466200"/>
          </a:xfrm>
        </p:grpSpPr>
        <p:sp>
          <p:nvSpPr>
            <p:cNvPr id="1870" name="Google Shape;1870;p6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1" name="Google Shape;1871;p60"/>
            <p:cNvCxnSpPr>
              <a:endCxn id="1870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2" name="Google Shape;1872;p6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3" name="Google Shape;1873;p6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4" name="Google Shape;1874;p60"/>
          <p:cNvSpPr txBox="1"/>
          <p:nvPr/>
        </p:nvSpPr>
        <p:spPr>
          <a:xfrm>
            <a:off x="1762740" y="29456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75" name="Google Shape;1875;p60"/>
          <p:cNvSpPr txBox="1"/>
          <p:nvPr/>
        </p:nvSpPr>
        <p:spPr>
          <a:xfrm>
            <a:off x="2177344" y="2945782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6" name="Google Shape;1876;p60"/>
          <p:cNvSpPr txBox="1"/>
          <p:nvPr/>
        </p:nvSpPr>
        <p:spPr>
          <a:xfrm>
            <a:off x="2591947" y="29456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7" name="Google Shape;1877;p60"/>
          <p:cNvSpPr txBox="1"/>
          <p:nvPr/>
        </p:nvSpPr>
        <p:spPr>
          <a:xfrm>
            <a:off x="3005360" y="29456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8" name="Google Shape;1878;p60"/>
          <p:cNvSpPr txBox="1"/>
          <p:nvPr/>
        </p:nvSpPr>
        <p:spPr>
          <a:xfrm>
            <a:off x="1349355" y="29456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79" name="Google Shape;1879;p60"/>
          <p:cNvSpPr txBox="1"/>
          <p:nvPr/>
        </p:nvSpPr>
        <p:spPr>
          <a:xfrm>
            <a:off x="1762755" y="2640539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880" name="Google Shape;1880;p60"/>
          <p:cNvSpPr txBox="1"/>
          <p:nvPr/>
        </p:nvSpPr>
        <p:spPr>
          <a:xfrm>
            <a:off x="2177358" y="2640601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881" name="Google Shape;1881;p60"/>
          <p:cNvSpPr txBox="1"/>
          <p:nvPr/>
        </p:nvSpPr>
        <p:spPr>
          <a:xfrm>
            <a:off x="2591961" y="2640539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882" name="Google Shape;1882;p60"/>
          <p:cNvSpPr txBox="1"/>
          <p:nvPr/>
        </p:nvSpPr>
        <p:spPr>
          <a:xfrm>
            <a:off x="3005374" y="2640539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883" name="Google Shape;1883;p60"/>
          <p:cNvSpPr txBox="1"/>
          <p:nvPr/>
        </p:nvSpPr>
        <p:spPr>
          <a:xfrm>
            <a:off x="1349370" y="2640539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1884" name="Google Shape;1884;p60"/>
          <p:cNvGrpSpPr/>
          <p:nvPr/>
        </p:nvGrpSpPr>
        <p:grpSpPr>
          <a:xfrm>
            <a:off x="4936949" y="2945585"/>
            <a:ext cx="1655924" cy="469650"/>
            <a:chOff x="2381000" y="6442200"/>
            <a:chExt cx="1822500" cy="466200"/>
          </a:xfrm>
        </p:grpSpPr>
        <p:sp>
          <p:nvSpPr>
            <p:cNvPr id="1885" name="Google Shape;1885;p6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6" name="Google Shape;1886;p60"/>
            <p:cNvCxnSpPr>
              <a:endCxn id="1885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7" name="Google Shape;1887;p6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8" name="Google Shape;1888;p6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89" name="Google Shape;1889;p60"/>
          <p:cNvGrpSpPr/>
          <p:nvPr/>
        </p:nvGrpSpPr>
        <p:grpSpPr>
          <a:xfrm>
            <a:off x="5350382" y="2945585"/>
            <a:ext cx="1655924" cy="469650"/>
            <a:chOff x="2381000" y="6442200"/>
            <a:chExt cx="1822500" cy="466200"/>
          </a:xfrm>
        </p:grpSpPr>
        <p:sp>
          <p:nvSpPr>
            <p:cNvPr id="1890" name="Google Shape;1890;p6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1" name="Google Shape;1891;p60"/>
            <p:cNvCxnSpPr>
              <a:endCxn id="1890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2" name="Google Shape;1892;p6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3" name="Google Shape;1893;p6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4" name="Google Shape;1894;p60"/>
          <p:cNvSpPr txBox="1"/>
          <p:nvPr/>
        </p:nvSpPr>
        <p:spPr>
          <a:xfrm>
            <a:off x="5350472" y="2945717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95" name="Google Shape;1895;p60"/>
          <p:cNvSpPr txBox="1"/>
          <p:nvPr/>
        </p:nvSpPr>
        <p:spPr>
          <a:xfrm>
            <a:off x="5765075" y="2945814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96" name="Google Shape;1896;p60"/>
          <p:cNvSpPr txBox="1"/>
          <p:nvPr/>
        </p:nvSpPr>
        <p:spPr>
          <a:xfrm>
            <a:off x="6179679" y="2945717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97" name="Google Shape;1897;p60"/>
          <p:cNvSpPr txBox="1"/>
          <p:nvPr/>
        </p:nvSpPr>
        <p:spPr>
          <a:xfrm>
            <a:off x="6593092" y="2945717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98" name="Google Shape;1898;p60"/>
          <p:cNvSpPr txBox="1"/>
          <p:nvPr/>
        </p:nvSpPr>
        <p:spPr>
          <a:xfrm>
            <a:off x="4937087" y="2945717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99" name="Google Shape;1899;p60"/>
          <p:cNvSpPr txBox="1"/>
          <p:nvPr/>
        </p:nvSpPr>
        <p:spPr>
          <a:xfrm>
            <a:off x="5350486" y="2640571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900" name="Google Shape;1900;p60"/>
          <p:cNvSpPr txBox="1"/>
          <p:nvPr/>
        </p:nvSpPr>
        <p:spPr>
          <a:xfrm>
            <a:off x="5765089" y="2640634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901" name="Google Shape;1901;p60"/>
          <p:cNvSpPr txBox="1"/>
          <p:nvPr/>
        </p:nvSpPr>
        <p:spPr>
          <a:xfrm>
            <a:off x="6179693" y="2640571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902" name="Google Shape;1902;p60"/>
          <p:cNvSpPr txBox="1"/>
          <p:nvPr/>
        </p:nvSpPr>
        <p:spPr>
          <a:xfrm>
            <a:off x="6593106" y="2640571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903" name="Google Shape;1903;p60"/>
          <p:cNvSpPr txBox="1"/>
          <p:nvPr/>
        </p:nvSpPr>
        <p:spPr>
          <a:xfrm>
            <a:off x="4937101" y="2640571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904" name="Google Shape;1904;p60"/>
          <p:cNvSpPr txBox="1"/>
          <p:nvPr/>
        </p:nvSpPr>
        <p:spPr>
          <a:xfrm>
            <a:off x="311700" y="1870436"/>
            <a:ext cx="1988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905" name="Google Shape;1905;p60"/>
          <p:cNvSpPr txBox="1"/>
          <p:nvPr/>
        </p:nvSpPr>
        <p:spPr>
          <a:xfrm>
            <a:off x="566414" y="4020805"/>
            <a:ext cx="17496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906" name="Google Shape;1906;p60"/>
          <p:cNvSpPr txBox="1"/>
          <p:nvPr/>
        </p:nvSpPr>
        <p:spPr>
          <a:xfrm>
            <a:off x="311714" y="2945685"/>
            <a:ext cx="985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907" name="Google Shape;1907;p60"/>
          <p:cNvSpPr txBox="1"/>
          <p:nvPr/>
        </p:nvSpPr>
        <p:spPr>
          <a:xfrm>
            <a:off x="3884558" y="2945830"/>
            <a:ext cx="985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908" name="Google Shape;1908;p60"/>
          <p:cNvSpPr txBox="1"/>
          <p:nvPr/>
        </p:nvSpPr>
        <p:spPr>
          <a:xfrm>
            <a:off x="2781145" y="3715820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909" name="Google Shape;1909;p60"/>
          <p:cNvSpPr txBox="1"/>
          <p:nvPr/>
        </p:nvSpPr>
        <p:spPr>
          <a:xfrm>
            <a:off x="3195748" y="3715883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910" name="Google Shape;1910;p60"/>
          <p:cNvSpPr txBox="1"/>
          <p:nvPr/>
        </p:nvSpPr>
        <p:spPr>
          <a:xfrm>
            <a:off x="3610351" y="3715820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911" name="Google Shape;1911;p60"/>
          <p:cNvSpPr txBox="1"/>
          <p:nvPr/>
        </p:nvSpPr>
        <p:spPr>
          <a:xfrm>
            <a:off x="4023764" y="3715820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912" name="Google Shape;1912;p60"/>
          <p:cNvSpPr txBox="1"/>
          <p:nvPr/>
        </p:nvSpPr>
        <p:spPr>
          <a:xfrm>
            <a:off x="2367760" y="3715820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1913" name="Google Shape;1913;p60"/>
          <p:cNvSpPr txBox="1"/>
          <p:nvPr/>
        </p:nvSpPr>
        <p:spPr>
          <a:xfrm>
            <a:off x="4439586" y="3715899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1914" name="Google Shape;1914;p60"/>
          <p:cNvSpPr txBox="1"/>
          <p:nvPr/>
        </p:nvSpPr>
        <p:spPr>
          <a:xfrm>
            <a:off x="4854189" y="3715836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1915" name="Google Shape;1915;p60"/>
          <p:cNvSpPr txBox="1"/>
          <p:nvPr/>
        </p:nvSpPr>
        <p:spPr>
          <a:xfrm>
            <a:off x="5267602" y="3715836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1916" name="Google Shape;1916;p60"/>
          <p:cNvSpPr txBox="1"/>
          <p:nvPr/>
        </p:nvSpPr>
        <p:spPr>
          <a:xfrm>
            <a:off x="6179707" y="1602646"/>
            <a:ext cx="2506200" cy="73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Place items in output array.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917" name="Google Shape;1917;p60"/>
          <p:cNvSpPr txBox="1"/>
          <p:nvPr/>
        </p:nvSpPr>
        <p:spPr>
          <a:xfrm>
            <a:off x="3180038" y="140072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918" name="Google Shape;1918;p60"/>
          <p:cNvSpPr txBox="1"/>
          <p:nvPr/>
        </p:nvSpPr>
        <p:spPr>
          <a:xfrm>
            <a:off x="4937087" y="3415572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↑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925" name="Google Shape;1925;p61"/>
          <p:cNvGrpSpPr/>
          <p:nvPr/>
        </p:nvGrpSpPr>
        <p:grpSpPr>
          <a:xfrm>
            <a:off x="2367636" y="4020802"/>
            <a:ext cx="1655923" cy="469650"/>
            <a:chOff x="2381000" y="6442200"/>
            <a:chExt cx="1822500" cy="466200"/>
          </a:xfrm>
        </p:grpSpPr>
        <p:sp>
          <p:nvSpPr>
            <p:cNvPr id="1926" name="Google Shape;1926;p6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7" name="Google Shape;1927;p61"/>
            <p:cNvCxnSpPr>
              <a:endCxn id="192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8" name="Google Shape;1928;p6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9" name="Google Shape;1929;p6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0" name="Google Shape;1930;p61"/>
          <p:cNvGrpSpPr/>
          <p:nvPr/>
        </p:nvGrpSpPr>
        <p:grpSpPr>
          <a:xfrm>
            <a:off x="4023660" y="4020802"/>
            <a:ext cx="1655924" cy="469650"/>
            <a:chOff x="2381000" y="6442200"/>
            <a:chExt cx="1822500" cy="466200"/>
          </a:xfrm>
        </p:grpSpPr>
        <p:sp>
          <p:nvSpPr>
            <p:cNvPr id="1931" name="Google Shape;1931;p6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2" name="Google Shape;1932;p61"/>
            <p:cNvCxnSpPr>
              <a:endCxn id="193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3" name="Google Shape;1933;p6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4" name="Google Shape;1934;p6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35" name="Google Shape;1935;p61"/>
          <p:cNvSpPr txBox="1"/>
          <p:nvPr/>
        </p:nvSpPr>
        <p:spPr>
          <a:xfrm>
            <a:off x="2781159" y="4020934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6" name="Google Shape;1936;p61"/>
          <p:cNvSpPr txBox="1"/>
          <p:nvPr/>
        </p:nvSpPr>
        <p:spPr>
          <a:xfrm>
            <a:off x="3195762" y="4021031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7" name="Google Shape;1937;p61"/>
          <p:cNvSpPr txBox="1"/>
          <p:nvPr/>
        </p:nvSpPr>
        <p:spPr>
          <a:xfrm>
            <a:off x="3610365" y="4020934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38" name="Google Shape;1938;p61"/>
          <p:cNvSpPr txBox="1"/>
          <p:nvPr/>
        </p:nvSpPr>
        <p:spPr>
          <a:xfrm>
            <a:off x="4023779" y="4020934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9" name="Google Shape;1939;p61"/>
          <p:cNvSpPr txBox="1"/>
          <p:nvPr/>
        </p:nvSpPr>
        <p:spPr>
          <a:xfrm>
            <a:off x="4437220" y="4021031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40" name="Google Shape;1940;p61"/>
          <p:cNvSpPr txBox="1"/>
          <p:nvPr/>
        </p:nvSpPr>
        <p:spPr>
          <a:xfrm>
            <a:off x="4851795" y="4020934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41" name="Google Shape;1941;p61"/>
          <p:cNvSpPr txBox="1"/>
          <p:nvPr/>
        </p:nvSpPr>
        <p:spPr>
          <a:xfrm>
            <a:off x="5266370" y="4021031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942" name="Google Shape;1942;p61"/>
          <p:cNvGrpSpPr/>
          <p:nvPr/>
        </p:nvGrpSpPr>
        <p:grpSpPr>
          <a:xfrm>
            <a:off x="2351912" y="1870256"/>
            <a:ext cx="1655923" cy="469650"/>
            <a:chOff x="2381000" y="6442200"/>
            <a:chExt cx="1822500" cy="466200"/>
          </a:xfrm>
        </p:grpSpPr>
        <p:sp>
          <p:nvSpPr>
            <p:cNvPr id="1943" name="Google Shape;1943;p6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4" name="Google Shape;1944;p61"/>
            <p:cNvCxnSpPr>
              <a:endCxn id="194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5" name="Google Shape;1945;p6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6" name="Google Shape;1946;p6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47" name="Google Shape;1947;p61"/>
          <p:cNvGrpSpPr/>
          <p:nvPr/>
        </p:nvGrpSpPr>
        <p:grpSpPr>
          <a:xfrm>
            <a:off x="4007936" y="1870256"/>
            <a:ext cx="1655924" cy="469650"/>
            <a:chOff x="2381000" y="6442200"/>
            <a:chExt cx="1822500" cy="466200"/>
          </a:xfrm>
        </p:grpSpPr>
        <p:sp>
          <p:nvSpPr>
            <p:cNvPr id="1948" name="Google Shape;1948;p6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9" name="Google Shape;1949;p61"/>
            <p:cNvCxnSpPr>
              <a:endCxn id="194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0" name="Google Shape;1950;p6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1" name="Google Shape;1951;p6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52" name="Google Shape;1952;p61"/>
          <p:cNvSpPr txBox="1"/>
          <p:nvPr/>
        </p:nvSpPr>
        <p:spPr>
          <a:xfrm>
            <a:off x="2765435" y="1870388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3" name="Google Shape;1953;p61"/>
          <p:cNvSpPr txBox="1"/>
          <p:nvPr/>
        </p:nvSpPr>
        <p:spPr>
          <a:xfrm>
            <a:off x="3180038" y="18704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54" name="Google Shape;1954;p61"/>
          <p:cNvSpPr txBox="1"/>
          <p:nvPr/>
        </p:nvSpPr>
        <p:spPr>
          <a:xfrm>
            <a:off x="3594641" y="1870388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55" name="Google Shape;1955;p61"/>
          <p:cNvSpPr txBox="1"/>
          <p:nvPr/>
        </p:nvSpPr>
        <p:spPr>
          <a:xfrm>
            <a:off x="4008055" y="1870388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56" name="Google Shape;1956;p61"/>
          <p:cNvSpPr txBox="1"/>
          <p:nvPr/>
        </p:nvSpPr>
        <p:spPr>
          <a:xfrm>
            <a:off x="4421496" y="18704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57" name="Google Shape;1957;p61"/>
          <p:cNvSpPr txBox="1"/>
          <p:nvPr/>
        </p:nvSpPr>
        <p:spPr>
          <a:xfrm>
            <a:off x="4836071" y="1870388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58" name="Google Shape;1958;p61"/>
          <p:cNvSpPr txBox="1"/>
          <p:nvPr/>
        </p:nvSpPr>
        <p:spPr>
          <a:xfrm>
            <a:off x="5250646" y="18704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59" name="Google Shape;1959;p61"/>
          <p:cNvSpPr txBox="1"/>
          <p:nvPr/>
        </p:nvSpPr>
        <p:spPr>
          <a:xfrm>
            <a:off x="2352050" y="1870388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60" name="Google Shape;1960;p61"/>
          <p:cNvSpPr txBox="1"/>
          <p:nvPr/>
        </p:nvSpPr>
        <p:spPr>
          <a:xfrm>
            <a:off x="2367731" y="4021031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1961" name="Google Shape;1961;p61"/>
          <p:cNvGrpSpPr/>
          <p:nvPr/>
        </p:nvGrpSpPr>
        <p:grpSpPr>
          <a:xfrm>
            <a:off x="1349218" y="2945553"/>
            <a:ext cx="1655923" cy="469650"/>
            <a:chOff x="2381000" y="6442200"/>
            <a:chExt cx="1822500" cy="466200"/>
          </a:xfrm>
        </p:grpSpPr>
        <p:sp>
          <p:nvSpPr>
            <p:cNvPr id="1962" name="Google Shape;1962;p6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3" name="Google Shape;1963;p61"/>
            <p:cNvCxnSpPr>
              <a:endCxn id="196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4" name="Google Shape;1964;p6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5" name="Google Shape;1965;p6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66" name="Google Shape;1966;p61"/>
          <p:cNvGrpSpPr/>
          <p:nvPr/>
        </p:nvGrpSpPr>
        <p:grpSpPr>
          <a:xfrm>
            <a:off x="1762650" y="2945553"/>
            <a:ext cx="1655923" cy="469650"/>
            <a:chOff x="2381000" y="6442200"/>
            <a:chExt cx="1822500" cy="466200"/>
          </a:xfrm>
        </p:grpSpPr>
        <p:sp>
          <p:nvSpPr>
            <p:cNvPr id="1967" name="Google Shape;1967;p6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8" name="Google Shape;1968;p61"/>
            <p:cNvCxnSpPr>
              <a:endCxn id="196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9" name="Google Shape;1969;p6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0" name="Google Shape;1970;p6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71" name="Google Shape;1971;p61"/>
          <p:cNvSpPr txBox="1"/>
          <p:nvPr/>
        </p:nvSpPr>
        <p:spPr>
          <a:xfrm>
            <a:off x="1762740" y="29456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72" name="Google Shape;1972;p61"/>
          <p:cNvSpPr txBox="1"/>
          <p:nvPr/>
        </p:nvSpPr>
        <p:spPr>
          <a:xfrm>
            <a:off x="2177344" y="2945782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73" name="Google Shape;1973;p61"/>
          <p:cNvSpPr txBox="1"/>
          <p:nvPr/>
        </p:nvSpPr>
        <p:spPr>
          <a:xfrm>
            <a:off x="2591947" y="29456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74" name="Google Shape;1974;p61"/>
          <p:cNvSpPr txBox="1"/>
          <p:nvPr/>
        </p:nvSpPr>
        <p:spPr>
          <a:xfrm>
            <a:off x="3005360" y="29456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75" name="Google Shape;1975;p61"/>
          <p:cNvSpPr txBox="1"/>
          <p:nvPr/>
        </p:nvSpPr>
        <p:spPr>
          <a:xfrm>
            <a:off x="1349355" y="294568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76" name="Google Shape;1976;p61"/>
          <p:cNvSpPr txBox="1"/>
          <p:nvPr/>
        </p:nvSpPr>
        <p:spPr>
          <a:xfrm>
            <a:off x="1762755" y="2640539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977" name="Google Shape;1977;p61"/>
          <p:cNvSpPr txBox="1"/>
          <p:nvPr/>
        </p:nvSpPr>
        <p:spPr>
          <a:xfrm>
            <a:off x="2177358" y="2640601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978" name="Google Shape;1978;p61"/>
          <p:cNvSpPr txBox="1"/>
          <p:nvPr/>
        </p:nvSpPr>
        <p:spPr>
          <a:xfrm>
            <a:off x="2591961" y="2640539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979" name="Google Shape;1979;p61"/>
          <p:cNvSpPr txBox="1"/>
          <p:nvPr/>
        </p:nvSpPr>
        <p:spPr>
          <a:xfrm>
            <a:off x="3005374" y="2640539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1980" name="Google Shape;1980;p61"/>
          <p:cNvSpPr txBox="1"/>
          <p:nvPr/>
        </p:nvSpPr>
        <p:spPr>
          <a:xfrm>
            <a:off x="1349370" y="2640539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1981" name="Google Shape;1981;p61"/>
          <p:cNvGrpSpPr/>
          <p:nvPr/>
        </p:nvGrpSpPr>
        <p:grpSpPr>
          <a:xfrm>
            <a:off x="4936949" y="2945585"/>
            <a:ext cx="1655924" cy="469650"/>
            <a:chOff x="2381000" y="6442200"/>
            <a:chExt cx="1822500" cy="466200"/>
          </a:xfrm>
        </p:grpSpPr>
        <p:sp>
          <p:nvSpPr>
            <p:cNvPr id="1982" name="Google Shape;1982;p6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3" name="Google Shape;1983;p61"/>
            <p:cNvCxnSpPr>
              <a:endCxn id="198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4" name="Google Shape;1984;p6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5" name="Google Shape;1985;p6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6" name="Google Shape;1986;p61"/>
          <p:cNvGrpSpPr/>
          <p:nvPr/>
        </p:nvGrpSpPr>
        <p:grpSpPr>
          <a:xfrm>
            <a:off x="5350382" y="2945585"/>
            <a:ext cx="1655924" cy="469650"/>
            <a:chOff x="2381000" y="6442200"/>
            <a:chExt cx="1822500" cy="466200"/>
          </a:xfrm>
        </p:grpSpPr>
        <p:sp>
          <p:nvSpPr>
            <p:cNvPr id="1987" name="Google Shape;1987;p6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8" name="Google Shape;1988;p61"/>
            <p:cNvCxnSpPr>
              <a:endCxn id="198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9" name="Google Shape;1989;p6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0" name="Google Shape;1990;p6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91" name="Google Shape;1991;p61"/>
          <p:cNvSpPr txBox="1"/>
          <p:nvPr/>
        </p:nvSpPr>
        <p:spPr>
          <a:xfrm>
            <a:off x="5350472" y="2945717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92" name="Google Shape;1992;p61"/>
          <p:cNvSpPr txBox="1"/>
          <p:nvPr/>
        </p:nvSpPr>
        <p:spPr>
          <a:xfrm>
            <a:off x="5765075" y="2945814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93" name="Google Shape;1993;p61"/>
          <p:cNvSpPr txBox="1"/>
          <p:nvPr/>
        </p:nvSpPr>
        <p:spPr>
          <a:xfrm>
            <a:off x="6179679" y="2945717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94" name="Google Shape;1994;p61"/>
          <p:cNvSpPr txBox="1"/>
          <p:nvPr/>
        </p:nvSpPr>
        <p:spPr>
          <a:xfrm>
            <a:off x="6593092" y="2945717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995" name="Google Shape;1995;p61"/>
          <p:cNvSpPr txBox="1"/>
          <p:nvPr/>
        </p:nvSpPr>
        <p:spPr>
          <a:xfrm>
            <a:off x="4937087" y="2945717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6" name="Google Shape;1996;p61"/>
          <p:cNvSpPr txBox="1"/>
          <p:nvPr/>
        </p:nvSpPr>
        <p:spPr>
          <a:xfrm>
            <a:off x="5350486" y="2640571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997" name="Google Shape;1997;p61"/>
          <p:cNvSpPr txBox="1"/>
          <p:nvPr/>
        </p:nvSpPr>
        <p:spPr>
          <a:xfrm>
            <a:off x="5765089" y="2640634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998" name="Google Shape;1998;p61"/>
          <p:cNvSpPr txBox="1"/>
          <p:nvPr/>
        </p:nvSpPr>
        <p:spPr>
          <a:xfrm>
            <a:off x="6179693" y="2640571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999" name="Google Shape;1999;p61"/>
          <p:cNvSpPr txBox="1"/>
          <p:nvPr/>
        </p:nvSpPr>
        <p:spPr>
          <a:xfrm>
            <a:off x="6593106" y="2640571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000" name="Google Shape;2000;p61"/>
          <p:cNvSpPr txBox="1"/>
          <p:nvPr/>
        </p:nvSpPr>
        <p:spPr>
          <a:xfrm>
            <a:off x="4937101" y="2640571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2001" name="Google Shape;2001;p61"/>
          <p:cNvSpPr txBox="1"/>
          <p:nvPr/>
        </p:nvSpPr>
        <p:spPr>
          <a:xfrm>
            <a:off x="311700" y="1870436"/>
            <a:ext cx="1988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002" name="Google Shape;2002;p61"/>
          <p:cNvSpPr txBox="1"/>
          <p:nvPr/>
        </p:nvSpPr>
        <p:spPr>
          <a:xfrm>
            <a:off x="566414" y="4020805"/>
            <a:ext cx="17496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003" name="Google Shape;2003;p61"/>
          <p:cNvSpPr txBox="1"/>
          <p:nvPr/>
        </p:nvSpPr>
        <p:spPr>
          <a:xfrm>
            <a:off x="311714" y="2945685"/>
            <a:ext cx="985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004" name="Google Shape;2004;p61"/>
          <p:cNvSpPr txBox="1"/>
          <p:nvPr/>
        </p:nvSpPr>
        <p:spPr>
          <a:xfrm>
            <a:off x="3884558" y="2945830"/>
            <a:ext cx="985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005" name="Google Shape;2005;p61"/>
          <p:cNvSpPr txBox="1"/>
          <p:nvPr/>
        </p:nvSpPr>
        <p:spPr>
          <a:xfrm>
            <a:off x="2781145" y="3715820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006" name="Google Shape;2006;p61"/>
          <p:cNvSpPr txBox="1"/>
          <p:nvPr/>
        </p:nvSpPr>
        <p:spPr>
          <a:xfrm>
            <a:off x="3195748" y="3715883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007" name="Google Shape;2007;p61"/>
          <p:cNvSpPr txBox="1"/>
          <p:nvPr/>
        </p:nvSpPr>
        <p:spPr>
          <a:xfrm>
            <a:off x="3610351" y="3715820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008" name="Google Shape;2008;p61"/>
          <p:cNvSpPr txBox="1"/>
          <p:nvPr/>
        </p:nvSpPr>
        <p:spPr>
          <a:xfrm>
            <a:off x="4023764" y="3715820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009" name="Google Shape;2009;p61"/>
          <p:cNvSpPr txBox="1"/>
          <p:nvPr/>
        </p:nvSpPr>
        <p:spPr>
          <a:xfrm>
            <a:off x="2367760" y="3715820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2010" name="Google Shape;2010;p61"/>
          <p:cNvSpPr txBox="1"/>
          <p:nvPr/>
        </p:nvSpPr>
        <p:spPr>
          <a:xfrm>
            <a:off x="4439586" y="3715899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011" name="Google Shape;2011;p61"/>
          <p:cNvSpPr txBox="1"/>
          <p:nvPr/>
        </p:nvSpPr>
        <p:spPr>
          <a:xfrm>
            <a:off x="4854189" y="3715836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012" name="Google Shape;2012;p61"/>
          <p:cNvSpPr txBox="1"/>
          <p:nvPr/>
        </p:nvSpPr>
        <p:spPr>
          <a:xfrm>
            <a:off x="5267602" y="3715836"/>
            <a:ext cx="41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013" name="Google Shape;2013;p61"/>
          <p:cNvSpPr txBox="1"/>
          <p:nvPr/>
        </p:nvSpPr>
        <p:spPr>
          <a:xfrm>
            <a:off x="6179707" y="1602646"/>
            <a:ext cx="2506200" cy="73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Place items in output array.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014" name="Google Shape;2014;p61"/>
          <p:cNvSpPr txBox="1"/>
          <p:nvPr/>
        </p:nvSpPr>
        <p:spPr>
          <a:xfrm>
            <a:off x="3594061" y="1400725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015" name="Google Shape;2015;p61"/>
          <p:cNvSpPr txBox="1"/>
          <p:nvPr/>
        </p:nvSpPr>
        <p:spPr>
          <a:xfrm>
            <a:off x="5350500" y="3415572"/>
            <a:ext cx="413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↑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Quicksort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Sort the following unordered list using stable quicksort. Assume that the pivot you use is always the first element and that we use the 3-way merge partitioning process described in lecture and lab last week. </a:t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Show the steps taken at each partitioning step.</a:t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18, 7, 22, 34, 99, 18, 11, 4</a:t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1" name="Google Shape;2021;p62"/>
          <p:cNvGrpSpPr/>
          <p:nvPr/>
        </p:nvGrpSpPr>
        <p:grpSpPr>
          <a:xfrm>
            <a:off x="2367636" y="4032732"/>
            <a:ext cx="1655923" cy="457995"/>
            <a:chOff x="2381000" y="6442200"/>
            <a:chExt cx="1822500" cy="466200"/>
          </a:xfrm>
        </p:grpSpPr>
        <p:sp>
          <p:nvSpPr>
            <p:cNvPr id="2022" name="Google Shape;2022;p6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3" name="Google Shape;2023;p62"/>
            <p:cNvCxnSpPr>
              <a:endCxn id="202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4" name="Google Shape;2024;p6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5" name="Google Shape;2025;p6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6" name="Google Shape;2026;p62"/>
          <p:cNvGrpSpPr/>
          <p:nvPr/>
        </p:nvGrpSpPr>
        <p:grpSpPr>
          <a:xfrm>
            <a:off x="4023659" y="4032732"/>
            <a:ext cx="1655923" cy="457995"/>
            <a:chOff x="2381000" y="6442200"/>
            <a:chExt cx="1822500" cy="466200"/>
          </a:xfrm>
        </p:grpSpPr>
        <p:sp>
          <p:nvSpPr>
            <p:cNvPr id="2027" name="Google Shape;2027;p6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8" name="Google Shape;2028;p62"/>
            <p:cNvCxnSpPr>
              <a:endCxn id="202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9" name="Google Shape;2029;p6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0" name="Google Shape;2030;p6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31" name="Google Shape;2031;p62"/>
          <p:cNvSpPr txBox="1"/>
          <p:nvPr/>
        </p:nvSpPr>
        <p:spPr>
          <a:xfrm>
            <a:off x="2781157" y="4032608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32" name="Google Shape;2032;p62"/>
          <p:cNvSpPr txBox="1"/>
          <p:nvPr/>
        </p:nvSpPr>
        <p:spPr>
          <a:xfrm>
            <a:off x="3195760" y="4032702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33" name="Google Shape;2033;p62"/>
          <p:cNvSpPr txBox="1"/>
          <p:nvPr/>
        </p:nvSpPr>
        <p:spPr>
          <a:xfrm>
            <a:off x="3610363" y="4032608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34" name="Google Shape;2034;p62"/>
          <p:cNvSpPr txBox="1"/>
          <p:nvPr/>
        </p:nvSpPr>
        <p:spPr>
          <a:xfrm>
            <a:off x="4023776" y="4032608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35" name="Google Shape;2035;p62"/>
          <p:cNvSpPr txBox="1"/>
          <p:nvPr/>
        </p:nvSpPr>
        <p:spPr>
          <a:xfrm>
            <a:off x="4437217" y="4032702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36" name="Google Shape;2036;p62"/>
          <p:cNvSpPr txBox="1"/>
          <p:nvPr/>
        </p:nvSpPr>
        <p:spPr>
          <a:xfrm>
            <a:off x="4851791" y="4032608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37" name="Google Shape;2037;p62"/>
          <p:cNvSpPr txBox="1"/>
          <p:nvPr/>
        </p:nvSpPr>
        <p:spPr>
          <a:xfrm>
            <a:off x="5266366" y="4032702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2038" name="Google Shape;2038;p62"/>
          <p:cNvGrpSpPr/>
          <p:nvPr/>
        </p:nvGrpSpPr>
        <p:grpSpPr>
          <a:xfrm>
            <a:off x="2351912" y="1935639"/>
            <a:ext cx="1655923" cy="457995"/>
            <a:chOff x="2381000" y="6442200"/>
            <a:chExt cx="1822500" cy="466200"/>
          </a:xfrm>
        </p:grpSpPr>
        <p:sp>
          <p:nvSpPr>
            <p:cNvPr id="2039" name="Google Shape;2039;p6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0" name="Google Shape;2040;p62"/>
            <p:cNvCxnSpPr>
              <a:endCxn id="203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1" name="Google Shape;2041;p6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2" name="Google Shape;2042;p6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3" name="Google Shape;2043;p62"/>
          <p:cNvGrpSpPr/>
          <p:nvPr/>
        </p:nvGrpSpPr>
        <p:grpSpPr>
          <a:xfrm>
            <a:off x="4007935" y="1935639"/>
            <a:ext cx="1655924" cy="457995"/>
            <a:chOff x="2381000" y="6442200"/>
            <a:chExt cx="1822500" cy="466200"/>
          </a:xfrm>
        </p:grpSpPr>
        <p:sp>
          <p:nvSpPr>
            <p:cNvPr id="2044" name="Google Shape;2044;p6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5" name="Google Shape;2045;p62"/>
            <p:cNvCxnSpPr>
              <a:endCxn id="204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6" name="Google Shape;2046;p6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7" name="Google Shape;2047;p6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8" name="Google Shape;2048;p62"/>
          <p:cNvSpPr txBox="1"/>
          <p:nvPr/>
        </p:nvSpPr>
        <p:spPr>
          <a:xfrm>
            <a:off x="2765433" y="1935514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49" name="Google Shape;2049;p62"/>
          <p:cNvSpPr txBox="1"/>
          <p:nvPr/>
        </p:nvSpPr>
        <p:spPr>
          <a:xfrm>
            <a:off x="3180036" y="1935608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50" name="Google Shape;2050;p62"/>
          <p:cNvSpPr txBox="1"/>
          <p:nvPr/>
        </p:nvSpPr>
        <p:spPr>
          <a:xfrm>
            <a:off x="3594639" y="1935514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51" name="Google Shape;2051;p62"/>
          <p:cNvSpPr txBox="1"/>
          <p:nvPr/>
        </p:nvSpPr>
        <p:spPr>
          <a:xfrm>
            <a:off x="4008052" y="1935514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52" name="Google Shape;2052;p62"/>
          <p:cNvSpPr txBox="1"/>
          <p:nvPr/>
        </p:nvSpPr>
        <p:spPr>
          <a:xfrm>
            <a:off x="4421493" y="1935608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53" name="Google Shape;2053;p62"/>
          <p:cNvSpPr txBox="1"/>
          <p:nvPr/>
        </p:nvSpPr>
        <p:spPr>
          <a:xfrm>
            <a:off x="4836067" y="1935514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54" name="Google Shape;2054;p62"/>
          <p:cNvSpPr txBox="1"/>
          <p:nvPr/>
        </p:nvSpPr>
        <p:spPr>
          <a:xfrm>
            <a:off x="5250642" y="1935608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55" name="Google Shape;2055;p62"/>
          <p:cNvSpPr txBox="1"/>
          <p:nvPr/>
        </p:nvSpPr>
        <p:spPr>
          <a:xfrm>
            <a:off x="2352048" y="1935514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56" name="Google Shape;2056;p62"/>
          <p:cNvSpPr txBox="1"/>
          <p:nvPr/>
        </p:nvSpPr>
        <p:spPr>
          <a:xfrm>
            <a:off x="2367730" y="4032702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2057" name="Google Shape;2057;p62"/>
          <p:cNvGrpSpPr/>
          <p:nvPr/>
        </p:nvGrpSpPr>
        <p:grpSpPr>
          <a:xfrm>
            <a:off x="1349219" y="2984209"/>
            <a:ext cx="1655923" cy="457995"/>
            <a:chOff x="2381000" y="6442200"/>
            <a:chExt cx="1822500" cy="466200"/>
          </a:xfrm>
        </p:grpSpPr>
        <p:sp>
          <p:nvSpPr>
            <p:cNvPr id="2058" name="Google Shape;2058;p6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9" name="Google Shape;2059;p62"/>
            <p:cNvCxnSpPr>
              <a:endCxn id="205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0" name="Google Shape;2060;p6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1" name="Google Shape;2061;p6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2" name="Google Shape;2062;p62"/>
          <p:cNvGrpSpPr/>
          <p:nvPr/>
        </p:nvGrpSpPr>
        <p:grpSpPr>
          <a:xfrm>
            <a:off x="1762651" y="2984209"/>
            <a:ext cx="1655923" cy="457995"/>
            <a:chOff x="2381000" y="6442200"/>
            <a:chExt cx="1822500" cy="466200"/>
          </a:xfrm>
        </p:grpSpPr>
        <p:sp>
          <p:nvSpPr>
            <p:cNvPr id="2063" name="Google Shape;2063;p6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4" name="Google Shape;2064;p62"/>
            <p:cNvCxnSpPr>
              <a:endCxn id="206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5" name="Google Shape;2065;p6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Google Shape;2066;p6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67" name="Google Shape;2067;p62"/>
          <p:cNvSpPr txBox="1"/>
          <p:nvPr/>
        </p:nvSpPr>
        <p:spPr>
          <a:xfrm>
            <a:off x="1762739" y="2984085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68" name="Google Shape;2068;p62"/>
          <p:cNvSpPr txBox="1"/>
          <p:nvPr/>
        </p:nvSpPr>
        <p:spPr>
          <a:xfrm>
            <a:off x="2177342" y="2984179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69" name="Google Shape;2069;p62"/>
          <p:cNvSpPr txBox="1"/>
          <p:nvPr/>
        </p:nvSpPr>
        <p:spPr>
          <a:xfrm>
            <a:off x="2591945" y="2984085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70" name="Google Shape;2070;p62"/>
          <p:cNvSpPr txBox="1"/>
          <p:nvPr/>
        </p:nvSpPr>
        <p:spPr>
          <a:xfrm>
            <a:off x="3005358" y="2984085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71" name="Google Shape;2071;p62"/>
          <p:cNvSpPr txBox="1"/>
          <p:nvPr/>
        </p:nvSpPr>
        <p:spPr>
          <a:xfrm>
            <a:off x="1349355" y="2984085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72" name="Google Shape;2072;p62"/>
          <p:cNvSpPr txBox="1"/>
          <p:nvPr/>
        </p:nvSpPr>
        <p:spPr>
          <a:xfrm>
            <a:off x="1762753" y="2686523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073" name="Google Shape;2073;p62"/>
          <p:cNvSpPr txBox="1"/>
          <p:nvPr/>
        </p:nvSpPr>
        <p:spPr>
          <a:xfrm>
            <a:off x="2177356" y="2686584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074" name="Google Shape;2074;p62"/>
          <p:cNvSpPr txBox="1"/>
          <p:nvPr/>
        </p:nvSpPr>
        <p:spPr>
          <a:xfrm>
            <a:off x="2591959" y="2686523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075" name="Google Shape;2075;p62"/>
          <p:cNvSpPr txBox="1"/>
          <p:nvPr/>
        </p:nvSpPr>
        <p:spPr>
          <a:xfrm>
            <a:off x="3005372" y="2686523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076" name="Google Shape;2076;p62"/>
          <p:cNvSpPr txBox="1"/>
          <p:nvPr/>
        </p:nvSpPr>
        <p:spPr>
          <a:xfrm>
            <a:off x="1349369" y="2686523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2077" name="Google Shape;2077;p62"/>
          <p:cNvGrpSpPr/>
          <p:nvPr/>
        </p:nvGrpSpPr>
        <p:grpSpPr>
          <a:xfrm>
            <a:off x="4936947" y="2984241"/>
            <a:ext cx="1655924" cy="457995"/>
            <a:chOff x="2381000" y="6442200"/>
            <a:chExt cx="1822500" cy="466200"/>
          </a:xfrm>
        </p:grpSpPr>
        <p:sp>
          <p:nvSpPr>
            <p:cNvPr id="2078" name="Google Shape;2078;p6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9" name="Google Shape;2079;p62"/>
            <p:cNvCxnSpPr>
              <a:endCxn id="207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Google Shape;2080;p6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1" name="Google Shape;2081;p6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82" name="Google Shape;2082;p62"/>
          <p:cNvGrpSpPr/>
          <p:nvPr/>
        </p:nvGrpSpPr>
        <p:grpSpPr>
          <a:xfrm>
            <a:off x="5350380" y="2984241"/>
            <a:ext cx="1655924" cy="457995"/>
            <a:chOff x="2381000" y="6442200"/>
            <a:chExt cx="1822500" cy="466200"/>
          </a:xfrm>
        </p:grpSpPr>
        <p:sp>
          <p:nvSpPr>
            <p:cNvPr id="2083" name="Google Shape;2083;p62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4" name="Google Shape;2084;p62"/>
            <p:cNvCxnSpPr>
              <a:endCxn id="208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5" name="Google Shape;2085;p62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6" name="Google Shape;2086;p62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7" name="Google Shape;2087;p62"/>
          <p:cNvSpPr txBox="1"/>
          <p:nvPr/>
        </p:nvSpPr>
        <p:spPr>
          <a:xfrm>
            <a:off x="5350468" y="2984116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88" name="Google Shape;2088;p62"/>
          <p:cNvSpPr txBox="1"/>
          <p:nvPr/>
        </p:nvSpPr>
        <p:spPr>
          <a:xfrm>
            <a:off x="5765071" y="2984210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89" name="Google Shape;2089;p62"/>
          <p:cNvSpPr txBox="1"/>
          <p:nvPr/>
        </p:nvSpPr>
        <p:spPr>
          <a:xfrm>
            <a:off x="6179674" y="2984116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0" name="Google Shape;2090;p62"/>
          <p:cNvSpPr txBox="1"/>
          <p:nvPr/>
        </p:nvSpPr>
        <p:spPr>
          <a:xfrm>
            <a:off x="6593087" y="2984116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091" name="Google Shape;2091;p62"/>
          <p:cNvSpPr txBox="1"/>
          <p:nvPr/>
        </p:nvSpPr>
        <p:spPr>
          <a:xfrm>
            <a:off x="4937083" y="2984116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92" name="Google Shape;2092;p62"/>
          <p:cNvSpPr txBox="1"/>
          <p:nvPr/>
        </p:nvSpPr>
        <p:spPr>
          <a:xfrm>
            <a:off x="5350482" y="2686554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093" name="Google Shape;2093;p62"/>
          <p:cNvSpPr txBox="1"/>
          <p:nvPr/>
        </p:nvSpPr>
        <p:spPr>
          <a:xfrm>
            <a:off x="5765085" y="2686615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094" name="Google Shape;2094;p62"/>
          <p:cNvSpPr txBox="1"/>
          <p:nvPr/>
        </p:nvSpPr>
        <p:spPr>
          <a:xfrm>
            <a:off x="6179688" y="2686554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095" name="Google Shape;2095;p62"/>
          <p:cNvSpPr txBox="1"/>
          <p:nvPr/>
        </p:nvSpPr>
        <p:spPr>
          <a:xfrm>
            <a:off x="6593101" y="2686554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096" name="Google Shape;2096;p62"/>
          <p:cNvSpPr txBox="1"/>
          <p:nvPr/>
        </p:nvSpPr>
        <p:spPr>
          <a:xfrm>
            <a:off x="4937097" y="2686554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2097" name="Google Shape;2097;p62"/>
          <p:cNvSpPr txBox="1"/>
          <p:nvPr/>
        </p:nvSpPr>
        <p:spPr>
          <a:xfrm>
            <a:off x="311700" y="1935561"/>
            <a:ext cx="1988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098" name="Google Shape;2098;p62"/>
          <p:cNvSpPr txBox="1"/>
          <p:nvPr/>
        </p:nvSpPr>
        <p:spPr>
          <a:xfrm>
            <a:off x="566414" y="4032482"/>
            <a:ext cx="1749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099" name="Google Shape;2099;p62"/>
          <p:cNvSpPr txBox="1"/>
          <p:nvPr/>
        </p:nvSpPr>
        <p:spPr>
          <a:xfrm>
            <a:off x="311714" y="2984085"/>
            <a:ext cx="985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100" name="Google Shape;2100;p62"/>
          <p:cNvSpPr txBox="1"/>
          <p:nvPr/>
        </p:nvSpPr>
        <p:spPr>
          <a:xfrm>
            <a:off x="3884555" y="2984226"/>
            <a:ext cx="985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101" name="Google Shape;2101;p62"/>
          <p:cNvSpPr txBox="1"/>
          <p:nvPr/>
        </p:nvSpPr>
        <p:spPr>
          <a:xfrm>
            <a:off x="2781143" y="3735077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102" name="Google Shape;2102;p62"/>
          <p:cNvSpPr txBox="1"/>
          <p:nvPr/>
        </p:nvSpPr>
        <p:spPr>
          <a:xfrm>
            <a:off x="3195746" y="3735138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103" name="Google Shape;2103;p62"/>
          <p:cNvSpPr txBox="1"/>
          <p:nvPr/>
        </p:nvSpPr>
        <p:spPr>
          <a:xfrm>
            <a:off x="3610348" y="3735077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104" name="Google Shape;2104;p62"/>
          <p:cNvSpPr txBox="1"/>
          <p:nvPr/>
        </p:nvSpPr>
        <p:spPr>
          <a:xfrm>
            <a:off x="4023761" y="3735077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105" name="Google Shape;2105;p62"/>
          <p:cNvSpPr txBox="1"/>
          <p:nvPr/>
        </p:nvSpPr>
        <p:spPr>
          <a:xfrm>
            <a:off x="2367758" y="3735077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2106" name="Google Shape;2106;p62"/>
          <p:cNvSpPr txBox="1"/>
          <p:nvPr/>
        </p:nvSpPr>
        <p:spPr>
          <a:xfrm>
            <a:off x="4439583" y="3735154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107" name="Google Shape;2107;p62"/>
          <p:cNvSpPr txBox="1"/>
          <p:nvPr/>
        </p:nvSpPr>
        <p:spPr>
          <a:xfrm>
            <a:off x="4854185" y="3735093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108" name="Google Shape;2108;p62"/>
          <p:cNvSpPr txBox="1"/>
          <p:nvPr/>
        </p:nvSpPr>
        <p:spPr>
          <a:xfrm>
            <a:off x="5267598" y="3735093"/>
            <a:ext cx="41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109" name="Google Shape;2109;p62"/>
          <p:cNvSpPr txBox="1"/>
          <p:nvPr/>
        </p:nvSpPr>
        <p:spPr>
          <a:xfrm>
            <a:off x="6179702" y="1674427"/>
            <a:ext cx="2506200" cy="71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Place items in output array.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110" name="Google Shape;2110;p62"/>
          <p:cNvSpPr txBox="1"/>
          <p:nvPr/>
        </p:nvSpPr>
        <p:spPr>
          <a:xfrm>
            <a:off x="4008066" y="1477525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111" name="Google Shape;2111;p62"/>
          <p:cNvSpPr txBox="1"/>
          <p:nvPr/>
        </p:nvSpPr>
        <p:spPr>
          <a:xfrm>
            <a:off x="6179674" y="3442104"/>
            <a:ext cx="41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↑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7" name="Google Shape;2117;p63"/>
          <p:cNvGrpSpPr/>
          <p:nvPr/>
        </p:nvGrpSpPr>
        <p:grpSpPr>
          <a:xfrm>
            <a:off x="2367636" y="4011292"/>
            <a:ext cx="1655923" cy="479160"/>
            <a:chOff x="2381000" y="6442200"/>
            <a:chExt cx="1822500" cy="466200"/>
          </a:xfrm>
        </p:grpSpPr>
        <p:sp>
          <p:nvSpPr>
            <p:cNvPr id="2118" name="Google Shape;2118;p6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9" name="Google Shape;2119;p63"/>
            <p:cNvCxnSpPr>
              <a:endCxn id="211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0" name="Google Shape;2120;p6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1" name="Google Shape;2121;p6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2" name="Google Shape;2122;p63"/>
          <p:cNvGrpSpPr/>
          <p:nvPr/>
        </p:nvGrpSpPr>
        <p:grpSpPr>
          <a:xfrm>
            <a:off x="4023659" y="4011292"/>
            <a:ext cx="1655923" cy="479160"/>
            <a:chOff x="2381000" y="6442200"/>
            <a:chExt cx="1822500" cy="466200"/>
          </a:xfrm>
        </p:grpSpPr>
        <p:sp>
          <p:nvSpPr>
            <p:cNvPr id="2123" name="Google Shape;2123;p6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4" name="Google Shape;2124;p63"/>
            <p:cNvCxnSpPr>
              <a:endCxn id="212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5" name="Google Shape;2125;p6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6" name="Google Shape;2126;p6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27" name="Google Shape;2127;p63"/>
          <p:cNvSpPr txBox="1"/>
          <p:nvPr/>
        </p:nvSpPr>
        <p:spPr>
          <a:xfrm>
            <a:off x="2781157" y="4011413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28" name="Google Shape;2128;p63"/>
          <p:cNvSpPr txBox="1"/>
          <p:nvPr/>
        </p:nvSpPr>
        <p:spPr>
          <a:xfrm>
            <a:off x="3195760" y="4011512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29" name="Google Shape;2129;p63"/>
          <p:cNvSpPr txBox="1"/>
          <p:nvPr/>
        </p:nvSpPr>
        <p:spPr>
          <a:xfrm>
            <a:off x="3610363" y="4011413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30" name="Google Shape;2130;p63"/>
          <p:cNvSpPr txBox="1"/>
          <p:nvPr/>
        </p:nvSpPr>
        <p:spPr>
          <a:xfrm>
            <a:off x="4023776" y="4011413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31" name="Google Shape;2131;p63"/>
          <p:cNvSpPr txBox="1"/>
          <p:nvPr/>
        </p:nvSpPr>
        <p:spPr>
          <a:xfrm>
            <a:off x="4437217" y="4011512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32" name="Google Shape;2132;p63"/>
          <p:cNvSpPr txBox="1"/>
          <p:nvPr/>
        </p:nvSpPr>
        <p:spPr>
          <a:xfrm>
            <a:off x="4851791" y="4011413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33" name="Google Shape;2133;p63"/>
          <p:cNvSpPr txBox="1"/>
          <p:nvPr/>
        </p:nvSpPr>
        <p:spPr>
          <a:xfrm>
            <a:off x="5266366" y="4011512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2134" name="Google Shape;2134;p63"/>
          <p:cNvGrpSpPr/>
          <p:nvPr/>
        </p:nvGrpSpPr>
        <p:grpSpPr>
          <a:xfrm>
            <a:off x="2351912" y="1817201"/>
            <a:ext cx="1655923" cy="479160"/>
            <a:chOff x="2381000" y="6442200"/>
            <a:chExt cx="1822500" cy="466200"/>
          </a:xfrm>
        </p:grpSpPr>
        <p:sp>
          <p:nvSpPr>
            <p:cNvPr id="2135" name="Google Shape;2135;p6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6" name="Google Shape;2136;p63"/>
            <p:cNvCxnSpPr>
              <a:endCxn id="2135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7" name="Google Shape;2137;p6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8" name="Google Shape;2138;p6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9" name="Google Shape;2139;p63"/>
          <p:cNvGrpSpPr/>
          <p:nvPr/>
        </p:nvGrpSpPr>
        <p:grpSpPr>
          <a:xfrm>
            <a:off x="4007935" y="1817201"/>
            <a:ext cx="1655924" cy="479160"/>
            <a:chOff x="2381000" y="6442200"/>
            <a:chExt cx="1822500" cy="466200"/>
          </a:xfrm>
        </p:grpSpPr>
        <p:sp>
          <p:nvSpPr>
            <p:cNvPr id="2140" name="Google Shape;2140;p6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1" name="Google Shape;2141;p63"/>
            <p:cNvCxnSpPr>
              <a:endCxn id="2140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2" name="Google Shape;2142;p6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3" name="Google Shape;2143;p6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44" name="Google Shape;2144;p63"/>
          <p:cNvSpPr txBox="1"/>
          <p:nvPr/>
        </p:nvSpPr>
        <p:spPr>
          <a:xfrm>
            <a:off x="2765433" y="1817323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45" name="Google Shape;2145;p63"/>
          <p:cNvSpPr txBox="1"/>
          <p:nvPr/>
        </p:nvSpPr>
        <p:spPr>
          <a:xfrm>
            <a:off x="3180036" y="1817421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46" name="Google Shape;2146;p63"/>
          <p:cNvSpPr txBox="1"/>
          <p:nvPr/>
        </p:nvSpPr>
        <p:spPr>
          <a:xfrm>
            <a:off x="3594639" y="1817323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47" name="Google Shape;2147;p63"/>
          <p:cNvSpPr txBox="1"/>
          <p:nvPr/>
        </p:nvSpPr>
        <p:spPr>
          <a:xfrm>
            <a:off x="4008052" y="1817323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48" name="Google Shape;2148;p63"/>
          <p:cNvSpPr txBox="1"/>
          <p:nvPr/>
        </p:nvSpPr>
        <p:spPr>
          <a:xfrm>
            <a:off x="4421493" y="1817421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49" name="Google Shape;2149;p63"/>
          <p:cNvSpPr txBox="1"/>
          <p:nvPr/>
        </p:nvSpPr>
        <p:spPr>
          <a:xfrm>
            <a:off x="4836067" y="1817323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50" name="Google Shape;2150;p63"/>
          <p:cNvSpPr txBox="1"/>
          <p:nvPr/>
        </p:nvSpPr>
        <p:spPr>
          <a:xfrm>
            <a:off x="5250642" y="1817421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51" name="Google Shape;2151;p63"/>
          <p:cNvSpPr txBox="1"/>
          <p:nvPr/>
        </p:nvSpPr>
        <p:spPr>
          <a:xfrm>
            <a:off x="2352048" y="1817323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52" name="Google Shape;2152;p63"/>
          <p:cNvSpPr txBox="1"/>
          <p:nvPr/>
        </p:nvSpPr>
        <p:spPr>
          <a:xfrm>
            <a:off x="2367730" y="4011512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2153" name="Google Shape;2153;p63"/>
          <p:cNvGrpSpPr/>
          <p:nvPr/>
        </p:nvGrpSpPr>
        <p:grpSpPr>
          <a:xfrm>
            <a:off x="1349219" y="2914271"/>
            <a:ext cx="1655923" cy="479160"/>
            <a:chOff x="2381000" y="6442200"/>
            <a:chExt cx="1822500" cy="466200"/>
          </a:xfrm>
        </p:grpSpPr>
        <p:sp>
          <p:nvSpPr>
            <p:cNvPr id="2154" name="Google Shape;2154;p6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5" name="Google Shape;2155;p63"/>
            <p:cNvCxnSpPr>
              <a:endCxn id="215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6" name="Google Shape;2156;p6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7" name="Google Shape;2157;p6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8" name="Google Shape;2158;p63"/>
          <p:cNvGrpSpPr/>
          <p:nvPr/>
        </p:nvGrpSpPr>
        <p:grpSpPr>
          <a:xfrm>
            <a:off x="1762651" y="2914271"/>
            <a:ext cx="1655923" cy="479160"/>
            <a:chOff x="2381000" y="6442200"/>
            <a:chExt cx="1822500" cy="466200"/>
          </a:xfrm>
        </p:grpSpPr>
        <p:sp>
          <p:nvSpPr>
            <p:cNvPr id="2159" name="Google Shape;2159;p6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60" name="Google Shape;2160;p63"/>
            <p:cNvCxnSpPr>
              <a:endCxn id="215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1" name="Google Shape;2161;p6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2" name="Google Shape;2162;p6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63" name="Google Shape;2163;p63"/>
          <p:cNvSpPr txBox="1"/>
          <p:nvPr/>
        </p:nvSpPr>
        <p:spPr>
          <a:xfrm>
            <a:off x="1762739" y="2914393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64" name="Google Shape;2164;p63"/>
          <p:cNvSpPr txBox="1"/>
          <p:nvPr/>
        </p:nvSpPr>
        <p:spPr>
          <a:xfrm>
            <a:off x="2177342" y="2914491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65" name="Google Shape;2165;p63"/>
          <p:cNvSpPr txBox="1"/>
          <p:nvPr/>
        </p:nvSpPr>
        <p:spPr>
          <a:xfrm>
            <a:off x="2591945" y="2914393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66" name="Google Shape;2166;p63"/>
          <p:cNvSpPr txBox="1"/>
          <p:nvPr/>
        </p:nvSpPr>
        <p:spPr>
          <a:xfrm>
            <a:off x="3005358" y="2914393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67" name="Google Shape;2167;p63"/>
          <p:cNvSpPr txBox="1"/>
          <p:nvPr/>
        </p:nvSpPr>
        <p:spPr>
          <a:xfrm>
            <a:off x="1349355" y="2914393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68" name="Google Shape;2168;p63"/>
          <p:cNvSpPr txBox="1"/>
          <p:nvPr/>
        </p:nvSpPr>
        <p:spPr>
          <a:xfrm>
            <a:off x="1762753" y="2603067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169" name="Google Shape;2169;p63"/>
          <p:cNvSpPr txBox="1"/>
          <p:nvPr/>
        </p:nvSpPr>
        <p:spPr>
          <a:xfrm>
            <a:off x="2177356" y="2603131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170" name="Google Shape;2170;p63"/>
          <p:cNvSpPr txBox="1"/>
          <p:nvPr/>
        </p:nvSpPr>
        <p:spPr>
          <a:xfrm>
            <a:off x="2591959" y="2603067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171" name="Google Shape;2171;p63"/>
          <p:cNvSpPr txBox="1"/>
          <p:nvPr/>
        </p:nvSpPr>
        <p:spPr>
          <a:xfrm>
            <a:off x="3005372" y="2603067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172" name="Google Shape;2172;p63"/>
          <p:cNvSpPr txBox="1"/>
          <p:nvPr/>
        </p:nvSpPr>
        <p:spPr>
          <a:xfrm>
            <a:off x="1349369" y="2603067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2173" name="Google Shape;2173;p63"/>
          <p:cNvGrpSpPr/>
          <p:nvPr/>
        </p:nvGrpSpPr>
        <p:grpSpPr>
          <a:xfrm>
            <a:off x="4936947" y="2914304"/>
            <a:ext cx="1655924" cy="479160"/>
            <a:chOff x="2381000" y="6442200"/>
            <a:chExt cx="1822500" cy="466200"/>
          </a:xfrm>
        </p:grpSpPr>
        <p:sp>
          <p:nvSpPr>
            <p:cNvPr id="2174" name="Google Shape;2174;p6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5" name="Google Shape;2175;p63"/>
            <p:cNvCxnSpPr>
              <a:endCxn id="217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6" name="Google Shape;2176;p6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7" name="Google Shape;2177;p6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78" name="Google Shape;2178;p63"/>
          <p:cNvGrpSpPr/>
          <p:nvPr/>
        </p:nvGrpSpPr>
        <p:grpSpPr>
          <a:xfrm>
            <a:off x="5350380" y="2914304"/>
            <a:ext cx="1655924" cy="479160"/>
            <a:chOff x="2381000" y="6442200"/>
            <a:chExt cx="1822500" cy="466200"/>
          </a:xfrm>
        </p:grpSpPr>
        <p:sp>
          <p:nvSpPr>
            <p:cNvPr id="2179" name="Google Shape;2179;p63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0" name="Google Shape;2180;p63"/>
            <p:cNvCxnSpPr>
              <a:endCxn id="217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1" name="Google Shape;2181;p63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2" name="Google Shape;2182;p63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83" name="Google Shape;2183;p63"/>
          <p:cNvSpPr txBox="1"/>
          <p:nvPr/>
        </p:nvSpPr>
        <p:spPr>
          <a:xfrm>
            <a:off x="5350468" y="2914425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84" name="Google Shape;2184;p63"/>
          <p:cNvSpPr txBox="1"/>
          <p:nvPr/>
        </p:nvSpPr>
        <p:spPr>
          <a:xfrm>
            <a:off x="5765071" y="2914524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85" name="Google Shape;2185;p63"/>
          <p:cNvSpPr txBox="1"/>
          <p:nvPr/>
        </p:nvSpPr>
        <p:spPr>
          <a:xfrm>
            <a:off x="6179674" y="2914425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186" name="Google Shape;2186;p63"/>
          <p:cNvSpPr txBox="1"/>
          <p:nvPr/>
        </p:nvSpPr>
        <p:spPr>
          <a:xfrm>
            <a:off x="6593087" y="2914425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187" name="Google Shape;2187;p63"/>
          <p:cNvSpPr txBox="1"/>
          <p:nvPr/>
        </p:nvSpPr>
        <p:spPr>
          <a:xfrm>
            <a:off x="4937083" y="2914425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88" name="Google Shape;2188;p63"/>
          <p:cNvSpPr txBox="1"/>
          <p:nvPr/>
        </p:nvSpPr>
        <p:spPr>
          <a:xfrm>
            <a:off x="5350482" y="2603100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189" name="Google Shape;2189;p63"/>
          <p:cNvSpPr txBox="1"/>
          <p:nvPr/>
        </p:nvSpPr>
        <p:spPr>
          <a:xfrm>
            <a:off x="5765085" y="2603164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190" name="Google Shape;2190;p63"/>
          <p:cNvSpPr txBox="1"/>
          <p:nvPr/>
        </p:nvSpPr>
        <p:spPr>
          <a:xfrm>
            <a:off x="6179688" y="2603100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191" name="Google Shape;2191;p63"/>
          <p:cNvSpPr txBox="1"/>
          <p:nvPr/>
        </p:nvSpPr>
        <p:spPr>
          <a:xfrm>
            <a:off x="6593101" y="2603100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192" name="Google Shape;2192;p63"/>
          <p:cNvSpPr txBox="1"/>
          <p:nvPr/>
        </p:nvSpPr>
        <p:spPr>
          <a:xfrm>
            <a:off x="4937097" y="2603100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2193" name="Google Shape;2193;p63"/>
          <p:cNvSpPr txBox="1"/>
          <p:nvPr/>
        </p:nvSpPr>
        <p:spPr>
          <a:xfrm>
            <a:off x="311700" y="1817372"/>
            <a:ext cx="1988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194" name="Google Shape;2194;p63"/>
          <p:cNvSpPr txBox="1"/>
          <p:nvPr/>
        </p:nvSpPr>
        <p:spPr>
          <a:xfrm>
            <a:off x="566414" y="4011282"/>
            <a:ext cx="17496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195" name="Google Shape;2195;p63"/>
          <p:cNvSpPr txBox="1"/>
          <p:nvPr/>
        </p:nvSpPr>
        <p:spPr>
          <a:xfrm>
            <a:off x="311714" y="2914393"/>
            <a:ext cx="9852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196" name="Google Shape;2196;p63"/>
          <p:cNvSpPr txBox="1"/>
          <p:nvPr/>
        </p:nvSpPr>
        <p:spPr>
          <a:xfrm>
            <a:off x="3884555" y="2914540"/>
            <a:ext cx="9852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197" name="Google Shape;2197;p63"/>
          <p:cNvSpPr txBox="1"/>
          <p:nvPr/>
        </p:nvSpPr>
        <p:spPr>
          <a:xfrm>
            <a:off x="2781143" y="3700121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198" name="Google Shape;2198;p63"/>
          <p:cNvSpPr txBox="1"/>
          <p:nvPr/>
        </p:nvSpPr>
        <p:spPr>
          <a:xfrm>
            <a:off x="3195746" y="3700185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199" name="Google Shape;2199;p63"/>
          <p:cNvSpPr txBox="1"/>
          <p:nvPr/>
        </p:nvSpPr>
        <p:spPr>
          <a:xfrm>
            <a:off x="3610348" y="3700121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200" name="Google Shape;2200;p63"/>
          <p:cNvSpPr txBox="1"/>
          <p:nvPr/>
        </p:nvSpPr>
        <p:spPr>
          <a:xfrm>
            <a:off x="4023761" y="3700121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201" name="Google Shape;2201;p63"/>
          <p:cNvSpPr txBox="1"/>
          <p:nvPr/>
        </p:nvSpPr>
        <p:spPr>
          <a:xfrm>
            <a:off x="2367758" y="3700121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2202" name="Google Shape;2202;p63"/>
          <p:cNvSpPr txBox="1"/>
          <p:nvPr/>
        </p:nvSpPr>
        <p:spPr>
          <a:xfrm>
            <a:off x="4439583" y="3700201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203" name="Google Shape;2203;p63"/>
          <p:cNvSpPr txBox="1"/>
          <p:nvPr/>
        </p:nvSpPr>
        <p:spPr>
          <a:xfrm>
            <a:off x="4854185" y="3700137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204" name="Google Shape;2204;p63"/>
          <p:cNvSpPr txBox="1"/>
          <p:nvPr/>
        </p:nvSpPr>
        <p:spPr>
          <a:xfrm>
            <a:off x="5267598" y="3700137"/>
            <a:ext cx="41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205" name="Google Shape;2205;p63"/>
          <p:cNvSpPr txBox="1"/>
          <p:nvPr/>
        </p:nvSpPr>
        <p:spPr>
          <a:xfrm>
            <a:off x="6179702" y="1544159"/>
            <a:ext cx="2506200" cy="7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Place items in output array.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206" name="Google Shape;2206;p63"/>
          <p:cNvSpPr txBox="1"/>
          <p:nvPr/>
        </p:nvSpPr>
        <p:spPr>
          <a:xfrm>
            <a:off x="4423859" y="1338150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↓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207" name="Google Shape;2207;p63"/>
          <p:cNvSpPr txBox="1"/>
          <p:nvPr/>
        </p:nvSpPr>
        <p:spPr>
          <a:xfrm>
            <a:off x="4937055" y="3393596"/>
            <a:ext cx="413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↑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214" name="Google Shape;2214;p64"/>
          <p:cNvGrpSpPr/>
          <p:nvPr/>
        </p:nvGrpSpPr>
        <p:grpSpPr>
          <a:xfrm>
            <a:off x="2367636" y="3999052"/>
            <a:ext cx="1655923" cy="491561"/>
            <a:chOff x="2381000" y="6442200"/>
            <a:chExt cx="1822500" cy="466200"/>
          </a:xfrm>
        </p:grpSpPr>
        <p:sp>
          <p:nvSpPr>
            <p:cNvPr id="2215" name="Google Shape;2215;p6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6" name="Google Shape;2216;p64"/>
            <p:cNvCxnSpPr>
              <a:endCxn id="2215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7" name="Google Shape;2217;p6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8" name="Google Shape;2218;p6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19" name="Google Shape;2219;p64"/>
          <p:cNvGrpSpPr/>
          <p:nvPr/>
        </p:nvGrpSpPr>
        <p:grpSpPr>
          <a:xfrm>
            <a:off x="4023660" y="3999052"/>
            <a:ext cx="1655924" cy="491561"/>
            <a:chOff x="2381000" y="6442200"/>
            <a:chExt cx="1822500" cy="466200"/>
          </a:xfrm>
        </p:grpSpPr>
        <p:sp>
          <p:nvSpPr>
            <p:cNvPr id="2220" name="Google Shape;2220;p6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1" name="Google Shape;2221;p64"/>
            <p:cNvCxnSpPr>
              <a:endCxn id="2220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2" name="Google Shape;2222;p6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3" name="Google Shape;2223;p6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4" name="Google Shape;2224;p64"/>
          <p:cNvSpPr txBox="1"/>
          <p:nvPr/>
        </p:nvSpPr>
        <p:spPr>
          <a:xfrm>
            <a:off x="2781159" y="3999027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25" name="Google Shape;2225;p64"/>
          <p:cNvSpPr txBox="1"/>
          <p:nvPr/>
        </p:nvSpPr>
        <p:spPr>
          <a:xfrm>
            <a:off x="3195762" y="3999128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26" name="Google Shape;2226;p64"/>
          <p:cNvSpPr txBox="1"/>
          <p:nvPr/>
        </p:nvSpPr>
        <p:spPr>
          <a:xfrm>
            <a:off x="3610365" y="3999027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27" name="Google Shape;2227;p64"/>
          <p:cNvSpPr txBox="1"/>
          <p:nvPr/>
        </p:nvSpPr>
        <p:spPr>
          <a:xfrm>
            <a:off x="4023779" y="3999027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28" name="Google Shape;2228;p64"/>
          <p:cNvSpPr txBox="1"/>
          <p:nvPr/>
        </p:nvSpPr>
        <p:spPr>
          <a:xfrm>
            <a:off x="4437220" y="3999128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29" name="Google Shape;2229;p64"/>
          <p:cNvSpPr txBox="1"/>
          <p:nvPr/>
        </p:nvSpPr>
        <p:spPr>
          <a:xfrm>
            <a:off x="4851795" y="3999027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30" name="Google Shape;2230;p64"/>
          <p:cNvSpPr txBox="1"/>
          <p:nvPr/>
        </p:nvSpPr>
        <p:spPr>
          <a:xfrm>
            <a:off x="5266370" y="3999128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2231" name="Google Shape;2231;p64"/>
          <p:cNvGrpSpPr/>
          <p:nvPr/>
        </p:nvGrpSpPr>
        <p:grpSpPr>
          <a:xfrm>
            <a:off x="2351912" y="1748227"/>
            <a:ext cx="1655923" cy="491561"/>
            <a:chOff x="2381000" y="6442200"/>
            <a:chExt cx="1822500" cy="466200"/>
          </a:xfrm>
        </p:grpSpPr>
        <p:sp>
          <p:nvSpPr>
            <p:cNvPr id="2232" name="Google Shape;2232;p6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3" name="Google Shape;2233;p64"/>
            <p:cNvCxnSpPr>
              <a:endCxn id="223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4" name="Google Shape;2234;p6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5" name="Google Shape;2235;p6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6" name="Google Shape;2236;p64"/>
          <p:cNvGrpSpPr/>
          <p:nvPr/>
        </p:nvGrpSpPr>
        <p:grpSpPr>
          <a:xfrm>
            <a:off x="4007936" y="1748227"/>
            <a:ext cx="1655924" cy="491561"/>
            <a:chOff x="2381000" y="6442200"/>
            <a:chExt cx="1822500" cy="466200"/>
          </a:xfrm>
        </p:grpSpPr>
        <p:sp>
          <p:nvSpPr>
            <p:cNvPr id="2237" name="Google Shape;2237;p6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8" name="Google Shape;2238;p64"/>
            <p:cNvCxnSpPr>
              <a:endCxn id="223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9" name="Google Shape;2239;p6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0" name="Google Shape;2240;p6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1" name="Google Shape;2241;p64"/>
          <p:cNvSpPr txBox="1"/>
          <p:nvPr/>
        </p:nvSpPr>
        <p:spPr>
          <a:xfrm>
            <a:off x="2765435" y="1748202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42" name="Google Shape;2242;p64"/>
          <p:cNvSpPr txBox="1"/>
          <p:nvPr/>
        </p:nvSpPr>
        <p:spPr>
          <a:xfrm>
            <a:off x="3180038" y="1748303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43" name="Google Shape;2243;p64"/>
          <p:cNvSpPr txBox="1"/>
          <p:nvPr/>
        </p:nvSpPr>
        <p:spPr>
          <a:xfrm>
            <a:off x="3594641" y="1748202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44" name="Google Shape;2244;p64"/>
          <p:cNvSpPr txBox="1"/>
          <p:nvPr/>
        </p:nvSpPr>
        <p:spPr>
          <a:xfrm>
            <a:off x="4008055" y="1748202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45" name="Google Shape;2245;p64"/>
          <p:cNvSpPr txBox="1"/>
          <p:nvPr/>
        </p:nvSpPr>
        <p:spPr>
          <a:xfrm>
            <a:off x="4421496" y="1748303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46" name="Google Shape;2246;p64"/>
          <p:cNvSpPr txBox="1"/>
          <p:nvPr/>
        </p:nvSpPr>
        <p:spPr>
          <a:xfrm>
            <a:off x="4836071" y="1748202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47" name="Google Shape;2247;p64"/>
          <p:cNvSpPr txBox="1"/>
          <p:nvPr/>
        </p:nvSpPr>
        <p:spPr>
          <a:xfrm>
            <a:off x="5250646" y="1748303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48" name="Google Shape;2248;p64"/>
          <p:cNvSpPr txBox="1"/>
          <p:nvPr/>
        </p:nvSpPr>
        <p:spPr>
          <a:xfrm>
            <a:off x="2352050" y="1748202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49" name="Google Shape;2249;p64"/>
          <p:cNvSpPr txBox="1"/>
          <p:nvPr/>
        </p:nvSpPr>
        <p:spPr>
          <a:xfrm>
            <a:off x="2367731" y="3999128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2250" name="Google Shape;2250;p64"/>
          <p:cNvGrpSpPr/>
          <p:nvPr/>
        </p:nvGrpSpPr>
        <p:grpSpPr>
          <a:xfrm>
            <a:off x="1349218" y="2873665"/>
            <a:ext cx="1655923" cy="491561"/>
            <a:chOff x="2381000" y="6442200"/>
            <a:chExt cx="1822500" cy="466200"/>
          </a:xfrm>
        </p:grpSpPr>
        <p:sp>
          <p:nvSpPr>
            <p:cNvPr id="2251" name="Google Shape;2251;p6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2" name="Google Shape;2252;p64"/>
            <p:cNvCxnSpPr>
              <a:endCxn id="225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3" name="Google Shape;2253;p6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4" name="Google Shape;2254;p6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55" name="Google Shape;2255;p64"/>
          <p:cNvGrpSpPr/>
          <p:nvPr/>
        </p:nvGrpSpPr>
        <p:grpSpPr>
          <a:xfrm>
            <a:off x="1762650" y="2873665"/>
            <a:ext cx="1655923" cy="491561"/>
            <a:chOff x="2381000" y="6442200"/>
            <a:chExt cx="1822500" cy="466200"/>
          </a:xfrm>
        </p:grpSpPr>
        <p:sp>
          <p:nvSpPr>
            <p:cNvPr id="2256" name="Google Shape;2256;p6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7" name="Google Shape;2257;p64"/>
            <p:cNvCxnSpPr>
              <a:endCxn id="225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8" name="Google Shape;2258;p6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9" name="Google Shape;2259;p6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60" name="Google Shape;2260;p64"/>
          <p:cNvSpPr txBox="1"/>
          <p:nvPr/>
        </p:nvSpPr>
        <p:spPr>
          <a:xfrm>
            <a:off x="1762740" y="2873639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61" name="Google Shape;2261;p64"/>
          <p:cNvSpPr txBox="1"/>
          <p:nvPr/>
        </p:nvSpPr>
        <p:spPr>
          <a:xfrm>
            <a:off x="2177344" y="2873741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62" name="Google Shape;2262;p64"/>
          <p:cNvSpPr txBox="1"/>
          <p:nvPr/>
        </p:nvSpPr>
        <p:spPr>
          <a:xfrm>
            <a:off x="2591947" y="2873639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63" name="Google Shape;2263;p64"/>
          <p:cNvSpPr txBox="1"/>
          <p:nvPr/>
        </p:nvSpPr>
        <p:spPr>
          <a:xfrm>
            <a:off x="3005360" y="2873639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64" name="Google Shape;2264;p64"/>
          <p:cNvSpPr txBox="1"/>
          <p:nvPr/>
        </p:nvSpPr>
        <p:spPr>
          <a:xfrm>
            <a:off x="1349355" y="2873639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65" name="Google Shape;2265;p64"/>
          <p:cNvSpPr txBox="1"/>
          <p:nvPr/>
        </p:nvSpPr>
        <p:spPr>
          <a:xfrm>
            <a:off x="1762755" y="2554264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266" name="Google Shape;2266;p64"/>
          <p:cNvSpPr txBox="1"/>
          <p:nvPr/>
        </p:nvSpPr>
        <p:spPr>
          <a:xfrm>
            <a:off x="2177358" y="2554330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267" name="Google Shape;2267;p64"/>
          <p:cNvSpPr txBox="1"/>
          <p:nvPr/>
        </p:nvSpPr>
        <p:spPr>
          <a:xfrm>
            <a:off x="2591961" y="2554264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268" name="Google Shape;2268;p64"/>
          <p:cNvSpPr txBox="1"/>
          <p:nvPr/>
        </p:nvSpPr>
        <p:spPr>
          <a:xfrm>
            <a:off x="3005374" y="2554264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269" name="Google Shape;2269;p64"/>
          <p:cNvSpPr txBox="1"/>
          <p:nvPr/>
        </p:nvSpPr>
        <p:spPr>
          <a:xfrm>
            <a:off x="1349370" y="2554264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2270" name="Google Shape;2270;p64"/>
          <p:cNvGrpSpPr/>
          <p:nvPr/>
        </p:nvGrpSpPr>
        <p:grpSpPr>
          <a:xfrm>
            <a:off x="4936949" y="2873698"/>
            <a:ext cx="1655924" cy="491561"/>
            <a:chOff x="2381000" y="6442200"/>
            <a:chExt cx="1822500" cy="466200"/>
          </a:xfrm>
        </p:grpSpPr>
        <p:sp>
          <p:nvSpPr>
            <p:cNvPr id="2271" name="Google Shape;2271;p6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2" name="Google Shape;2272;p64"/>
            <p:cNvCxnSpPr>
              <a:endCxn id="227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3" name="Google Shape;2273;p6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4" name="Google Shape;2274;p6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5" name="Google Shape;2275;p64"/>
          <p:cNvGrpSpPr/>
          <p:nvPr/>
        </p:nvGrpSpPr>
        <p:grpSpPr>
          <a:xfrm>
            <a:off x="5350382" y="2873698"/>
            <a:ext cx="1655924" cy="491561"/>
            <a:chOff x="2381000" y="6442200"/>
            <a:chExt cx="1822500" cy="466200"/>
          </a:xfrm>
        </p:grpSpPr>
        <p:sp>
          <p:nvSpPr>
            <p:cNvPr id="2276" name="Google Shape;2276;p64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7" name="Google Shape;2277;p64"/>
            <p:cNvCxnSpPr>
              <a:endCxn id="227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8" name="Google Shape;2278;p64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9" name="Google Shape;2279;p64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80" name="Google Shape;2280;p64"/>
          <p:cNvSpPr txBox="1"/>
          <p:nvPr/>
        </p:nvSpPr>
        <p:spPr>
          <a:xfrm>
            <a:off x="5350472" y="2873673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81" name="Google Shape;2281;p64"/>
          <p:cNvSpPr txBox="1"/>
          <p:nvPr/>
        </p:nvSpPr>
        <p:spPr>
          <a:xfrm>
            <a:off x="5765075" y="2873774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282" name="Google Shape;2282;p64"/>
          <p:cNvSpPr txBox="1"/>
          <p:nvPr/>
        </p:nvSpPr>
        <p:spPr>
          <a:xfrm>
            <a:off x="6179679" y="2873673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283" name="Google Shape;2283;p64"/>
          <p:cNvSpPr txBox="1"/>
          <p:nvPr/>
        </p:nvSpPr>
        <p:spPr>
          <a:xfrm>
            <a:off x="6593092" y="2873673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284" name="Google Shape;2284;p64"/>
          <p:cNvSpPr txBox="1"/>
          <p:nvPr/>
        </p:nvSpPr>
        <p:spPr>
          <a:xfrm>
            <a:off x="4937087" y="2873673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85" name="Google Shape;2285;p64"/>
          <p:cNvSpPr txBox="1"/>
          <p:nvPr/>
        </p:nvSpPr>
        <p:spPr>
          <a:xfrm>
            <a:off x="5350486" y="2554298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286" name="Google Shape;2286;p64"/>
          <p:cNvSpPr txBox="1"/>
          <p:nvPr/>
        </p:nvSpPr>
        <p:spPr>
          <a:xfrm>
            <a:off x="5765089" y="2554363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287" name="Google Shape;2287;p64"/>
          <p:cNvSpPr txBox="1"/>
          <p:nvPr/>
        </p:nvSpPr>
        <p:spPr>
          <a:xfrm>
            <a:off x="6179693" y="2554298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288" name="Google Shape;2288;p64"/>
          <p:cNvSpPr txBox="1"/>
          <p:nvPr/>
        </p:nvSpPr>
        <p:spPr>
          <a:xfrm>
            <a:off x="6593106" y="2554298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289" name="Google Shape;2289;p64"/>
          <p:cNvSpPr txBox="1"/>
          <p:nvPr/>
        </p:nvSpPr>
        <p:spPr>
          <a:xfrm>
            <a:off x="4937101" y="2554298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2290" name="Google Shape;2290;p64"/>
          <p:cNvSpPr txBox="1"/>
          <p:nvPr/>
        </p:nvSpPr>
        <p:spPr>
          <a:xfrm>
            <a:off x="311700" y="1748252"/>
            <a:ext cx="1988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291" name="Google Shape;2291;p64"/>
          <p:cNvSpPr txBox="1"/>
          <p:nvPr/>
        </p:nvSpPr>
        <p:spPr>
          <a:xfrm>
            <a:off x="566414" y="3998892"/>
            <a:ext cx="1749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292" name="Google Shape;2292;p64"/>
          <p:cNvSpPr txBox="1"/>
          <p:nvPr/>
        </p:nvSpPr>
        <p:spPr>
          <a:xfrm>
            <a:off x="311714" y="2873639"/>
            <a:ext cx="985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293" name="Google Shape;2293;p64"/>
          <p:cNvSpPr txBox="1"/>
          <p:nvPr/>
        </p:nvSpPr>
        <p:spPr>
          <a:xfrm>
            <a:off x="3884558" y="2873791"/>
            <a:ext cx="985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294" name="Google Shape;2294;p64"/>
          <p:cNvSpPr txBox="1"/>
          <p:nvPr/>
        </p:nvSpPr>
        <p:spPr>
          <a:xfrm>
            <a:off x="2781145" y="3679685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295" name="Google Shape;2295;p64"/>
          <p:cNvSpPr txBox="1"/>
          <p:nvPr/>
        </p:nvSpPr>
        <p:spPr>
          <a:xfrm>
            <a:off x="3195748" y="3679751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296" name="Google Shape;2296;p64"/>
          <p:cNvSpPr txBox="1"/>
          <p:nvPr/>
        </p:nvSpPr>
        <p:spPr>
          <a:xfrm>
            <a:off x="3610351" y="3679685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297" name="Google Shape;2297;p64"/>
          <p:cNvSpPr txBox="1"/>
          <p:nvPr/>
        </p:nvSpPr>
        <p:spPr>
          <a:xfrm>
            <a:off x="4023764" y="3679685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298" name="Google Shape;2298;p64"/>
          <p:cNvSpPr txBox="1"/>
          <p:nvPr/>
        </p:nvSpPr>
        <p:spPr>
          <a:xfrm>
            <a:off x="2367760" y="3679685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2299" name="Google Shape;2299;p64"/>
          <p:cNvSpPr txBox="1"/>
          <p:nvPr/>
        </p:nvSpPr>
        <p:spPr>
          <a:xfrm>
            <a:off x="4439586" y="3679768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300" name="Google Shape;2300;p64"/>
          <p:cNvSpPr txBox="1"/>
          <p:nvPr/>
        </p:nvSpPr>
        <p:spPr>
          <a:xfrm>
            <a:off x="4854189" y="3679702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301" name="Google Shape;2301;p64"/>
          <p:cNvSpPr txBox="1"/>
          <p:nvPr/>
        </p:nvSpPr>
        <p:spPr>
          <a:xfrm>
            <a:off x="5267602" y="3679702"/>
            <a:ext cx="41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302" name="Google Shape;2302;p64"/>
          <p:cNvSpPr txBox="1"/>
          <p:nvPr/>
        </p:nvSpPr>
        <p:spPr>
          <a:xfrm>
            <a:off x="6179707" y="1467975"/>
            <a:ext cx="2506200" cy="77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Place items in output array.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303" name="Google Shape;2303;p64"/>
          <p:cNvSpPr txBox="1"/>
          <p:nvPr/>
        </p:nvSpPr>
        <p:spPr>
          <a:xfrm>
            <a:off x="5350500" y="3365437"/>
            <a:ext cx="413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↑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9" name="Google Shape;2309;p65"/>
          <p:cNvGrpSpPr/>
          <p:nvPr/>
        </p:nvGrpSpPr>
        <p:grpSpPr>
          <a:xfrm>
            <a:off x="2702527" y="4075714"/>
            <a:ext cx="1925653" cy="552354"/>
            <a:chOff x="2381000" y="6442200"/>
            <a:chExt cx="1822500" cy="466200"/>
          </a:xfrm>
        </p:grpSpPr>
        <p:sp>
          <p:nvSpPr>
            <p:cNvPr id="2310" name="Google Shape;2310;p6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11" name="Google Shape;2311;p65"/>
            <p:cNvCxnSpPr>
              <a:endCxn id="2310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2" name="Google Shape;2312;p6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3" name="Google Shape;2313;p6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14" name="Google Shape;2314;p65"/>
          <p:cNvGrpSpPr/>
          <p:nvPr/>
        </p:nvGrpSpPr>
        <p:grpSpPr>
          <a:xfrm>
            <a:off x="4628235" y="4075714"/>
            <a:ext cx="1925654" cy="552354"/>
            <a:chOff x="2381000" y="6442200"/>
            <a:chExt cx="1822500" cy="466200"/>
          </a:xfrm>
        </p:grpSpPr>
        <p:sp>
          <p:nvSpPr>
            <p:cNvPr id="2315" name="Google Shape;2315;p6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16" name="Google Shape;2316;p65"/>
            <p:cNvCxnSpPr>
              <a:endCxn id="2315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7" name="Google Shape;2317;p6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8" name="Google Shape;2318;p6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9" name="Google Shape;2319;p65"/>
          <p:cNvSpPr txBox="1"/>
          <p:nvPr/>
        </p:nvSpPr>
        <p:spPr>
          <a:xfrm>
            <a:off x="3183311" y="4075542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0" name="Google Shape;2320;p65"/>
          <p:cNvSpPr txBox="1"/>
          <p:nvPr/>
        </p:nvSpPr>
        <p:spPr>
          <a:xfrm>
            <a:off x="3665433" y="4075656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1" name="Google Shape;2321;p65"/>
          <p:cNvSpPr txBox="1"/>
          <p:nvPr/>
        </p:nvSpPr>
        <p:spPr>
          <a:xfrm>
            <a:off x="4147554" y="4075542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22" name="Google Shape;2322;p65"/>
          <p:cNvSpPr txBox="1"/>
          <p:nvPr/>
        </p:nvSpPr>
        <p:spPr>
          <a:xfrm>
            <a:off x="4628292" y="4075542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23" name="Google Shape;2323;p65"/>
          <p:cNvSpPr txBox="1"/>
          <p:nvPr/>
        </p:nvSpPr>
        <p:spPr>
          <a:xfrm>
            <a:off x="5109063" y="4075656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24" name="Google Shape;2324;p65"/>
          <p:cNvSpPr txBox="1"/>
          <p:nvPr/>
        </p:nvSpPr>
        <p:spPr>
          <a:xfrm>
            <a:off x="5591151" y="4075542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25" name="Google Shape;2325;p65"/>
          <p:cNvSpPr txBox="1"/>
          <p:nvPr/>
        </p:nvSpPr>
        <p:spPr>
          <a:xfrm>
            <a:off x="6073240" y="4075656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2326" name="Google Shape;2326;p65"/>
          <p:cNvGrpSpPr/>
          <p:nvPr/>
        </p:nvGrpSpPr>
        <p:grpSpPr>
          <a:xfrm>
            <a:off x="2684243" y="1546572"/>
            <a:ext cx="1925653" cy="552354"/>
            <a:chOff x="2381000" y="6442200"/>
            <a:chExt cx="1822500" cy="466200"/>
          </a:xfrm>
        </p:grpSpPr>
        <p:sp>
          <p:nvSpPr>
            <p:cNvPr id="2327" name="Google Shape;2327;p6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28" name="Google Shape;2328;p65"/>
            <p:cNvCxnSpPr>
              <a:endCxn id="232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9" name="Google Shape;2329;p6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0" name="Google Shape;2330;p6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31" name="Google Shape;2331;p65"/>
          <p:cNvGrpSpPr/>
          <p:nvPr/>
        </p:nvGrpSpPr>
        <p:grpSpPr>
          <a:xfrm>
            <a:off x="4609951" y="1546572"/>
            <a:ext cx="1925653" cy="552354"/>
            <a:chOff x="2381000" y="6442200"/>
            <a:chExt cx="1822500" cy="466200"/>
          </a:xfrm>
        </p:grpSpPr>
        <p:sp>
          <p:nvSpPr>
            <p:cNvPr id="2332" name="Google Shape;2332;p6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3" name="Google Shape;2333;p65"/>
            <p:cNvCxnSpPr>
              <a:endCxn id="233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4" name="Google Shape;2334;p6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5" name="Google Shape;2335;p6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36" name="Google Shape;2336;p65"/>
          <p:cNvSpPr txBox="1"/>
          <p:nvPr/>
        </p:nvSpPr>
        <p:spPr>
          <a:xfrm>
            <a:off x="3165026" y="1546400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37" name="Google Shape;2337;p65"/>
          <p:cNvSpPr txBox="1"/>
          <p:nvPr/>
        </p:nvSpPr>
        <p:spPr>
          <a:xfrm>
            <a:off x="3647148" y="1546514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8" name="Google Shape;2338;p65"/>
          <p:cNvSpPr txBox="1"/>
          <p:nvPr/>
        </p:nvSpPr>
        <p:spPr>
          <a:xfrm>
            <a:off x="4129269" y="1546400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39" name="Google Shape;2339;p65"/>
          <p:cNvSpPr txBox="1"/>
          <p:nvPr/>
        </p:nvSpPr>
        <p:spPr>
          <a:xfrm>
            <a:off x="4610007" y="1546400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40" name="Google Shape;2340;p65"/>
          <p:cNvSpPr txBox="1"/>
          <p:nvPr/>
        </p:nvSpPr>
        <p:spPr>
          <a:xfrm>
            <a:off x="5090778" y="1546514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41" name="Google Shape;2341;p65"/>
          <p:cNvSpPr txBox="1"/>
          <p:nvPr/>
        </p:nvSpPr>
        <p:spPr>
          <a:xfrm>
            <a:off x="5572867" y="1546400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2" name="Google Shape;2342;p65"/>
          <p:cNvSpPr txBox="1"/>
          <p:nvPr/>
        </p:nvSpPr>
        <p:spPr>
          <a:xfrm>
            <a:off x="6054955" y="1546514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43" name="Google Shape;2343;p65"/>
          <p:cNvSpPr txBox="1"/>
          <p:nvPr/>
        </p:nvSpPr>
        <p:spPr>
          <a:xfrm>
            <a:off x="2684322" y="1546400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44" name="Google Shape;2344;p65"/>
          <p:cNvSpPr txBox="1"/>
          <p:nvPr/>
        </p:nvSpPr>
        <p:spPr>
          <a:xfrm>
            <a:off x="2702557" y="4075656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2345" name="Google Shape;2345;p65"/>
          <p:cNvGrpSpPr/>
          <p:nvPr/>
        </p:nvGrpSpPr>
        <p:grpSpPr>
          <a:xfrm>
            <a:off x="1518259" y="2811171"/>
            <a:ext cx="1925654" cy="552354"/>
            <a:chOff x="2381000" y="6442200"/>
            <a:chExt cx="1822500" cy="466200"/>
          </a:xfrm>
        </p:grpSpPr>
        <p:sp>
          <p:nvSpPr>
            <p:cNvPr id="2346" name="Google Shape;2346;p6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7" name="Google Shape;2347;p65"/>
            <p:cNvCxnSpPr>
              <a:endCxn id="234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8" name="Google Shape;2348;p6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9" name="Google Shape;2349;p6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0" name="Google Shape;2350;p65"/>
          <p:cNvGrpSpPr/>
          <p:nvPr/>
        </p:nvGrpSpPr>
        <p:grpSpPr>
          <a:xfrm>
            <a:off x="1999019" y="2811171"/>
            <a:ext cx="1925653" cy="552354"/>
            <a:chOff x="2381000" y="6442200"/>
            <a:chExt cx="1822500" cy="466200"/>
          </a:xfrm>
        </p:grpSpPr>
        <p:sp>
          <p:nvSpPr>
            <p:cNvPr id="2351" name="Google Shape;2351;p6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2" name="Google Shape;2352;p65"/>
            <p:cNvCxnSpPr>
              <a:endCxn id="235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3" name="Google Shape;2353;p6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4" name="Google Shape;2354;p6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55" name="Google Shape;2355;p65"/>
          <p:cNvSpPr txBox="1"/>
          <p:nvPr/>
        </p:nvSpPr>
        <p:spPr>
          <a:xfrm>
            <a:off x="1999043" y="2811000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56" name="Google Shape;2356;p65"/>
          <p:cNvSpPr txBox="1"/>
          <p:nvPr/>
        </p:nvSpPr>
        <p:spPr>
          <a:xfrm>
            <a:off x="2481164" y="2811113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57" name="Google Shape;2357;p65"/>
          <p:cNvSpPr txBox="1"/>
          <p:nvPr/>
        </p:nvSpPr>
        <p:spPr>
          <a:xfrm>
            <a:off x="2963286" y="2811000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58" name="Google Shape;2358;p65"/>
          <p:cNvSpPr txBox="1"/>
          <p:nvPr/>
        </p:nvSpPr>
        <p:spPr>
          <a:xfrm>
            <a:off x="3444024" y="2811000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59" name="Google Shape;2359;p65"/>
          <p:cNvSpPr txBox="1"/>
          <p:nvPr/>
        </p:nvSpPr>
        <p:spPr>
          <a:xfrm>
            <a:off x="1518338" y="2811000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60" name="Google Shape;2360;p65"/>
          <p:cNvSpPr txBox="1"/>
          <p:nvPr/>
        </p:nvSpPr>
        <p:spPr>
          <a:xfrm>
            <a:off x="1999059" y="2452133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361" name="Google Shape;2361;p65"/>
          <p:cNvSpPr txBox="1"/>
          <p:nvPr/>
        </p:nvSpPr>
        <p:spPr>
          <a:xfrm>
            <a:off x="2481181" y="2452207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362" name="Google Shape;2362;p65"/>
          <p:cNvSpPr txBox="1"/>
          <p:nvPr/>
        </p:nvSpPr>
        <p:spPr>
          <a:xfrm>
            <a:off x="2963302" y="2452133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363" name="Google Shape;2363;p65"/>
          <p:cNvSpPr txBox="1"/>
          <p:nvPr/>
        </p:nvSpPr>
        <p:spPr>
          <a:xfrm>
            <a:off x="3444040" y="2452133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364" name="Google Shape;2364;p65"/>
          <p:cNvSpPr txBox="1"/>
          <p:nvPr/>
        </p:nvSpPr>
        <p:spPr>
          <a:xfrm>
            <a:off x="1518355" y="2452133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2365" name="Google Shape;2365;p65"/>
          <p:cNvGrpSpPr/>
          <p:nvPr/>
        </p:nvGrpSpPr>
        <p:grpSpPr>
          <a:xfrm>
            <a:off x="5690254" y="2811209"/>
            <a:ext cx="1925653" cy="552354"/>
            <a:chOff x="2381000" y="6442200"/>
            <a:chExt cx="1822500" cy="466200"/>
          </a:xfrm>
        </p:grpSpPr>
        <p:sp>
          <p:nvSpPr>
            <p:cNvPr id="2366" name="Google Shape;2366;p6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7" name="Google Shape;2367;p65"/>
            <p:cNvCxnSpPr>
              <a:endCxn id="236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8" name="Google Shape;2368;p6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9" name="Google Shape;2369;p6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70" name="Google Shape;2370;p65"/>
          <p:cNvGrpSpPr/>
          <p:nvPr/>
        </p:nvGrpSpPr>
        <p:grpSpPr>
          <a:xfrm>
            <a:off x="6171014" y="2811209"/>
            <a:ext cx="1925654" cy="552354"/>
            <a:chOff x="2381000" y="6442200"/>
            <a:chExt cx="1822500" cy="466200"/>
          </a:xfrm>
        </p:grpSpPr>
        <p:sp>
          <p:nvSpPr>
            <p:cNvPr id="2371" name="Google Shape;2371;p65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2" name="Google Shape;2372;p65"/>
            <p:cNvCxnSpPr>
              <a:endCxn id="237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3" name="Google Shape;2373;p65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4" name="Google Shape;2374;p65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5" name="Google Shape;2375;p65"/>
          <p:cNvSpPr txBox="1"/>
          <p:nvPr/>
        </p:nvSpPr>
        <p:spPr>
          <a:xfrm>
            <a:off x="6171038" y="2811037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376" name="Google Shape;2376;p65"/>
          <p:cNvSpPr txBox="1"/>
          <p:nvPr/>
        </p:nvSpPr>
        <p:spPr>
          <a:xfrm>
            <a:off x="6653159" y="2811151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377" name="Google Shape;2377;p65"/>
          <p:cNvSpPr txBox="1"/>
          <p:nvPr/>
        </p:nvSpPr>
        <p:spPr>
          <a:xfrm>
            <a:off x="7135281" y="2811037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378" name="Google Shape;2378;p65"/>
          <p:cNvSpPr txBox="1"/>
          <p:nvPr/>
        </p:nvSpPr>
        <p:spPr>
          <a:xfrm>
            <a:off x="7616019" y="2811037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379" name="Google Shape;2379;p65"/>
          <p:cNvSpPr txBox="1"/>
          <p:nvPr/>
        </p:nvSpPr>
        <p:spPr>
          <a:xfrm>
            <a:off x="5690333" y="2811037"/>
            <a:ext cx="480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80" name="Google Shape;2380;p65"/>
          <p:cNvSpPr txBox="1"/>
          <p:nvPr/>
        </p:nvSpPr>
        <p:spPr>
          <a:xfrm>
            <a:off x="6171054" y="2452171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381" name="Google Shape;2381;p65"/>
          <p:cNvSpPr txBox="1"/>
          <p:nvPr/>
        </p:nvSpPr>
        <p:spPr>
          <a:xfrm>
            <a:off x="6653176" y="2452245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382" name="Google Shape;2382;p65"/>
          <p:cNvSpPr txBox="1"/>
          <p:nvPr/>
        </p:nvSpPr>
        <p:spPr>
          <a:xfrm>
            <a:off x="7135297" y="2452171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383" name="Google Shape;2383;p65"/>
          <p:cNvSpPr txBox="1"/>
          <p:nvPr/>
        </p:nvSpPr>
        <p:spPr>
          <a:xfrm>
            <a:off x="7616035" y="2452171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384" name="Google Shape;2384;p65"/>
          <p:cNvSpPr txBox="1"/>
          <p:nvPr/>
        </p:nvSpPr>
        <p:spPr>
          <a:xfrm>
            <a:off x="5690350" y="2452171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2385" name="Google Shape;2385;p65"/>
          <p:cNvSpPr txBox="1"/>
          <p:nvPr/>
        </p:nvSpPr>
        <p:spPr>
          <a:xfrm>
            <a:off x="311700" y="1546457"/>
            <a:ext cx="2312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input array to be sorted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386" name="Google Shape;2386;p65"/>
          <p:cNvSpPr txBox="1"/>
          <p:nvPr/>
        </p:nvSpPr>
        <p:spPr>
          <a:xfrm>
            <a:off x="329968" y="4075391"/>
            <a:ext cx="2312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sorted output array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387" name="Google Shape;2387;p65"/>
          <p:cNvSpPr txBox="1"/>
          <p:nvPr/>
        </p:nvSpPr>
        <p:spPr>
          <a:xfrm>
            <a:off x="311716" y="2811000"/>
            <a:ext cx="1145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388" name="Google Shape;2388;p65"/>
          <p:cNvSpPr txBox="1"/>
          <p:nvPr/>
        </p:nvSpPr>
        <p:spPr>
          <a:xfrm>
            <a:off x="4466399" y="2811170"/>
            <a:ext cx="1145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✓ </a:t>
            </a:r>
            <a:r>
              <a:rPr lang="en" sz="1200">
                <a:solidFill>
                  <a:srgbClr val="3C78D8"/>
                </a:solidFill>
              </a:rPr>
              <a:t>starts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389" name="Google Shape;2389;p65"/>
          <p:cNvSpPr txBox="1"/>
          <p:nvPr/>
        </p:nvSpPr>
        <p:spPr>
          <a:xfrm>
            <a:off x="3183295" y="3716714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390" name="Google Shape;2390;p65"/>
          <p:cNvSpPr txBox="1"/>
          <p:nvPr/>
        </p:nvSpPr>
        <p:spPr>
          <a:xfrm>
            <a:off x="3665416" y="3716787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391" name="Google Shape;2391;p65"/>
          <p:cNvSpPr txBox="1"/>
          <p:nvPr/>
        </p:nvSpPr>
        <p:spPr>
          <a:xfrm>
            <a:off x="4147538" y="3716714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392" name="Google Shape;2392;p65"/>
          <p:cNvSpPr txBox="1"/>
          <p:nvPr/>
        </p:nvSpPr>
        <p:spPr>
          <a:xfrm>
            <a:off x="4628275" y="3716714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393" name="Google Shape;2393;p65"/>
          <p:cNvSpPr txBox="1"/>
          <p:nvPr/>
        </p:nvSpPr>
        <p:spPr>
          <a:xfrm>
            <a:off x="2702590" y="3716714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2394" name="Google Shape;2394;p65"/>
          <p:cNvSpPr txBox="1"/>
          <p:nvPr/>
        </p:nvSpPr>
        <p:spPr>
          <a:xfrm>
            <a:off x="5111814" y="3716806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395" name="Google Shape;2395;p65"/>
          <p:cNvSpPr txBox="1"/>
          <p:nvPr/>
        </p:nvSpPr>
        <p:spPr>
          <a:xfrm>
            <a:off x="5593935" y="3716732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396" name="Google Shape;2396;p65"/>
          <p:cNvSpPr txBox="1"/>
          <p:nvPr/>
        </p:nvSpPr>
        <p:spPr>
          <a:xfrm>
            <a:off x="6074673" y="3716732"/>
            <a:ext cx="48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397" name="Google Shape;2397;p65"/>
          <p:cNvSpPr txBox="1"/>
          <p:nvPr/>
        </p:nvSpPr>
        <p:spPr>
          <a:xfrm>
            <a:off x="6938532" y="4075656"/>
            <a:ext cx="1241700" cy="55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Finished!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Runtime</a:t>
            </a:r>
            <a:endParaRPr/>
          </a:p>
        </p:txBody>
      </p:sp>
      <p:sp>
        <p:nvSpPr>
          <p:cNvPr id="2403" name="Google Shape;2403;p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Keep an array called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  <a:r>
              <a:rPr lang="en">
                <a:solidFill>
                  <a:srgbClr val="000000"/>
                </a:solidFill>
              </a:rPr>
              <a:t> that keeps track of the count of each value, go through the entire array and collect the counts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Keep an array called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</a:t>
            </a:r>
            <a:r>
              <a:rPr lang="en">
                <a:solidFill>
                  <a:srgbClr val="000000"/>
                </a:solidFill>
              </a:rPr>
              <a:t> and this will tell us where to start for each element, go through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  <a:r>
              <a:rPr lang="en">
                <a:solidFill>
                  <a:srgbClr val="000000"/>
                </a:solidFill>
              </a:rPr>
              <a:t> and collect the starts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Go through all the elements of the array and place the element where it should belong based on the starts array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Runtime: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</a:rPr>
              <a:t>N is the number of items in our list, K is the radix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</a:rPr>
              <a:t>Iterate through the list (N), iterate through the counts (K), iterate through the list again (N)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</a:rPr>
              <a:t>N + N + K, which is roughly N + 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Sort</a:t>
            </a:r>
            <a:endParaRPr/>
          </a:p>
        </p:txBody>
      </p:sp>
      <p:sp>
        <p:nvSpPr>
          <p:cNvPr id="2409" name="Google Shape;2409;p6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LSD Radix Sort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counting sort on each digit, starting from the least significant digit (right most)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MSD Radix Sort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counting sort on each digit, starting from the most significant digit (left most)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Radix Sort Demo</a:t>
            </a:r>
            <a:endParaRPr/>
          </a:p>
        </p:txBody>
      </p:sp>
      <p:grpSp>
        <p:nvGrpSpPr>
          <p:cNvPr id="2415" name="Google Shape;2415;p68"/>
          <p:cNvGrpSpPr/>
          <p:nvPr/>
        </p:nvGrpSpPr>
        <p:grpSpPr>
          <a:xfrm>
            <a:off x="2419203" y="1134806"/>
            <a:ext cx="2283046" cy="364755"/>
            <a:chOff x="2381000" y="6442200"/>
            <a:chExt cx="1822500" cy="466200"/>
          </a:xfrm>
        </p:grpSpPr>
        <p:sp>
          <p:nvSpPr>
            <p:cNvPr id="2416" name="Google Shape;2416;p6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7" name="Google Shape;2417;p68"/>
            <p:cNvCxnSpPr>
              <a:endCxn id="241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8" name="Google Shape;2418;p6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9" name="Google Shape;2419;p6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20" name="Google Shape;2420;p68"/>
          <p:cNvGrpSpPr/>
          <p:nvPr/>
        </p:nvGrpSpPr>
        <p:grpSpPr>
          <a:xfrm>
            <a:off x="4702144" y="1134806"/>
            <a:ext cx="2283046" cy="364755"/>
            <a:chOff x="2381000" y="6442200"/>
            <a:chExt cx="1822500" cy="466200"/>
          </a:xfrm>
        </p:grpSpPr>
        <p:sp>
          <p:nvSpPr>
            <p:cNvPr id="2421" name="Google Shape;2421;p6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2" name="Google Shape;2422;p68"/>
            <p:cNvCxnSpPr>
              <a:endCxn id="242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3" name="Google Shape;2423;p6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4" name="Google Shape;2424;p6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25" name="Google Shape;2425;p68"/>
          <p:cNvSpPr txBox="1"/>
          <p:nvPr/>
        </p:nvSpPr>
        <p:spPr>
          <a:xfrm>
            <a:off x="2988954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26" name="Google Shape;2426;p68"/>
          <p:cNvSpPr txBox="1"/>
          <p:nvPr/>
        </p:nvSpPr>
        <p:spPr>
          <a:xfrm>
            <a:off x="3560513" y="1134863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27" name="Google Shape;2427;p68"/>
          <p:cNvSpPr txBox="1"/>
          <p:nvPr/>
        </p:nvSpPr>
        <p:spPr>
          <a:xfrm>
            <a:off x="4132071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28" name="Google Shape;2428;p68"/>
          <p:cNvSpPr txBox="1"/>
          <p:nvPr/>
        </p:nvSpPr>
        <p:spPr>
          <a:xfrm>
            <a:off x="4701989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29" name="Google Shape;2429;p68"/>
          <p:cNvSpPr txBox="1"/>
          <p:nvPr/>
        </p:nvSpPr>
        <p:spPr>
          <a:xfrm>
            <a:off x="5271947" y="1134863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30" name="Google Shape;2430;p68"/>
          <p:cNvSpPr txBox="1"/>
          <p:nvPr/>
        </p:nvSpPr>
        <p:spPr>
          <a:xfrm>
            <a:off x="5843466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31" name="Google Shape;2431;p68"/>
          <p:cNvSpPr txBox="1"/>
          <p:nvPr/>
        </p:nvSpPr>
        <p:spPr>
          <a:xfrm>
            <a:off x="6414986" y="1134863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32" name="Google Shape;2432;p68"/>
          <p:cNvSpPr txBox="1"/>
          <p:nvPr/>
        </p:nvSpPr>
        <p:spPr>
          <a:xfrm>
            <a:off x="2419075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33" name="Google Shape;2433;p68"/>
          <p:cNvSpPr txBox="1"/>
          <p:nvPr/>
        </p:nvSpPr>
        <p:spPr>
          <a:xfrm>
            <a:off x="335625" y="1245400"/>
            <a:ext cx="1512000" cy="74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Round 1: counting sort on one’s place</a:t>
            </a:r>
            <a:endParaRPr sz="1200">
              <a:solidFill>
                <a:srgbClr val="6AA84F"/>
              </a:solidFill>
            </a:endParaRPr>
          </a:p>
        </p:txBody>
      </p:sp>
      <p:grpSp>
        <p:nvGrpSpPr>
          <p:cNvPr id="2434" name="Google Shape;2434;p68"/>
          <p:cNvGrpSpPr/>
          <p:nvPr/>
        </p:nvGrpSpPr>
        <p:grpSpPr>
          <a:xfrm>
            <a:off x="2419079" y="1736656"/>
            <a:ext cx="1461281" cy="364755"/>
            <a:chOff x="2381000" y="6442200"/>
            <a:chExt cx="1822500" cy="466200"/>
          </a:xfrm>
        </p:grpSpPr>
        <p:sp>
          <p:nvSpPr>
            <p:cNvPr id="2435" name="Google Shape;2435;p6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6" name="Google Shape;2436;p68"/>
            <p:cNvCxnSpPr>
              <a:endCxn id="2435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7" name="Google Shape;2437;p6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8" name="Google Shape;2438;p6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39" name="Google Shape;2439;p68"/>
          <p:cNvGrpSpPr/>
          <p:nvPr/>
        </p:nvGrpSpPr>
        <p:grpSpPr>
          <a:xfrm>
            <a:off x="2783896" y="1736656"/>
            <a:ext cx="1461281" cy="364755"/>
            <a:chOff x="2381000" y="6442200"/>
            <a:chExt cx="1822500" cy="466200"/>
          </a:xfrm>
        </p:grpSpPr>
        <p:sp>
          <p:nvSpPr>
            <p:cNvPr id="2440" name="Google Shape;2440;p6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1" name="Google Shape;2441;p68"/>
            <p:cNvCxnSpPr>
              <a:endCxn id="2440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2" name="Google Shape;2442;p6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3" name="Google Shape;2443;p6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44" name="Google Shape;2444;p68"/>
          <p:cNvSpPr txBox="1"/>
          <p:nvPr/>
        </p:nvSpPr>
        <p:spPr>
          <a:xfrm>
            <a:off x="2783875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45" name="Google Shape;2445;p68"/>
          <p:cNvSpPr txBox="1"/>
          <p:nvPr/>
        </p:nvSpPr>
        <p:spPr>
          <a:xfrm>
            <a:off x="3149725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46" name="Google Shape;2446;p68"/>
          <p:cNvSpPr txBox="1"/>
          <p:nvPr/>
        </p:nvSpPr>
        <p:spPr>
          <a:xfrm>
            <a:off x="3515575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47" name="Google Shape;2447;p68"/>
          <p:cNvSpPr txBox="1"/>
          <p:nvPr/>
        </p:nvSpPr>
        <p:spPr>
          <a:xfrm>
            <a:off x="3880375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48" name="Google Shape;2448;p68"/>
          <p:cNvSpPr txBox="1"/>
          <p:nvPr/>
        </p:nvSpPr>
        <p:spPr>
          <a:xfrm>
            <a:off x="2419100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49" name="Google Shape;2449;p68"/>
          <p:cNvSpPr txBox="1"/>
          <p:nvPr/>
        </p:nvSpPr>
        <p:spPr>
          <a:xfrm>
            <a:off x="2783888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450" name="Google Shape;2450;p68"/>
          <p:cNvSpPr txBox="1"/>
          <p:nvPr/>
        </p:nvSpPr>
        <p:spPr>
          <a:xfrm>
            <a:off x="3149738" y="1499699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451" name="Google Shape;2451;p68"/>
          <p:cNvSpPr txBox="1"/>
          <p:nvPr/>
        </p:nvSpPr>
        <p:spPr>
          <a:xfrm>
            <a:off x="3515588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452" name="Google Shape;2452;p68"/>
          <p:cNvSpPr txBox="1"/>
          <p:nvPr/>
        </p:nvSpPr>
        <p:spPr>
          <a:xfrm>
            <a:off x="3880388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453" name="Google Shape;2453;p68"/>
          <p:cNvSpPr txBox="1"/>
          <p:nvPr/>
        </p:nvSpPr>
        <p:spPr>
          <a:xfrm>
            <a:off x="2419113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2454" name="Google Shape;2454;p68"/>
          <p:cNvGrpSpPr/>
          <p:nvPr/>
        </p:nvGrpSpPr>
        <p:grpSpPr>
          <a:xfrm>
            <a:off x="4247304" y="1736731"/>
            <a:ext cx="1461280" cy="364755"/>
            <a:chOff x="2381000" y="6442200"/>
            <a:chExt cx="1822500" cy="466200"/>
          </a:xfrm>
        </p:grpSpPr>
        <p:sp>
          <p:nvSpPr>
            <p:cNvPr id="2455" name="Google Shape;2455;p6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6" name="Google Shape;2456;p68"/>
            <p:cNvCxnSpPr>
              <a:endCxn id="2455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7" name="Google Shape;2457;p6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8" name="Google Shape;2458;p6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59" name="Google Shape;2459;p68"/>
          <p:cNvGrpSpPr/>
          <p:nvPr/>
        </p:nvGrpSpPr>
        <p:grpSpPr>
          <a:xfrm>
            <a:off x="4612121" y="1736731"/>
            <a:ext cx="1461281" cy="364755"/>
            <a:chOff x="2381000" y="6442200"/>
            <a:chExt cx="1822500" cy="466200"/>
          </a:xfrm>
        </p:grpSpPr>
        <p:sp>
          <p:nvSpPr>
            <p:cNvPr id="2460" name="Google Shape;2460;p68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1" name="Google Shape;2461;p68"/>
            <p:cNvCxnSpPr>
              <a:endCxn id="2460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2" name="Google Shape;2462;p68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3" name="Google Shape;2463;p68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64" name="Google Shape;2464;p68"/>
          <p:cNvSpPr txBox="1"/>
          <p:nvPr/>
        </p:nvSpPr>
        <p:spPr>
          <a:xfrm>
            <a:off x="4612100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5" name="Google Shape;2465;p68"/>
          <p:cNvSpPr txBox="1"/>
          <p:nvPr/>
        </p:nvSpPr>
        <p:spPr>
          <a:xfrm>
            <a:off x="4977950" y="17367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6" name="Google Shape;2466;p68"/>
          <p:cNvSpPr txBox="1"/>
          <p:nvPr/>
        </p:nvSpPr>
        <p:spPr>
          <a:xfrm>
            <a:off x="5343800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7" name="Google Shape;2467;p68"/>
          <p:cNvSpPr txBox="1"/>
          <p:nvPr/>
        </p:nvSpPr>
        <p:spPr>
          <a:xfrm>
            <a:off x="5708600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8" name="Google Shape;2468;p68"/>
          <p:cNvSpPr txBox="1"/>
          <p:nvPr/>
        </p:nvSpPr>
        <p:spPr>
          <a:xfrm>
            <a:off x="4247325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9" name="Google Shape;2469;p68"/>
          <p:cNvSpPr txBox="1"/>
          <p:nvPr/>
        </p:nvSpPr>
        <p:spPr>
          <a:xfrm>
            <a:off x="4612113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470" name="Google Shape;2470;p68"/>
          <p:cNvSpPr txBox="1"/>
          <p:nvPr/>
        </p:nvSpPr>
        <p:spPr>
          <a:xfrm>
            <a:off x="4977963" y="1499774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471" name="Google Shape;2471;p68"/>
          <p:cNvSpPr txBox="1"/>
          <p:nvPr/>
        </p:nvSpPr>
        <p:spPr>
          <a:xfrm>
            <a:off x="5343813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</a:t>
            </a:r>
            <a:endParaRPr sz="900"/>
          </a:p>
        </p:txBody>
      </p:sp>
      <p:sp>
        <p:nvSpPr>
          <p:cNvPr id="2472" name="Google Shape;2472;p68"/>
          <p:cNvSpPr txBox="1"/>
          <p:nvPr/>
        </p:nvSpPr>
        <p:spPr>
          <a:xfrm>
            <a:off x="5708613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</a:t>
            </a:r>
            <a:endParaRPr sz="900"/>
          </a:p>
        </p:txBody>
      </p:sp>
      <p:sp>
        <p:nvSpPr>
          <p:cNvPr id="2473" name="Google Shape;2473;p68"/>
          <p:cNvSpPr txBox="1"/>
          <p:nvPr/>
        </p:nvSpPr>
        <p:spPr>
          <a:xfrm>
            <a:off x="4247338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474" name="Google Shape;2474;p68"/>
          <p:cNvSpPr txBox="1"/>
          <p:nvPr/>
        </p:nvSpPr>
        <p:spPr>
          <a:xfrm>
            <a:off x="6115800" y="1736775"/>
            <a:ext cx="869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Radix Sort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0" name="Google Shape;2480;p69"/>
          <p:cNvGrpSpPr/>
          <p:nvPr/>
        </p:nvGrpSpPr>
        <p:grpSpPr>
          <a:xfrm>
            <a:off x="2419244" y="2215866"/>
            <a:ext cx="2282135" cy="364755"/>
            <a:chOff x="2381000" y="6442200"/>
            <a:chExt cx="1822500" cy="466200"/>
          </a:xfrm>
        </p:grpSpPr>
        <p:sp>
          <p:nvSpPr>
            <p:cNvPr id="2481" name="Google Shape;2481;p6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2" name="Google Shape;2482;p69"/>
            <p:cNvCxnSpPr>
              <a:endCxn id="248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3" name="Google Shape;2483;p6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4" name="Google Shape;2484;p6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5" name="Google Shape;2485;p69"/>
          <p:cNvGrpSpPr/>
          <p:nvPr/>
        </p:nvGrpSpPr>
        <p:grpSpPr>
          <a:xfrm>
            <a:off x="4701392" y="2215866"/>
            <a:ext cx="2282135" cy="364755"/>
            <a:chOff x="2381000" y="6442200"/>
            <a:chExt cx="1822500" cy="466200"/>
          </a:xfrm>
        </p:grpSpPr>
        <p:sp>
          <p:nvSpPr>
            <p:cNvPr id="2486" name="Google Shape;2486;p6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7" name="Google Shape;2487;p69"/>
            <p:cNvCxnSpPr>
              <a:endCxn id="248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8" name="Google Shape;2488;p6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9" name="Google Shape;2489;p6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0" name="Google Shape;2490;p69"/>
          <p:cNvSpPr txBox="1"/>
          <p:nvPr/>
        </p:nvSpPr>
        <p:spPr>
          <a:xfrm>
            <a:off x="2988952" y="221574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rgbClr val="FF0000"/>
                </a:solidFill>
              </a:rPr>
              <a:t>7</a:t>
            </a:r>
            <a:r>
              <a:rPr lang="en"/>
              <a:t>0</a:t>
            </a:r>
            <a:endParaRPr/>
          </a:p>
        </p:txBody>
      </p:sp>
      <p:sp>
        <p:nvSpPr>
          <p:cNvPr id="2491" name="Google Shape;2491;p69"/>
          <p:cNvSpPr txBox="1"/>
          <p:nvPr/>
        </p:nvSpPr>
        <p:spPr>
          <a:xfrm>
            <a:off x="3560312" y="22158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6</a:t>
            </a:r>
            <a:r>
              <a:rPr lang="en">
                <a:solidFill>
                  <a:srgbClr val="00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92" name="Google Shape;2492;p69"/>
          <p:cNvSpPr txBox="1"/>
          <p:nvPr/>
        </p:nvSpPr>
        <p:spPr>
          <a:xfrm>
            <a:off x="4131672" y="221574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r>
              <a:rPr lang="en"/>
              <a:t>1</a:t>
            </a:r>
            <a:endParaRPr/>
          </a:p>
        </p:txBody>
      </p:sp>
      <p:sp>
        <p:nvSpPr>
          <p:cNvPr id="2493" name="Google Shape;2493;p69"/>
          <p:cNvSpPr txBox="1"/>
          <p:nvPr/>
        </p:nvSpPr>
        <p:spPr>
          <a:xfrm>
            <a:off x="4701393" y="221574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rgbClr val="FF0000"/>
                </a:solidFill>
              </a:rPr>
              <a:t>6</a:t>
            </a:r>
            <a:r>
              <a:rPr lang="en"/>
              <a:t>2</a:t>
            </a:r>
            <a:endParaRPr/>
          </a:p>
        </p:txBody>
      </p:sp>
      <p:sp>
        <p:nvSpPr>
          <p:cNvPr id="2494" name="Google Shape;2494;p69"/>
          <p:cNvSpPr txBox="1"/>
          <p:nvPr/>
        </p:nvSpPr>
        <p:spPr>
          <a:xfrm>
            <a:off x="5271152" y="22158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>
                <a:solidFill>
                  <a:srgbClr val="FF0000"/>
                </a:solidFill>
              </a:rPr>
              <a:t>9</a:t>
            </a:r>
            <a:r>
              <a:rPr lang="en"/>
              <a:t>4</a:t>
            </a:r>
            <a:endParaRPr/>
          </a:p>
        </p:txBody>
      </p:sp>
      <p:sp>
        <p:nvSpPr>
          <p:cNvPr id="2495" name="Google Shape;2495;p69"/>
          <p:cNvSpPr txBox="1"/>
          <p:nvPr/>
        </p:nvSpPr>
        <p:spPr>
          <a:xfrm>
            <a:off x="5842473" y="221574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rgbClr val="FF0000"/>
                </a:solidFill>
              </a:rPr>
              <a:t>8</a:t>
            </a:r>
            <a:r>
              <a:rPr lang="en"/>
              <a:t>4</a:t>
            </a:r>
            <a:endParaRPr/>
          </a:p>
        </p:txBody>
      </p:sp>
      <p:sp>
        <p:nvSpPr>
          <p:cNvPr id="2496" name="Google Shape;2496;p69"/>
          <p:cNvSpPr txBox="1"/>
          <p:nvPr/>
        </p:nvSpPr>
        <p:spPr>
          <a:xfrm>
            <a:off x="6413794" y="22158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rgbClr val="FF0000"/>
                </a:solidFill>
              </a:rPr>
              <a:t>6</a:t>
            </a:r>
            <a:r>
              <a:rPr lang="en"/>
              <a:t>4</a:t>
            </a:r>
            <a:endParaRPr/>
          </a:p>
        </p:txBody>
      </p:sp>
      <p:grpSp>
        <p:nvGrpSpPr>
          <p:cNvPr id="2497" name="Google Shape;2497;p69"/>
          <p:cNvGrpSpPr/>
          <p:nvPr/>
        </p:nvGrpSpPr>
        <p:grpSpPr>
          <a:xfrm>
            <a:off x="2419203" y="1134806"/>
            <a:ext cx="2283046" cy="364755"/>
            <a:chOff x="2381000" y="6442200"/>
            <a:chExt cx="1822500" cy="466200"/>
          </a:xfrm>
        </p:grpSpPr>
        <p:sp>
          <p:nvSpPr>
            <p:cNvPr id="2498" name="Google Shape;2498;p6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9" name="Google Shape;2499;p69"/>
            <p:cNvCxnSpPr>
              <a:endCxn id="249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0" name="Google Shape;2500;p6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1" name="Google Shape;2501;p6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2" name="Google Shape;2502;p69"/>
          <p:cNvGrpSpPr/>
          <p:nvPr/>
        </p:nvGrpSpPr>
        <p:grpSpPr>
          <a:xfrm>
            <a:off x="4702144" y="1134806"/>
            <a:ext cx="2283046" cy="364755"/>
            <a:chOff x="2381000" y="6442200"/>
            <a:chExt cx="1822500" cy="466200"/>
          </a:xfrm>
        </p:grpSpPr>
        <p:sp>
          <p:nvSpPr>
            <p:cNvPr id="2503" name="Google Shape;2503;p6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4" name="Google Shape;2504;p69"/>
            <p:cNvCxnSpPr>
              <a:endCxn id="250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5" name="Google Shape;2505;p6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6" name="Google Shape;2506;p6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07" name="Google Shape;2507;p69"/>
          <p:cNvSpPr txBox="1"/>
          <p:nvPr/>
        </p:nvSpPr>
        <p:spPr>
          <a:xfrm>
            <a:off x="2988954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08" name="Google Shape;2508;p69"/>
          <p:cNvSpPr txBox="1"/>
          <p:nvPr/>
        </p:nvSpPr>
        <p:spPr>
          <a:xfrm>
            <a:off x="3560513" y="1134863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09" name="Google Shape;2509;p69"/>
          <p:cNvSpPr txBox="1"/>
          <p:nvPr/>
        </p:nvSpPr>
        <p:spPr>
          <a:xfrm>
            <a:off x="4132071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10" name="Google Shape;2510;p69"/>
          <p:cNvSpPr txBox="1"/>
          <p:nvPr/>
        </p:nvSpPr>
        <p:spPr>
          <a:xfrm>
            <a:off x="4701989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11" name="Google Shape;2511;p69"/>
          <p:cNvSpPr txBox="1"/>
          <p:nvPr/>
        </p:nvSpPr>
        <p:spPr>
          <a:xfrm>
            <a:off x="5271947" y="1134863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12" name="Google Shape;2512;p69"/>
          <p:cNvSpPr txBox="1"/>
          <p:nvPr/>
        </p:nvSpPr>
        <p:spPr>
          <a:xfrm>
            <a:off x="5843466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13" name="Google Shape;2513;p69"/>
          <p:cNvSpPr txBox="1"/>
          <p:nvPr/>
        </p:nvSpPr>
        <p:spPr>
          <a:xfrm>
            <a:off x="6414986" y="1134863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14" name="Google Shape;2514;p69"/>
          <p:cNvSpPr txBox="1"/>
          <p:nvPr/>
        </p:nvSpPr>
        <p:spPr>
          <a:xfrm>
            <a:off x="2419075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15" name="Google Shape;2515;p69"/>
          <p:cNvSpPr txBox="1"/>
          <p:nvPr/>
        </p:nvSpPr>
        <p:spPr>
          <a:xfrm>
            <a:off x="2419213" y="22158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</a:t>
            </a:r>
            <a:r>
              <a:rPr lang="en"/>
              <a:t>0</a:t>
            </a:r>
            <a:endParaRPr/>
          </a:p>
        </p:txBody>
      </p:sp>
      <p:sp>
        <p:nvSpPr>
          <p:cNvPr id="2516" name="Google Shape;2516;p69"/>
          <p:cNvSpPr txBox="1"/>
          <p:nvPr/>
        </p:nvSpPr>
        <p:spPr>
          <a:xfrm>
            <a:off x="335625" y="1245400"/>
            <a:ext cx="1512000" cy="74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Round 1: counting sort on one’s place</a:t>
            </a:r>
            <a:endParaRPr sz="1200">
              <a:solidFill>
                <a:srgbClr val="6AA84F"/>
              </a:solidFill>
            </a:endParaRPr>
          </a:p>
        </p:txBody>
      </p:sp>
      <p:grpSp>
        <p:nvGrpSpPr>
          <p:cNvPr id="2517" name="Google Shape;2517;p69"/>
          <p:cNvGrpSpPr/>
          <p:nvPr/>
        </p:nvGrpSpPr>
        <p:grpSpPr>
          <a:xfrm>
            <a:off x="2419079" y="1736656"/>
            <a:ext cx="1461281" cy="364755"/>
            <a:chOff x="2381000" y="6442200"/>
            <a:chExt cx="1822500" cy="466200"/>
          </a:xfrm>
        </p:grpSpPr>
        <p:sp>
          <p:nvSpPr>
            <p:cNvPr id="2518" name="Google Shape;2518;p6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19" name="Google Shape;2519;p69"/>
            <p:cNvCxnSpPr>
              <a:endCxn id="251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0" name="Google Shape;2520;p6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1" name="Google Shape;2521;p6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22" name="Google Shape;2522;p69"/>
          <p:cNvGrpSpPr/>
          <p:nvPr/>
        </p:nvGrpSpPr>
        <p:grpSpPr>
          <a:xfrm>
            <a:off x="2783896" y="1736656"/>
            <a:ext cx="1461281" cy="364755"/>
            <a:chOff x="2381000" y="6442200"/>
            <a:chExt cx="1822500" cy="466200"/>
          </a:xfrm>
        </p:grpSpPr>
        <p:sp>
          <p:nvSpPr>
            <p:cNvPr id="2523" name="Google Shape;2523;p6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4" name="Google Shape;2524;p69"/>
            <p:cNvCxnSpPr>
              <a:endCxn id="252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5" name="Google Shape;2525;p6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6" name="Google Shape;2526;p6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27" name="Google Shape;2527;p69"/>
          <p:cNvSpPr txBox="1"/>
          <p:nvPr/>
        </p:nvSpPr>
        <p:spPr>
          <a:xfrm>
            <a:off x="2783875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28" name="Google Shape;2528;p69"/>
          <p:cNvSpPr txBox="1"/>
          <p:nvPr/>
        </p:nvSpPr>
        <p:spPr>
          <a:xfrm>
            <a:off x="3149725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29" name="Google Shape;2529;p69"/>
          <p:cNvSpPr txBox="1"/>
          <p:nvPr/>
        </p:nvSpPr>
        <p:spPr>
          <a:xfrm>
            <a:off x="3515575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30" name="Google Shape;2530;p69"/>
          <p:cNvSpPr txBox="1"/>
          <p:nvPr/>
        </p:nvSpPr>
        <p:spPr>
          <a:xfrm>
            <a:off x="3880375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31" name="Google Shape;2531;p69"/>
          <p:cNvSpPr txBox="1"/>
          <p:nvPr/>
        </p:nvSpPr>
        <p:spPr>
          <a:xfrm>
            <a:off x="2419100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32" name="Google Shape;2532;p69"/>
          <p:cNvSpPr txBox="1"/>
          <p:nvPr/>
        </p:nvSpPr>
        <p:spPr>
          <a:xfrm>
            <a:off x="2783888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533" name="Google Shape;2533;p69"/>
          <p:cNvSpPr txBox="1"/>
          <p:nvPr/>
        </p:nvSpPr>
        <p:spPr>
          <a:xfrm>
            <a:off x="3149738" y="1499699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534" name="Google Shape;2534;p69"/>
          <p:cNvSpPr txBox="1"/>
          <p:nvPr/>
        </p:nvSpPr>
        <p:spPr>
          <a:xfrm>
            <a:off x="3515588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535" name="Google Shape;2535;p69"/>
          <p:cNvSpPr txBox="1"/>
          <p:nvPr/>
        </p:nvSpPr>
        <p:spPr>
          <a:xfrm>
            <a:off x="3880388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536" name="Google Shape;2536;p69"/>
          <p:cNvSpPr txBox="1"/>
          <p:nvPr/>
        </p:nvSpPr>
        <p:spPr>
          <a:xfrm>
            <a:off x="2419113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2537" name="Google Shape;2537;p69"/>
          <p:cNvGrpSpPr/>
          <p:nvPr/>
        </p:nvGrpSpPr>
        <p:grpSpPr>
          <a:xfrm>
            <a:off x="4247304" y="1736731"/>
            <a:ext cx="1461280" cy="364755"/>
            <a:chOff x="2381000" y="6442200"/>
            <a:chExt cx="1822500" cy="466200"/>
          </a:xfrm>
        </p:grpSpPr>
        <p:sp>
          <p:nvSpPr>
            <p:cNvPr id="2538" name="Google Shape;2538;p6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9" name="Google Shape;2539;p69"/>
            <p:cNvCxnSpPr>
              <a:endCxn id="253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0" name="Google Shape;2540;p6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1" name="Google Shape;2541;p6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42" name="Google Shape;2542;p69"/>
          <p:cNvGrpSpPr/>
          <p:nvPr/>
        </p:nvGrpSpPr>
        <p:grpSpPr>
          <a:xfrm>
            <a:off x="4612121" y="1736731"/>
            <a:ext cx="1461281" cy="364755"/>
            <a:chOff x="2381000" y="6442200"/>
            <a:chExt cx="1822500" cy="466200"/>
          </a:xfrm>
        </p:grpSpPr>
        <p:sp>
          <p:nvSpPr>
            <p:cNvPr id="2543" name="Google Shape;2543;p6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4" name="Google Shape;2544;p69"/>
            <p:cNvCxnSpPr>
              <a:endCxn id="254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5" name="Google Shape;2545;p6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6" name="Google Shape;2546;p6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47" name="Google Shape;2547;p69"/>
          <p:cNvSpPr txBox="1"/>
          <p:nvPr/>
        </p:nvSpPr>
        <p:spPr>
          <a:xfrm>
            <a:off x="4612100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48" name="Google Shape;2548;p69"/>
          <p:cNvSpPr txBox="1"/>
          <p:nvPr/>
        </p:nvSpPr>
        <p:spPr>
          <a:xfrm>
            <a:off x="4977950" y="17367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49" name="Google Shape;2549;p69"/>
          <p:cNvSpPr txBox="1"/>
          <p:nvPr/>
        </p:nvSpPr>
        <p:spPr>
          <a:xfrm>
            <a:off x="5343800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0" name="Google Shape;2550;p69"/>
          <p:cNvSpPr txBox="1"/>
          <p:nvPr/>
        </p:nvSpPr>
        <p:spPr>
          <a:xfrm>
            <a:off x="5708600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1" name="Google Shape;2551;p69"/>
          <p:cNvSpPr txBox="1"/>
          <p:nvPr/>
        </p:nvSpPr>
        <p:spPr>
          <a:xfrm>
            <a:off x="4247325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2" name="Google Shape;2552;p69"/>
          <p:cNvSpPr txBox="1"/>
          <p:nvPr/>
        </p:nvSpPr>
        <p:spPr>
          <a:xfrm>
            <a:off x="4612113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553" name="Google Shape;2553;p69"/>
          <p:cNvSpPr txBox="1"/>
          <p:nvPr/>
        </p:nvSpPr>
        <p:spPr>
          <a:xfrm>
            <a:off x="4977963" y="1499774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554" name="Google Shape;2554;p69"/>
          <p:cNvSpPr txBox="1"/>
          <p:nvPr/>
        </p:nvSpPr>
        <p:spPr>
          <a:xfrm>
            <a:off x="5343813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</a:t>
            </a:r>
            <a:endParaRPr sz="900"/>
          </a:p>
        </p:txBody>
      </p:sp>
      <p:sp>
        <p:nvSpPr>
          <p:cNvPr id="2555" name="Google Shape;2555;p69"/>
          <p:cNvSpPr txBox="1"/>
          <p:nvPr/>
        </p:nvSpPr>
        <p:spPr>
          <a:xfrm>
            <a:off x="5708613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</a:t>
            </a:r>
            <a:endParaRPr sz="900"/>
          </a:p>
        </p:txBody>
      </p:sp>
      <p:sp>
        <p:nvSpPr>
          <p:cNvPr id="2556" name="Google Shape;2556;p69"/>
          <p:cNvSpPr txBox="1"/>
          <p:nvPr/>
        </p:nvSpPr>
        <p:spPr>
          <a:xfrm>
            <a:off x="4247338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557" name="Google Shape;2557;p69"/>
          <p:cNvSpPr txBox="1"/>
          <p:nvPr/>
        </p:nvSpPr>
        <p:spPr>
          <a:xfrm>
            <a:off x="6115800" y="1736775"/>
            <a:ext cx="869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grpSp>
        <p:nvGrpSpPr>
          <p:cNvPr id="2558" name="Google Shape;2558;p69"/>
          <p:cNvGrpSpPr/>
          <p:nvPr/>
        </p:nvGrpSpPr>
        <p:grpSpPr>
          <a:xfrm>
            <a:off x="2419079" y="2817606"/>
            <a:ext cx="1461281" cy="364755"/>
            <a:chOff x="2381000" y="6442200"/>
            <a:chExt cx="1822500" cy="466200"/>
          </a:xfrm>
        </p:grpSpPr>
        <p:sp>
          <p:nvSpPr>
            <p:cNvPr id="2559" name="Google Shape;2559;p6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0" name="Google Shape;2560;p69"/>
            <p:cNvCxnSpPr>
              <a:endCxn id="255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1" name="Google Shape;2561;p6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2" name="Google Shape;2562;p6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3" name="Google Shape;2563;p69"/>
          <p:cNvGrpSpPr/>
          <p:nvPr/>
        </p:nvGrpSpPr>
        <p:grpSpPr>
          <a:xfrm>
            <a:off x="2783896" y="2817606"/>
            <a:ext cx="1461281" cy="364755"/>
            <a:chOff x="2381000" y="6442200"/>
            <a:chExt cx="1822500" cy="466200"/>
          </a:xfrm>
        </p:grpSpPr>
        <p:sp>
          <p:nvSpPr>
            <p:cNvPr id="2564" name="Google Shape;2564;p6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5" name="Google Shape;2565;p69"/>
            <p:cNvCxnSpPr>
              <a:endCxn id="256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6" name="Google Shape;2566;p6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7" name="Google Shape;2567;p6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8" name="Google Shape;2568;p69"/>
          <p:cNvSpPr txBox="1"/>
          <p:nvPr/>
        </p:nvSpPr>
        <p:spPr>
          <a:xfrm>
            <a:off x="2783875" y="28175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69" name="Google Shape;2569;p69"/>
          <p:cNvSpPr txBox="1"/>
          <p:nvPr/>
        </p:nvSpPr>
        <p:spPr>
          <a:xfrm>
            <a:off x="3149725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70" name="Google Shape;2570;p69"/>
          <p:cNvSpPr txBox="1"/>
          <p:nvPr/>
        </p:nvSpPr>
        <p:spPr>
          <a:xfrm>
            <a:off x="3515575" y="28175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71" name="Google Shape;2571;p69"/>
          <p:cNvSpPr txBox="1"/>
          <p:nvPr/>
        </p:nvSpPr>
        <p:spPr>
          <a:xfrm>
            <a:off x="3880375" y="28175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72" name="Google Shape;2572;p69"/>
          <p:cNvSpPr txBox="1"/>
          <p:nvPr/>
        </p:nvSpPr>
        <p:spPr>
          <a:xfrm>
            <a:off x="2419100" y="28175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73" name="Google Shape;2573;p69"/>
          <p:cNvSpPr txBox="1"/>
          <p:nvPr/>
        </p:nvSpPr>
        <p:spPr>
          <a:xfrm>
            <a:off x="2783888" y="258060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574" name="Google Shape;2574;p69"/>
          <p:cNvSpPr txBox="1"/>
          <p:nvPr/>
        </p:nvSpPr>
        <p:spPr>
          <a:xfrm>
            <a:off x="3149738" y="2580649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575" name="Google Shape;2575;p69"/>
          <p:cNvSpPr txBox="1"/>
          <p:nvPr/>
        </p:nvSpPr>
        <p:spPr>
          <a:xfrm>
            <a:off x="3515588" y="258060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576" name="Google Shape;2576;p69"/>
          <p:cNvSpPr txBox="1"/>
          <p:nvPr/>
        </p:nvSpPr>
        <p:spPr>
          <a:xfrm>
            <a:off x="3880388" y="258060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577" name="Google Shape;2577;p69"/>
          <p:cNvSpPr txBox="1"/>
          <p:nvPr/>
        </p:nvSpPr>
        <p:spPr>
          <a:xfrm>
            <a:off x="2419113" y="258060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2578" name="Google Shape;2578;p69"/>
          <p:cNvGrpSpPr/>
          <p:nvPr/>
        </p:nvGrpSpPr>
        <p:grpSpPr>
          <a:xfrm>
            <a:off x="4247304" y="2817681"/>
            <a:ext cx="1461280" cy="364755"/>
            <a:chOff x="2381000" y="6442200"/>
            <a:chExt cx="1822500" cy="466200"/>
          </a:xfrm>
        </p:grpSpPr>
        <p:sp>
          <p:nvSpPr>
            <p:cNvPr id="2579" name="Google Shape;2579;p6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80" name="Google Shape;2580;p69"/>
            <p:cNvCxnSpPr>
              <a:endCxn id="257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1" name="Google Shape;2581;p6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2" name="Google Shape;2582;p6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83" name="Google Shape;2583;p69"/>
          <p:cNvGrpSpPr/>
          <p:nvPr/>
        </p:nvGrpSpPr>
        <p:grpSpPr>
          <a:xfrm>
            <a:off x="4612121" y="2817681"/>
            <a:ext cx="1461281" cy="364755"/>
            <a:chOff x="2381000" y="6442200"/>
            <a:chExt cx="1822500" cy="466200"/>
          </a:xfrm>
        </p:grpSpPr>
        <p:sp>
          <p:nvSpPr>
            <p:cNvPr id="2584" name="Google Shape;2584;p69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85" name="Google Shape;2585;p69"/>
            <p:cNvCxnSpPr>
              <a:endCxn id="258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6" name="Google Shape;2586;p69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7" name="Google Shape;2587;p69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8" name="Google Shape;2588;p69"/>
          <p:cNvSpPr txBox="1"/>
          <p:nvPr/>
        </p:nvSpPr>
        <p:spPr>
          <a:xfrm>
            <a:off x="4612100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89" name="Google Shape;2589;p69"/>
          <p:cNvSpPr txBox="1"/>
          <p:nvPr/>
        </p:nvSpPr>
        <p:spPr>
          <a:xfrm>
            <a:off x="4977950" y="28177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90" name="Google Shape;2590;p69"/>
          <p:cNvSpPr txBox="1"/>
          <p:nvPr/>
        </p:nvSpPr>
        <p:spPr>
          <a:xfrm>
            <a:off x="5343800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91" name="Google Shape;2591;p69"/>
          <p:cNvSpPr txBox="1"/>
          <p:nvPr/>
        </p:nvSpPr>
        <p:spPr>
          <a:xfrm>
            <a:off x="5708600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92" name="Google Shape;2592;p69"/>
          <p:cNvSpPr txBox="1"/>
          <p:nvPr/>
        </p:nvSpPr>
        <p:spPr>
          <a:xfrm>
            <a:off x="4247325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3" name="Google Shape;2593;p69"/>
          <p:cNvSpPr txBox="1"/>
          <p:nvPr/>
        </p:nvSpPr>
        <p:spPr>
          <a:xfrm>
            <a:off x="4612113" y="2580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594" name="Google Shape;2594;p69"/>
          <p:cNvSpPr txBox="1"/>
          <p:nvPr/>
        </p:nvSpPr>
        <p:spPr>
          <a:xfrm>
            <a:off x="4977963" y="2580724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595" name="Google Shape;2595;p69"/>
          <p:cNvSpPr txBox="1"/>
          <p:nvPr/>
        </p:nvSpPr>
        <p:spPr>
          <a:xfrm>
            <a:off x="5343813" y="2580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</a:t>
            </a:r>
            <a:endParaRPr sz="900"/>
          </a:p>
        </p:txBody>
      </p:sp>
      <p:sp>
        <p:nvSpPr>
          <p:cNvPr id="2596" name="Google Shape;2596;p69"/>
          <p:cNvSpPr txBox="1"/>
          <p:nvPr/>
        </p:nvSpPr>
        <p:spPr>
          <a:xfrm>
            <a:off x="5708613" y="2580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</a:t>
            </a:r>
            <a:endParaRPr sz="900"/>
          </a:p>
        </p:txBody>
      </p:sp>
      <p:sp>
        <p:nvSpPr>
          <p:cNvPr id="2597" name="Google Shape;2597;p69"/>
          <p:cNvSpPr txBox="1"/>
          <p:nvPr/>
        </p:nvSpPr>
        <p:spPr>
          <a:xfrm>
            <a:off x="4247338" y="2580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598" name="Google Shape;2598;p69"/>
          <p:cNvSpPr txBox="1"/>
          <p:nvPr/>
        </p:nvSpPr>
        <p:spPr>
          <a:xfrm>
            <a:off x="6115800" y="2817725"/>
            <a:ext cx="869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599" name="Google Shape;2599;p69"/>
          <p:cNvSpPr txBox="1"/>
          <p:nvPr/>
        </p:nvSpPr>
        <p:spPr>
          <a:xfrm>
            <a:off x="380550" y="2314625"/>
            <a:ext cx="1512000" cy="7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Round 2: counting sort on ten’s place</a:t>
            </a:r>
            <a:endParaRPr sz="12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Radix Sort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5" name="Google Shape;2605;p70"/>
          <p:cNvGrpSpPr/>
          <p:nvPr/>
        </p:nvGrpSpPr>
        <p:grpSpPr>
          <a:xfrm>
            <a:off x="2419244" y="2215866"/>
            <a:ext cx="2282135" cy="364755"/>
            <a:chOff x="2381000" y="6442200"/>
            <a:chExt cx="1822500" cy="466200"/>
          </a:xfrm>
        </p:grpSpPr>
        <p:sp>
          <p:nvSpPr>
            <p:cNvPr id="2606" name="Google Shape;2606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7" name="Google Shape;2607;p70"/>
            <p:cNvCxnSpPr>
              <a:endCxn id="260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8" name="Google Shape;2608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9" name="Google Shape;2609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0" name="Google Shape;2610;p70"/>
          <p:cNvGrpSpPr/>
          <p:nvPr/>
        </p:nvGrpSpPr>
        <p:grpSpPr>
          <a:xfrm>
            <a:off x="4701392" y="2215866"/>
            <a:ext cx="2282135" cy="364755"/>
            <a:chOff x="2381000" y="6442200"/>
            <a:chExt cx="1822500" cy="466200"/>
          </a:xfrm>
        </p:grpSpPr>
        <p:sp>
          <p:nvSpPr>
            <p:cNvPr id="2611" name="Google Shape;2611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2" name="Google Shape;2612;p70"/>
            <p:cNvCxnSpPr>
              <a:endCxn id="261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3" name="Google Shape;2613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4" name="Google Shape;2614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15" name="Google Shape;2615;p70"/>
          <p:cNvSpPr txBox="1"/>
          <p:nvPr/>
        </p:nvSpPr>
        <p:spPr>
          <a:xfrm>
            <a:off x="2988952" y="221574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rgbClr val="FF0000"/>
                </a:solidFill>
              </a:rPr>
              <a:t>7</a:t>
            </a:r>
            <a:r>
              <a:rPr lang="en"/>
              <a:t>0</a:t>
            </a:r>
            <a:endParaRPr/>
          </a:p>
        </p:txBody>
      </p:sp>
      <p:sp>
        <p:nvSpPr>
          <p:cNvPr id="2616" name="Google Shape;2616;p70"/>
          <p:cNvSpPr txBox="1"/>
          <p:nvPr/>
        </p:nvSpPr>
        <p:spPr>
          <a:xfrm>
            <a:off x="3560312" y="22158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6</a:t>
            </a:r>
            <a:r>
              <a:rPr lang="en">
                <a:solidFill>
                  <a:srgbClr val="00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17" name="Google Shape;2617;p70"/>
          <p:cNvSpPr txBox="1"/>
          <p:nvPr/>
        </p:nvSpPr>
        <p:spPr>
          <a:xfrm>
            <a:off x="4131672" y="221574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r>
              <a:rPr lang="en"/>
              <a:t>1</a:t>
            </a:r>
            <a:endParaRPr/>
          </a:p>
        </p:txBody>
      </p:sp>
      <p:sp>
        <p:nvSpPr>
          <p:cNvPr id="2618" name="Google Shape;2618;p70"/>
          <p:cNvSpPr txBox="1"/>
          <p:nvPr/>
        </p:nvSpPr>
        <p:spPr>
          <a:xfrm>
            <a:off x="4701393" y="221574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rgbClr val="FF0000"/>
                </a:solidFill>
              </a:rPr>
              <a:t>6</a:t>
            </a:r>
            <a:r>
              <a:rPr lang="en"/>
              <a:t>2</a:t>
            </a:r>
            <a:endParaRPr/>
          </a:p>
        </p:txBody>
      </p:sp>
      <p:sp>
        <p:nvSpPr>
          <p:cNvPr id="2619" name="Google Shape;2619;p70"/>
          <p:cNvSpPr txBox="1"/>
          <p:nvPr/>
        </p:nvSpPr>
        <p:spPr>
          <a:xfrm>
            <a:off x="5271152" y="22158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>
                <a:solidFill>
                  <a:srgbClr val="FF0000"/>
                </a:solidFill>
              </a:rPr>
              <a:t>9</a:t>
            </a:r>
            <a:r>
              <a:rPr lang="en"/>
              <a:t>4</a:t>
            </a:r>
            <a:endParaRPr/>
          </a:p>
        </p:txBody>
      </p:sp>
      <p:sp>
        <p:nvSpPr>
          <p:cNvPr id="2620" name="Google Shape;2620;p70"/>
          <p:cNvSpPr txBox="1"/>
          <p:nvPr/>
        </p:nvSpPr>
        <p:spPr>
          <a:xfrm>
            <a:off x="5842473" y="221574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rgbClr val="FF0000"/>
                </a:solidFill>
              </a:rPr>
              <a:t>8</a:t>
            </a:r>
            <a:r>
              <a:rPr lang="en"/>
              <a:t>4</a:t>
            </a:r>
            <a:endParaRPr/>
          </a:p>
        </p:txBody>
      </p:sp>
      <p:sp>
        <p:nvSpPr>
          <p:cNvPr id="2621" name="Google Shape;2621;p70"/>
          <p:cNvSpPr txBox="1"/>
          <p:nvPr/>
        </p:nvSpPr>
        <p:spPr>
          <a:xfrm>
            <a:off x="6413794" y="22158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rgbClr val="FF0000"/>
                </a:solidFill>
              </a:rPr>
              <a:t>6</a:t>
            </a:r>
            <a:r>
              <a:rPr lang="en"/>
              <a:t>4</a:t>
            </a:r>
            <a:endParaRPr/>
          </a:p>
        </p:txBody>
      </p:sp>
      <p:grpSp>
        <p:nvGrpSpPr>
          <p:cNvPr id="2622" name="Google Shape;2622;p70"/>
          <p:cNvGrpSpPr/>
          <p:nvPr/>
        </p:nvGrpSpPr>
        <p:grpSpPr>
          <a:xfrm>
            <a:off x="2419203" y="1134806"/>
            <a:ext cx="2283046" cy="364755"/>
            <a:chOff x="2381000" y="6442200"/>
            <a:chExt cx="1822500" cy="466200"/>
          </a:xfrm>
        </p:grpSpPr>
        <p:sp>
          <p:nvSpPr>
            <p:cNvPr id="2623" name="Google Shape;2623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4" name="Google Shape;2624;p70"/>
            <p:cNvCxnSpPr>
              <a:endCxn id="262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5" name="Google Shape;2625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6" name="Google Shape;2626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27" name="Google Shape;2627;p70"/>
          <p:cNvGrpSpPr/>
          <p:nvPr/>
        </p:nvGrpSpPr>
        <p:grpSpPr>
          <a:xfrm>
            <a:off x="4702144" y="1134806"/>
            <a:ext cx="2283046" cy="364755"/>
            <a:chOff x="2381000" y="6442200"/>
            <a:chExt cx="1822500" cy="466200"/>
          </a:xfrm>
        </p:grpSpPr>
        <p:sp>
          <p:nvSpPr>
            <p:cNvPr id="2628" name="Google Shape;2628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9" name="Google Shape;2629;p70"/>
            <p:cNvCxnSpPr>
              <a:endCxn id="262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0" name="Google Shape;2630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1" name="Google Shape;2631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2" name="Google Shape;2632;p70"/>
          <p:cNvSpPr txBox="1"/>
          <p:nvPr/>
        </p:nvSpPr>
        <p:spPr>
          <a:xfrm>
            <a:off x="2988954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3" name="Google Shape;2633;p70"/>
          <p:cNvSpPr txBox="1"/>
          <p:nvPr/>
        </p:nvSpPr>
        <p:spPr>
          <a:xfrm>
            <a:off x="3560513" y="1134863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4" name="Google Shape;2634;p70"/>
          <p:cNvSpPr txBox="1"/>
          <p:nvPr/>
        </p:nvSpPr>
        <p:spPr>
          <a:xfrm>
            <a:off x="4132071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5" name="Google Shape;2635;p70"/>
          <p:cNvSpPr txBox="1"/>
          <p:nvPr/>
        </p:nvSpPr>
        <p:spPr>
          <a:xfrm>
            <a:off x="4701989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6" name="Google Shape;2636;p70"/>
          <p:cNvSpPr txBox="1"/>
          <p:nvPr/>
        </p:nvSpPr>
        <p:spPr>
          <a:xfrm>
            <a:off x="5271947" y="1134863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7" name="Google Shape;2637;p70"/>
          <p:cNvSpPr txBox="1"/>
          <p:nvPr/>
        </p:nvSpPr>
        <p:spPr>
          <a:xfrm>
            <a:off x="5843466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8" name="Google Shape;2638;p70"/>
          <p:cNvSpPr txBox="1"/>
          <p:nvPr/>
        </p:nvSpPr>
        <p:spPr>
          <a:xfrm>
            <a:off x="6414986" y="1134863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9" name="Google Shape;2639;p70"/>
          <p:cNvSpPr txBox="1"/>
          <p:nvPr/>
        </p:nvSpPr>
        <p:spPr>
          <a:xfrm>
            <a:off x="2419075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40" name="Google Shape;2640;p70"/>
          <p:cNvSpPr txBox="1"/>
          <p:nvPr/>
        </p:nvSpPr>
        <p:spPr>
          <a:xfrm>
            <a:off x="2419213" y="22158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</a:t>
            </a:r>
            <a:r>
              <a:rPr lang="en"/>
              <a:t>0</a:t>
            </a:r>
            <a:endParaRPr/>
          </a:p>
        </p:txBody>
      </p:sp>
      <p:sp>
        <p:nvSpPr>
          <p:cNvPr id="2641" name="Google Shape;2641;p70"/>
          <p:cNvSpPr txBox="1"/>
          <p:nvPr/>
        </p:nvSpPr>
        <p:spPr>
          <a:xfrm>
            <a:off x="335625" y="1261875"/>
            <a:ext cx="1512000" cy="74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Round 1: counting sort on one’s place</a:t>
            </a:r>
            <a:endParaRPr sz="1200">
              <a:solidFill>
                <a:srgbClr val="6AA84F"/>
              </a:solidFill>
            </a:endParaRPr>
          </a:p>
        </p:txBody>
      </p:sp>
      <p:grpSp>
        <p:nvGrpSpPr>
          <p:cNvPr id="2642" name="Google Shape;2642;p70"/>
          <p:cNvGrpSpPr/>
          <p:nvPr/>
        </p:nvGrpSpPr>
        <p:grpSpPr>
          <a:xfrm>
            <a:off x="2419079" y="1736656"/>
            <a:ext cx="1461281" cy="364755"/>
            <a:chOff x="2381000" y="6442200"/>
            <a:chExt cx="1822500" cy="466200"/>
          </a:xfrm>
        </p:grpSpPr>
        <p:sp>
          <p:nvSpPr>
            <p:cNvPr id="2643" name="Google Shape;2643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44" name="Google Shape;2644;p70"/>
            <p:cNvCxnSpPr>
              <a:endCxn id="264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5" name="Google Shape;2645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6" name="Google Shape;2646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47" name="Google Shape;2647;p70"/>
          <p:cNvGrpSpPr/>
          <p:nvPr/>
        </p:nvGrpSpPr>
        <p:grpSpPr>
          <a:xfrm>
            <a:off x="2783896" y="1736656"/>
            <a:ext cx="1461281" cy="364755"/>
            <a:chOff x="2381000" y="6442200"/>
            <a:chExt cx="1822500" cy="466200"/>
          </a:xfrm>
        </p:grpSpPr>
        <p:sp>
          <p:nvSpPr>
            <p:cNvPr id="2648" name="Google Shape;2648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49" name="Google Shape;2649;p70"/>
            <p:cNvCxnSpPr>
              <a:endCxn id="264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0" name="Google Shape;2650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1" name="Google Shape;2651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52" name="Google Shape;2652;p70"/>
          <p:cNvSpPr txBox="1"/>
          <p:nvPr/>
        </p:nvSpPr>
        <p:spPr>
          <a:xfrm>
            <a:off x="2783875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53" name="Google Shape;2653;p70"/>
          <p:cNvSpPr txBox="1"/>
          <p:nvPr/>
        </p:nvSpPr>
        <p:spPr>
          <a:xfrm>
            <a:off x="3149725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54" name="Google Shape;2654;p70"/>
          <p:cNvSpPr txBox="1"/>
          <p:nvPr/>
        </p:nvSpPr>
        <p:spPr>
          <a:xfrm>
            <a:off x="3515575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5" name="Google Shape;2655;p70"/>
          <p:cNvSpPr txBox="1"/>
          <p:nvPr/>
        </p:nvSpPr>
        <p:spPr>
          <a:xfrm>
            <a:off x="3880375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56" name="Google Shape;2656;p70"/>
          <p:cNvSpPr txBox="1"/>
          <p:nvPr/>
        </p:nvSpPr>
        <p:spPr>
          <a:xfrm>
            <a:off x="2419100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57" name="Google Shape;2657;p70"/>
          <p:cNvSpPr txBox="1"/>
          <p:nvPr/>
        </p:nvSpPr>
        <p:spPr>
          <a:xfrm>
            <a:off x="2783888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658" name="Google Shape;2658;p70"/>
          <p:cNvSpPr txBox="1"/>
          <p:nvPr/>
        </p:nvSpPr>
        <p:spPr>
          <a:xfrm>
            <a:off x="3149738" y="1499699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659" name="Google Shape;2659;p70"/>
          <p:cNvSpPr txBox="1"/>
          <p:nvPr/>
        </p:nvSpPr>
        <p:spPr>
          <a:xfrm>
            <a:off x="3515588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660" name="Google Shape;2660;p70"/>
          <p:cNvSpPr txBox="1"/>
          <p:nvPr/>
        </p:nvSpPr>
        <p:spPr>
          <a:xfrm>
            <a:off x="3880388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661" name="Google Shape;2661;p70"/>
          <p:cNvSpPr txBox="1"/>
          <p:nvPr/>
        </p:nvSpPr>
        <p:spPr>
          <a:xfrm>
            <a:off x="2419113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2662" name="Google Shape;2662;p70"/>
          <p:cNvGrpSpPr/>
          <p:nvPr/>
        </p:nvGrpSpPr>
        <p:grpSpPr>
          <a:xfrm>
            <a:off x="4247304" y="1736731"/>
            <a:ext cx="1461280" cy="364755"/>
            <a:chOff x="2381000" y="6442200"/>
            <a:chExt cx="1822500" cy="466200"/>
          </a:xfrm>
        </p:grpSpPr>
        <p:sp>
          <p:nvSpPr>
            <p:cNvPr id="2663" name="Google Shape;2663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4" name="Google Shape;2664;p70"/>
            <p:cNvCxnSpPr>
              <a:endCxn id="266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5" name="Google Shape;2665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6" name="Google Shape;2666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67" name="Google Shape;2667;p70"/>
          <p:cNvGrpSpPr/>
          <p:nvPr/>
        </p:nvGrpSpPr>
        <p:grpSpPr>
          <a:xfrm>
            <a:off x="4612121" y="1736731"/>
            <a:ext cx="1461281" cy="364755"/>
            <a:chOff x="2381000" y="6442200"/>
            <a:chExt cx="1822500" cy="466200"/>
          </a:xfrm>
        </p:grpSpPr>
        <p:sp>
          <p:nvSpPr>
            <p:cNvPr id="2668" name="Google Shape;2668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9" name="Google Shape;2669;p70"/>
            <p:cNvCxnSpPr>
              <a:endCxn id="266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0" name="Google Shape;2670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1" name="Google Shape;2671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72" name="Google Shape;2672;p70"/>
          <p:cNvSpPr txBox="1"/>
          <p:nvPr/>
        </p:nvSpPr>
        <p:spPr>
          <a:xfrm>
            <a:off x="4612100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3" name="Google Shape;2673;p70"/>
          <p:cNvSpPr txBox="1"/>
          <p:nvPr/>
        </p:nvSpPr>
        <p:spPr>
          <a:xfrm>
            <a:off x="4977950" y="17367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4" name="Google Shape;2674;p70"/>
          <p:cNvSpPr txBox="1"/>
          <p:nvPr/>
        </p:nvSpPr>
        <p:spPr>
          <a:xfrm>
            <a:off x="5343800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5" name="Google Shape;2675;p70"/>
          <p:cNvSpPr txBox="1"/>
          <p:nvPr/>
        </p:nvSpPr>
        <p:spPr>
          <a:xfrm>
            <a:off x="5708600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6" name="Google Shape;2676;p70"/>
          <p:cNvSpPr txBox="1"/>
          <p:nvPr/>
        </p:nvSpPr>
        <p:spPr>
          <a:xfrm>
            <a:off x="4247325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7" name="Google Shape;2677;p70"/>
          <p:cNvSpPr txBox="1"/>
          <p:nvPr/>
        </p:nvSpPr>
        <p:spPr>
          <a:xfrm>
            <a:off x="4612113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678" name="Google Shape;2678;p70"/>
          <p:cNvSpPr txBox="1"/>
          <p:nvPr/>
        </p:nvSpPr>
        <p:spPr>
          <a:xfrm>
            <a:off x="4977963" y="1499774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679" name="Google Shape;2679;p70"/>
          <p:cNvSpPr txBox="1"/>
          <p:nvPr/>
        </p:nvSpPr>
        <p:spPr>
          <a:xfrm>
            <a:off x="5343813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</a:t>
            </a:r>
            <a:endParaRPr sz="900"/>
          </a:p>
        </p:txBody>
      </p:sp>
      <p:sp>
        <p:nvSpPr>
          <p:cNvPr id="2680" name="Google Shape;2680;p70"/>
          <p:cNvSpPr txBox="1"/>
          <p:nvPr/>
        </p:nvSpPr>
        <p:spPr>
          <a:xfrm>
            <a:off x="5708613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</a:t>
            </a:r>
            <a:endParaRPr sz="900"/>
          </a:p>
        </p:txBody>
      </p:sp>
      <p:sp>
        <p:nvSpPr>
          <p:cNvPr id="2681" name="Google Shape;2681;p70"/>
          <p:cNvSpPr txBox="1"/>
          <p:nvPr/>
        </p:nvSpPr>
        <p:spPr>
          <a:xfrm>
            <a:off x="4247338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682" name="Google Shape;2682;p70"/>
          <p:cNvSpPr txBox="1"/>
          <p:nvPr/>
        </p:nvSpPr>
        <p:spPr>
          <a:xfrm>
            <a:off x="6115800" y="1736775"/>
            <a:ext cx="869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grpSp>
        <p:nvGrpSpPr>
          <p:cNvPr id="2683" name="Google Shape;2683;p70"/>
          <p:cNvGrpSpPr/>
          <p:nvPr/>
        </p:nvGrpSpPr>
        <p:grpSpPr>
          <a:xfrm>
            <a:off x="2419244" y="3300441"/>
            <a:ext cx="2282135" cy="364755"/>
            <a:chOff x="2381000" y="6442200"/>
            <a:chExt cx="1822500" cy="466200"/>
          </a:xfrm>
        </p:grpSpPr>
        <p:sp>
          <p:nvSpPr>
            <p:cNvPr id="2684" name="Google Shape;2684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85" name="Google Shape;2685;p70"/>
            <p:cNvCxnSpPr>
              <a:endCxn id="268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Google Shape;2686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7" name="Google Shape;2687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88" name="Google Shape;2688;p70"/>
          <p:cNvGrpSpPr/>
          <p:nvPr/>
        </p:nvGrpSpPr>
        <p:grpSpPr>
          <a:xfrm>
            <a:off x="4701392" y="3300441"/>
            <a:ext cx="2282135" cy="364755"/>
            <a:chOff x="2381000" y="6442200"/>
            <a:chExt cx="1822500" cy="466200"/>
          </a:xfrm>
        </p:grpSpPr>
        <p:sp>
          <p:nvSpPr>
            <p:cNvPr id="2689" name="Google Shape;2689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90" name="Google Shape;2690;p70"/>
            <p:cNvCxnSpPr>
              <a:endCxn id="268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1" name="Google Shape;2691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2" name="Google Shape;2692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3" name="Google Shape;2693;p70"/>
          <p:cNvSpPr txBox="1"/>
          <p:nvPr/>
        </p:nvSpPr>
        <p:spPr>
          <a:xfrm>
            <a:off x="2988952" y="33003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r>
              <a:rPr lang="en"/>
              <a:t>61</a:t>
            </a:r>
            <a:endParaRPr/>
          </a:p>
        </p:txBody>
      </p:sp>
      <p:sp>
        <p:nvSpPr>
          <p:cNvPr id="2694" name="Google Shape;2694;p70"/>
          <p:cNvSpPr txBox="1"/>
          <p:nvPr/>
        </p:nvSpPr>
        <p:spPr>
          <a:xfrm>
            <a:off x="3560312" y="330039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62</a:t>
            </a:r>
            <a:endParaRPr/>
          </a:p>
        </p:txBody>
      </p:sp>
      <p:sp>
        <p:nvSpPr>
          <p:cNvPr id="2695" name="Google Shape;2695;p70"/>
          <p:cNvSpPr txBox="1"/>
          <p:nvPr/>
        </p:nvSpPr>
        <p:spPr>
          <a:xfrm>
            <a:off x="4131672" y="33003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64</a:t>
            </a:r>
            <a:endParaRPr/>
          </a:p>
        </p:txBody>
      </p:sp>
      <p:sp>
        <p:nvSpPr>
          <p:cNvPr id="2696" name="Google Shape;2696;p70"/>
          <p:cNvSpPr txBox="1"/>
          <p:nvPr/>
        </p:nvSpPr>
        <p:spPr>
          <a:xfrm>
            <a:off x="4701393" y="33003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r>
              <a:rPr lang="en"/>
              <a:t>70</a:t>
            </a:r>
            <a:endParaRPr/>
          </a:p>
        </p:txBody>
      </p:sp>
      <p:sp>
        <p:nvSpPr>
          <p:cNvPr id="2697" name="Google Shape;2697;p70"/>
          <p:cNvSpPr txBox="1"/>
          <p:nvPr/>
        </p:nvSpPr>
        <p:spPr>
          <a:xfrm>
            <a:off x="5271152" y="330039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70</a:t>
            </a:r>
            <a:endParaRPr/>
          </a:p>
        </p:txBody>
      </p:sp>
      <p:sp>
        <p:nvSpPr>
          <p:cNvPr id="2698" name="Google Shape;2698;p70"/>
          <p:cNvSpPr txBox="1"/>
          <p:nvPr/>
        </p:nvSpPr>
        <p:spPr>
          <a:xfrm>
            <a:off x="5842473" y="33003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84</a:t>
            </a:r>
            <a:endParaRPr/>
          </a:p>
        </p:txBody>
      </p:sp>
      <p:sp>
        <p:nvSpPr>
          <p:cNvPr id="2699" name="Google Shape;2699;p70"/>
          <p:cNvSpPr txBox="1"/>
          <p:nvPr/>
        </p:nvSpPr>
        <p:spPr>
          <a:xfrm>
            <a:off x="6413794" y="330039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lang="en"/>
              <a:t>94</a:t>
            </a:r>
            <a:endParaRPr/>
          </a:p>
        </p:txBody>
      </p:sp>
      <p:sp>
        <p:nvSpPr>
          <p:cNvPr id="2700" name="Google Shape;2700;p70"/>
          <p:cNvSpPr txBox="1"/>
          <p:nvPr/>
        </p:nvSpPr>
        <p:spPr>
          <a:xfrm>
            <a:off x="2419213" y="330039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61</a:t>
            </a:r>
            <a:endParaRPr/>
          </a:p>
        </p:txBody>
      </p:sp>
      <p:grpSp>
        <p:nvGrpSpPr>
          <p:cNvPr id="2701" name="Google Shape;2701;p70"/>
          <p:cNvGrpSpPr/>
          <p:nvPr/>
        </p:nvGrpSpPr>
        <p:grpSpPr>
          <a:xfrm>
            <a:off x="2419079" y="2817606"/>
            <a:ext cx="1461281" cy="364755"/>
            <a:chOff x="2381000" y="6442200"/>
            <a:chExt cx="1822500" cy="466200"/>
          </a:xfrm>
        </p:grpSpPr>
        <p:sp>
          <p:nvSpPr>
            <p:cNvPr id="2702" name="Google Shape;2702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3" name="Google Shape;2703;p70"/>
            <p:cNvCxnSpPr>
              <a:endCxn id="270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4" name="Google Shape;2704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5" name="Google Shape;2705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06" name="Google Shape;2706;p70"/>
          <p:cNvGrpSpPr/>
          <p:nvPr/>
        </p:nvGrpSpPr>
        <p:grpSpPr>
          <a:xfrm>
            <a:off x="2783896" y="2817606"/>
            <a:ext cx="1461281" cy="364755"/>
            <a:chOff x="2381000" y="6442200"/>
            <a:chExt cx="1822500" cy="466200"/>
          </a:xfrm>
        </p:grpSpPr>
        <p:sp>
          <p:nvSpPr>
            <p:cNvPr id="2707" name="Google Shape;2707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8" name="Google Shape;2708;p70"/>
            <p:cNvCxnSpPr>
              <a:endCxn id="270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9" name="Google Shape;2709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0" name="Google Shape;2710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11" name="Google Shape;2711;p70"/>
          <p:cNvSpPr txBox="1"/>
          <p:nvPr/>
        </p:nvSpPr>
        <p:spPr>
          <a:xfrm>
            <a:off x="2783875" y="28175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2" name="Google Shape;2712;p70"/>
          <p:cNvSpPr txBox="1"/>
          <p:nvPr/>
        </p:nvSpPr>
        <p:spPr>
          <a:xfrm>
            <a:off x="3149725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3" name="Google Shape;2713;p70"/>
          <p:cNvSpPr txBox="1"/>
          <p:nvPr/>
        </p:nvSpPr>
        <p:spPr>
          <a:xfrm>
            <a:off x="3515575" y="28175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4" name="Google Shape;2714;p70"/>
          <p:cNvSpPr txBox="1"/>
          <p:nvPr/>
        </p:nvSpPr>
        <p:spPr>
          <a:xfrm>
            <a:off x="3880375" y="28175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5" name="Google Shape;2715;p70"/>
          <p:cNvSpPr txBox="1"/>
          <p:nvPr/>
        </p:nvSpPr>
        <p:spPr>
          <a:xfrm>
            <a:off x="2419100" y="28175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6" name="Google Shape;2716;p70"/>
          <p:cNvSpPr txBox="1"/>
          <p:nvPr/>
        </p:nvSpPr>
        <p:spPr>
          <a:xfrm>
            <a:off x="2783888" y="258060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717" name="Google Shape;2717;p70"/>
          <p:cNvSpPr txBox="1"/>
          <p:nvPr/>
        </p:nvSpPr>
        <p:spPr>
          <a:xfrm>
            <a:off x="3149738" y="2580649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718" name="Google Shape;2718;p70"/>
          <p:cNvSpPr txBox="1"/>
          <p:nvPr/>
        </p:nvSpPr>
        <p:spPr>
          <a:xfrm>
            <a:off x="3515588" y="258060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719" name="Google Shape;2719;p70"/>
          <p:cNvSpPr txBox="1"/>
          <p:nvPr/>
        </p:nvSpPr>
        <p:spPr>
          <a:xfrm>
            <a:off x="3880388" y="258060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720" name="Google Shape;2720;p70"/>
          <p:cNvSpPr txBox="1"/>
          <p:nvPr/>
        </p:nvSpPr>
        <p:spPr>
          <a:xfrm>
            <a:off x="2419113" y="258060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2721" name="Google Shape;2721;p70"/>
          <p:cNvGrpSpPr/>
          <p:nvPr/>
        </p:nvGrpSpPr>
        <p:grpSpPr>
          <a:xfrm>
            <a:off x="4247304" y="2817681"/>
            <a:ext cx="1461280" cy="364755"/>
            <a:chOff x="2381000" y="6442200"/>
            <a:chExt cx="1822500" cy="466200"/>
          </a:xfrm>
        </p:grpSpPr>
        <p:sp>
          <p:nvSpPr>
            <p:cNvPr id="2722" name="Google Shape;2722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3" name="Google Shape;2723;p70"/>
            <p:cNvCxnSpPr>
              <a:endCxn id="272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4" name="Google Shape;2724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Google Shape;2725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26" name="Google Shape;2726;p70"/>
          <p:cNvGrpSpPr/>
          <p:nvPr/>
        </p:nvGrpSpPr>
        <p:grpSpPr>
          <a:xfrm>
            <a:off x="4612121" y="2817681"/>
            <a:ext cx="1461281" cy="364755"/>
            <a:chOff x="2381000" y="6442200"/>
            <a:chExt cx="1822500" cy="466200"/>
          </a:xfrm>
        </p:grpSpPr>
        <p:sp>
          <p:nvSpPr>
            <p:cNvPr id="2727" name="Google Shape;2727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8" name="Google Shape;2728;p70"/>
            <p:cNvCxnSpPr>
              <a:endCxn id="272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9" name="Google Shape;2729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0" name="Google Shape;2730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1" name="Google Shape;2731;p70"/>
          <p:cNvSpPr txBox="1"/>
          <p:nvPr/>
        </p:nvSpPr>
        <p:spPr>
          <a:xfrm>
            <a:off x="4612100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32" name="Google Shape;2732;p70"/>
          <p:cNvSpPr txBox="1"/>
          <p:nvPr/>
        </p:nvSpPr>
        <p:spPr>
          <a:xfrm>
            <a:off x="4977950" y="28177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33" name="Google Shape;2733;p70"/>
          <p:cNvSpPr txBox="1"/>
          <p:nvPr/>
        </p:nvSpPr>
        <p:spPr>
          <a:xfrm>
            <a:off x="5343800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4" name="Google Shape;2734;p70"/>
          <p:cNvSpPr txBox="1"/>
          <p:nvPr/>
        </p:nvSpPr>
        <p:spPr>
          <a:xfrm>
            <a:off x="5708600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5" name="Google Shape;2735;p70"/>
          <p:cNvSpPr txBox="1"/>
          <p:nvPr/>
        </p:nvSpPr>
        <p:spPr>
          <a:xfrm>
            <a:off x="4247325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36" name="Google Shape;2736;p70"/>
          <p:cNvSpPr txBox="1"/>
          <p:nvPr/>
        </p:nvSpPr>
        <p:spPr>
          <a:xfrm>
            <a:off x="4612113" y="2580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737" name="Google Shape;2737;p70"/>
          <p:cNvSpPr txBox="1"/>
          <p:nvPr/>
        </p:nvSpPr>
        <p:spPr>
          <a:xfrm>
            <a:off x="4977963" y="2580724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738" name="Google Shape;2738;p70"/>
          <p:cNvSpPr txBox="1"/>
          <p:nvPr/>
        </p:nvSpPr>
        <p:spPr>
          <a:xfrm>
            <a:off x="5343813" y="2580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</a:t>
            </a:r>
            <a:endParaRPr sz="900"/>
          </a:p>
        </p:txBody>
      </p:sp>
      <p:sp>
        <p:nvSpPr>
          <p:cNvPr id="2739" name="Google Shape;2739;p70"/>
          <p:cNvSpPr txBox="1"/>
          <p:nvPr/>
        </p:nvSpPr>
        <p:spPr>
          <a:xfrm>
            <a:off x="5708613" y="2580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</a:t>
            </a:r>
            <a:endParaRPr sz="900"/>
          </a:p>
        </p:txBody>
      </p:sp>
      <p:sp>
        <p:nvSpPr>
          <p:cNvPr id="2740" name="Google Shape;2740;p70"/>
          <p:cNvSpPr txBox="1"/>
          <p:nvPr/>
        </p:nvSpPr>
        <p:spPr>
          <a:xfrm>
            <a:off x="4247338" y="2580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741" name="Google Shape;2741;p70"/>
          <p:cNvSpPr txBox="1"/>
          <p:nvPr/>
        </p:nvSpPr>
        <p:spPr>
          <a:xfrm>
            <a:off x="6115800" y="2817725"/>
            <a:ext cx="869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grpSp>
        <p:nvGrpSpPr>
          <p:cNvPr id="2742" name="Google Shape;2742;p70"/>
          <p:cNvGrpSpPr/>
          <p:nvPr/>
        </p:nvGrpSpPr>
        <p:grpSpPr>
          <a:xfrm>
            <a:off x="2419079" y="3898681"/>
            <a:ext cx="1461281" cy="364755"/>
            <a:chOff x="2381000" y="6442200"/>
            <a:chExt cx="1822500" cy="466200"/>
          </a:xfrm>
        </p:grpSpPr>
        <p:sp>
          <p:nvSpPr>
            <p:cNvPr id="2743" name="Google Shape;2743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4" name="Google Shape;2744;p70"/>
            <p:cNvCxnSpPr>
              <a:endCxn id="274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5" name="Google Shape;2745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6" name="Google Shape;2746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7" name="Google Shape;2747;p70"/>
          <p:cNvGrpSpPr/>
          <p:nvPr/>
        </p:nvGrpSpPr>
        <p:grpSpPr>
          <a:xfrm>
            <a:off x="2783896" y="3898681"/>
            <a:ext cx="1461281" cy="364755"/>
            <a:chOff x="2381000" y="6442200"/>
            <a:chExt cx="1822500" cy="466200"/>
          </a:xfrm>
        </p:grpSpPr>
        <p:sp>
          <p:nvSpPr>
            <p:cNvPr id="2748" name="Google Shape;2748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9" name="Google Shape;2749;p70"/>
            <p:cNvCxnSpPr>
              <a:endCxn id="274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0" name="Google Shape;2750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1" name="Google Shape;2751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52" name="Google Shape;2752;p70"/>
          <p:cNvSpPr txBox="1"/>
          <p:nvPr/>
        </p:nvSpPr>
        <p:spPr>
          <a:xfrm>
            <a:off x="2783875" y="3898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753" name="Google Shape;2753;p70"/>
          <p:cNvSpPr txBox="1"/>
          <p:nvPr/>
        </p:nvSpPr>
        <p:spPr>
          <a:xfrm>
            <a:off x="3149725" y="38987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54" name="Google Shape;2754;p70"/>
          <p:cNvSpPr txBox="1"/>
          <p:nvPr/>
        </p:nvSpPr>
        <p:spPr>
          <a:xfrm>
            <a:off x="3515575" y="3898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5" name="Google Shape;2755;p70"/>
          <p:cNvSpPr txBox="1"/>
          <p:nvPr/>
        </p:nvSpPr>
        <p:spPr>
          <a:xfrm>
            <a:off x="3880375" y="3898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6" name="Google Shape;2756;p70"/>
          <p:cNvSpPr txBox="1"/>
          <p:nvPr/>
        </p:nvSpPr>
        <p:spPr>
          <a:xfrm>
            <a:off x="2419100" y="3898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57" name="Google Shape;2757;p70"/>
          <p:cNvSpPr txBox="1"/>
          <p:nvPr/>
        </p:nvSpPr>
        <p:spPr>
          <a:xfrm>
            <a:off x="2783888" y="3661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758" name="Google Shape;2758;p70"/>
          <p:cNvSpPr txBox="1"/>
          <p:nvPr/>
        </p:nvSpPr>
        <p:spPr>
          <a:xfrm>
            <a:off x="3149738" y="3661724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759" name="Google Shape;2759;p70"/>
          <p:cNvSpPr txBox="1"/>
          <p:nvPr/>
        </p:nvSpPr>
        <p:spPr>
          <a:xfrm>
            <a:off x="3515588" y="3661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760" name="Google Shape;2760;p70"/>
          <p:cNvSpPr txBox="1"/>
          <p:nvPr/>
        </p:nvSpPr>
        <p:spPr>
          <a:xfrm>
            <a:off x="3880388" y="3661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761" name="Google Shape;2761;p70"/>
          <p:cNvSpPr txBox="1"/>
          <p:nvPr/>
        </p:nvSpPr>
        <p:spPr>
          <a:xfrm>
            <a:off x="2419113" y="3661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2762" name="Google Shape;2762;p70"/>
          <p:cNvGrpSpPr/>
          <p:nvPr/>
        </p:nvGrpSpPr>
        <p:grpSpPr>
          <a:xfrm>
            <a:off x="4247304" y="3898756"/>
            <a:ext cx="1461280" cy="364755"/>
            <a:chOff x="2381000" y="6442200"/>
            <a:chExt cx="1822500" cy="466200"/>
          </a:xfrm>
        </p:grpSpPr>
        <p:sp>
          <p:nvSpPr>
            <p:cNvPr id="2763" name="Google Shape;2763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4" name="Google Shape;2764;p70"/>
            <p:cNvCxnSpPr>
              <a:endCxn id="276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5" name="Google Shape;2765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67" name="Google Shape;2767;p70"/>
          <p:cNvGrpSpPr/>
          <p:nvPr/>
        </p:nvGrpSpPr>
        <p:grpSpPr>
          <a:xfrm>
            <a:off x="4612121" y="3898756"/>
            <a:ext cx="1461281" cy="364755"/>
            <a:chOff x="2381000" y="6442200"/>
            <a:chExt cx="1822500" cy="466200"/>
          </a:xfrm>
        </p:grpSpPr>
        <p:sp>
          <p:nvSpPr>
            <p:cNvPr id="2768" name="Google Shape;2768;p70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9" name="Google Shape;2769;p70"/>
            <p:cNvCxnSpPr>
              <a:endCxn id="276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0" name="Google Shape;2770;p70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1" name="Google Shape;2771;p70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72" name="Google Shape;2772;p70"/>
          <p:cNvSpPr txBox="1"/>
          <p:nvPr/>
        </p:nvSpPr>
        <p:spPr>
          <a:xfrm>
            <a:off x="4612100" y="38987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3" name="Google Shape;2773;p70"/>
          <p:cNvSpPr txBox="1"/>
          <p:nvPr/>
        </p:nvSpPr>
        <p:spPr>
          <a:xfrm>
            <a:off x="4977950" y="38988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4" name="Google Shape;2774;p70"/>
          <p:cNvSpPr txBox="1"/>
          <p:nvPr/>
        </p:nvSpPr>
        <p:spPr>
          <a:xfrm>
            <a:off x="5343800" y="38987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5" name="Google Shape;2775;p70"/>
          <p:cNvSpPr txBox="1"/>
          <p:nvPr/>
        </p:nvSpPr>
        <p:spPr>
          <a:xfrm>
            <a:off x="5708600" y="38987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6" name="Google Shape;2776;p70"/>
          <p:cNvSpPr txBox="1"/>
          <p:nvPr/>
        </p:nvSpPr>
        <p:spPr>
          <a:xfrm>
            <a:off x="4247325" y="38987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7" name="Google Shape;2777;p70"/>
          <p:cNvSpPr txBox="1"/>
          <p:nvPr/>
        </p:nvSpPr>
        <p:spPr>
          <a:xfrm>
            <a:off x="4612113" y="36617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778" name="Google Shape;2778;p70"/>
          <p:cNvSpPr txBox="1"/>
          <p:nvPr/>
        </p:nvSpPr>
        <p:spPr>
          <a:xfrm>
            <a:off x="4977963" y="3661799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779" name="Google Shape;2779;p70"/>
          <p:cNvSpPr txBox="1"/>
          <p:nvPr/>
        </p:nvSpPr>
        <p:spPr>
          <a:xfrm>
            <a:off x="5343813" y="36617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</a:t>
            </a:r>
            <a:endParaRPr sz="900"/>
          </a:p>
        </p:txBody>
      </p:sp>
      <p:sp>
        <p:nvSpPr>
          <p:cNvPr id="2780" name="Google Shape;2780;p70"/>
          <p:cNvSpPr txBox="1"/>
          <p:nvPr/>
        </p:nvSpPr>
        <p:spPr>
          <a:xfrm>
            <a:off x="5708613" y="36617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</a:t>
            </a:r>
            <a:endParaRPr sz="900"/>
          </a:p>
        </p:txBody>
      </p:sp>
      <p:sp>
        <p:nvSpPr>
          <p:cNvPr id="2781" name="Google Shape;2781;p70"/>
          <p:cNvSpPr txBox="1"/>
          <p:nvPr/>
        </p:nvSpPr>
        <p:spPr>
          <a:xfrm>
            <a:off x="4247338" y="36617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782" name="Google Shape;2782;p70"/>
          <p:cNvSpPr txBox="1"/>
          <p:nvPr/>
        </p:nvSpPr>
        <p:spPr>
          <a:xfrm>
            <a:off x="6115800" y="3898800"/>
            <a:ext cx="869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783" name="Google Shape;2783;p70"/>
          <p:cNvSpPr txBox="1"/>
          <p:nvPr/>
        </p:nvSpPr>
        <p:spPr>
          <a:xfrm>
            <a:off x="380550" y="2314500"/>
            <a:ext cx="1512000" cy="7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Round 2: counting sort on ten’s place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784" name="Google Shape;2784;p70"/>
          <p:cNvSpPr txBox="1"/>
          <p:nvPr/>
        </p:nvSpPr>
        <p:spPr>
          <a:xfrm>
            <a:off x="423475" y="3390825"/>
            <a:ext cx="1512000" cy="7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Round 3: counting sort on hundred’s place</a:t>
            </a:r>
            <a:endParaRPr sz="12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p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Radix Sort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0" name="Google Shape;2790;p71"/>
          <p:cNvGrpSpPr/>
          <p:nvPr/>
        </p:nvGrpSpPr>
        <p:grpSpPr>
          <a:xfrm>
            <a:off x="2419244" y="2215866"/>
            <a:ext cx="2282135" cy="364755"/>
            <a:chOff x="2381000" y="6442200"/>
            <a:chExt cx="1822500" cy="466200"/>
          </a:xfrm>
        </p:grpSpPr>
        <p:sp>
          <p:nvSpPr>
            <p:cNvPr id="2791" name="Google Shape;2791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2" name="Google Shape;2792;p71"/>
            <p:cNvCxnSpPr>
              <a:endCxn id="279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3" name="Google Shape;2793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4" name="Google Shape;2794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95" name="Google Shape;2795;p71"/>
          <p:cNvGrpSpPr/>
          <p:nvPr/>
        </p:nvGrpSpPr>
        <p:grpSpPr>
          <a:xfrm>
            <a:off x="4701392" y="2215866"/>
            <a:ext cx="2282135" cy="364755"/>
            <a:chOff x="2381000" y="6442200"/>
            <a:chExt cx="1822500" cy="466200"/>
          </a:xfrm>
        </p:grpSpPr>
        <p:sp>
          <p:nvSpPr>
            <p:cNvPr id="2796" name="Google Shape;2796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7" name="Google Shape;2797;p71"/>
            <p:cNvCxnSpPr>
              <a:endCxn id="279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8" name="Google Shape;2798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9" name="Google Shape;2799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00" name="Google Shape;2800;p71"/>
          <p:cNvSpPr txBox="1"/>
          <p:nvPr/>
        </p:nvSpPr>
        <p:spPr>
          <a:xfrm>
            <a:off x="2988952" y="221574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rgbClr val="FF0000"/>
                </a:solidFill>
              </a:rPr>
              <a:t>7</a:t>
            </a:r>
            <a:r>
              <a:rPr lang="en"/>
              <a:t>0</a:t>
            </a:r>
            <a:endParaRPr/>
          </a:p>
        </p:txBody>
      </p:sp>
      <p:sp>
        <p:nvSpPr>
          <p:cNvPr id="2801" name="Google Shape;2801;p71"/>
          <p:cNvSpPr txBox="1"/>
          <p:nvPr/>
        </p:nvSpPr>
        <p:spPr>
          <a:xfrm>
            <a:off x="3560312" y="22158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6</a:t>
            </a:r>
            <a:r>
              <a:rPr lang="en">
                <a:solidFill>
                  <a:srgbClr val="00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02" name="Google Shape;2802;p71"/>
          <p:cNvSpPr txBox="1"/>
          <p:nvPr/>
        </p:nvSpPr>
        <p:spPr>
          <a:xfrm>
            <a:off x="4131672" y="221574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r>
              <a:rPr lang="en"/>
              <a:t>1</a:t>
            </a:r>
            <a:endParaRPr/>
          </a:p>
        </p:txBody>
      </p:sp>
      <p:sp>
        <p:nvSpPr>
          <p:cNvPr id="2803" name="Google Shape;2803;p71"/>
          <p:cNvSpPr txBox="1"/>
          <p:nvPr/>
        </p:nvSpPr>
        <p:spPr>
          <a:xfrm>
            <a:off x="4701393" y="221574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rgbClr val="FF0000"/>
                </a:solidFill>
              </a:rPr>
              <a:t>6</a:t>
            </a:r>
            <a:r>
              <a:rPr lang="en"/>
              <a:t>2</a:t>
            </a:r>
            <a:endParaRPr/>
          </a:p>
        </p:txBody>
      </p:sp>
      <p:sp>
        <p:nvSpPr>
          <p:cNvPr id="2804" name="Google Shape;2804;p71"/>
          <p:cNvSpPr txBox="1"/>
          <p:nvPr/>
        </p:nvSpPr>
        <p:spPr>
          <a:xfrm>
            <a:off x="5271152" y="22158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>
                <a:solidFill>
                  <a:srgbClr val="FF0000"/>
                </a:solidFill>
              </a:rPr>
              <a:t>9</a:t>
            </a:r>
            <a:r>
              <a:rPr lang="en"/>
              <a:t>4</a:t>
            </a:r>
            <a:endParaRPr/>
          </a:p>
        </p:txBody>
      </p:sp>
      <p:sp>
        <p:nvSpPr>
          <p:cNvPr id="2805" name="Google Shape;2805;p71"/>
          <p:cNvSpPr txBox="1"/>
          <p:nvPr/>
        </p:nvSpPr>
        <p:spPr>
          <a:xfrm>
            <a:off x="5842473" y="221574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rgbClr val="FF0000"/>
                </a:solidFill>
              </a:rPr>
              <a:t>8</a:t>
            </a:r>
            <a:r>
              <a:rPr lang="en"/>
              <a:t>4</a:t>
            </a:r>
            <a:endParaRPr/>
          </a:p>
        </p:txBody>
      </p:sp>
      <p:sp>
        <p:nvSpPr>
          <p:cNvPr id="2806" name="Google Shape;2806;p71"/>
          <p:cNvSpPr txBox="1"/>
          <p:nvPr/>
        </p:nvSpPr>
        <p:spPr>
          <a:xfrm>
            <a:off x="6413794" y="22158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rgbClr val="FF0000"/>
                </a:solidFill>
              </a:rPr>
              <a:t>6</a:t>
            </a:r>
            <a:r>
              <a:rPr lang="en"/>
              <a:t>4</a:t>
            </a:r>
            <a:endParaRPr/>
          </a:p>
        </p:txBody>
      </p:sp>
      <p:grpSp>
        <p:nvGrpSpPr>
          <p:cNvPr id="2807" name="Google Shape;2807;p71"/>
          <p:cNvGrpSpPr/>
          <p:nvPr/>
        </p:nvGrpSpPr>
        <p:grpSpPr>
          <a:xfrm>
            <a:off x="2419203" y="1134806"/>
            <a:ext cx="2283046" cy="364755"/>
            <a:chOff x="2381000" y="6442200"/>
            <a:chExt cx="1822500" cy="466200"/>
          </a:xfrm>
        </p:grpSpPr>
        <p:sp>
          <p:nvSpPr>
            <p:cNvPr id="2808" name="Google Shape;2808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09" name="Google Shape;2809;p71"/>
            <p:cNvCxnSpPr>
              <a:endCxn id="280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0" name="Google Shape;2810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1" name="Google Shape;2811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12" name="Google Shape;2812;p71"/>
          <p:cNvGrpSpPr/>
          <p:nvPr/>
        </p:nvGrpSpPr>
        <p:grpSpPr>
          <a:xfrm>
            <a:off x="4702144" y="1134806"/>
            <a:ext cx="2283046" cy="364755"/>
            <a:chOff x="2381000" y="6442200"/>
            <a:chExt cx="1822500" cy="466200"/>
          </a:xfrm>
        </p:grpSpPr>
        <p:sp>
          <p:nvSpPr>
            <p:cNvPr id="2813" name="Google Shape;2813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14" name="Google Shape;2814;p71"/>
            <p:cNvCxnSpPr>
              <a:endCxn id="281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5" name="Google Shape;2815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6" name="Google Shape;2816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17" name="Google Shape;2817;p71"/>
          <p:cNvSpPr txBox="1"/>
          <p:nvPr/>
        </p:nvSpPr>
        <p:spPr>
          <a:xfrm>
            <a:off x="2988954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18" name="Google Shape;2818;p71"/>
          <p:cNvSpPr txBox="1"/>
          <p:nvPr/>
        </p:nvSpPr>
        <p:spPr>
          <a:xfrm>
            <a:off x="3560513" y="1134863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19" name="Google Shape;2819;p71"/>
          <p:cNvSpPr txBox="1"/>
          <p:nvPr/>
        </p:nvSpPr>
        <p:spPr>
          <a:xfrm>
            <a:off x="4132071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20" name="Google Shape;2820;p71"/>
          <p:cNvSpPr txBox="1"/>
          <p:nvPr/>
        </p:nvSpPr>
        <p:spPr>
          <a:xfrm>
            <a:off x="4701989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21" name="Google Shape;2821;p71"/>
          <p:cNvSpPr txBox="1"/>
          <p:nvPr/>
        </p:nvSpPr>
        <p:spPr>
          <a:xfrm>
            <a:off x="5271947" y="1134863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22" name="Google Shape;2822;p71"/>
          <p:cNvSpPr txBox="1"/>
          <p:nvPr/>
        </p:nvSpPr>
        <p:spPr>
          <a:xfrm>
            <a:off x="5843466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23" name="Google Shape;2823;p71"/>
          <p:cNvSpPr txBox="1"/>
          <p:nvPr/>
        </p:nvSpPr>
        <p:spPr>
          <a:xfrm>
            <a:off x="6414986" y="1134863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24" name="Google Shape;2824;p71"/>
          <p:cNvSpPr txBox="1"/>
          <p:nvPr/>
        </p:nvSpPr>
        <p:spPr>
          <a:xfrm>
            <a:off x="2419075" y="1134788"/>
            <a:ext cx="57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25" name="Google Shape;2825;p71"/>
          <p:cNvSpPr txBox="1"/>
          <p:nvPr/>
        </p:nvSpPr>
        <p:spPr>
          <a:xfrm>
            <a:off x="2419213" y="22158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</a:t>
            </a:r>
            <a:r>
              <a:rPr lang="en"/>
              <a:t>0</a:t>
            </a:r>
            <a:endParaRPr/>
          </a:p>
        </p:txBody>
      </p:sp>
      <p:sp>
        <p:nvSpPr>
          <p:cNvPr id="2826" name="Google Shape;2826;p71"/>
          <p:cNvSpPr txBox="1"/>
          <p:nvPr/>
        </p:nvSpPr>
        <p:spPr>
          <a:xfrm>
            <a:off x="335625" y="1245525"/>
            <a:ext cx="1512000" cy="74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Round 1: counting sort on one’s place</a:t>
            </a:r>
            <a:endParaRPr sz="1200">
              <a:solidFill>
                <a:srgbClr val="6AA84F"/>
              </a:solidFill>
            </a:endParaRPr>
          </a:p>
        </p:txBody>
      </p:sp>
      <p:grpSp>
        <p:nvGrpSpPr>
          <p:cNvPr id="2827" name="Google Shape;2827;p71"/>
          <p:cNvGrpSpPr/>
          <p:nvPr/>
        </p:nvGrpSpPr>
        <p:grpSpPr>
          <a:xfrm>
            <a:off x="2419079" y="1736656"/>
            <a:ext cx="1461281" cy="364755"/>
            <a:chOff x="2381000" y="6442200"/>
            <a:chExt cx="1822500" cy="466200"/>
          </a:xfrm>
        </p:grpSpPr>
        <p:sp>
          <p:nvSpPr>
            <p:cNvPr id="2828" name="Google Shape;2828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9" name="Google Shape;2829;p71"/>
            <p:cNvCxnSpPr>
              <a:endCxn id="282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0" name="Google Shape;2830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1" name="Google Shape;2831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32" name="Google Shape;2832;p71"/>
          <p:cNvGrpSpPr/>
          <p:nvPr/>
        </p:nvGrpSpPr>
        <p:grpSpPr>
          <a:xfrm>
            <a:off x="2783896" y="1736656"/>
            <a:ext cx="1461281" cy="364755"/>
            <a:chOff x="2381000" y="6442200"/>
            <a:chExt cx="1822500" cy="466200"/>
          </a:xfrm>
        </p:grpSpPr>
        <p:sp>
          <p:nvSpPr>
            <p:cNvPr id="2833" name="Google Shape;2833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4" name="Google Shape;2834;p71"/>
            <p:cNvCxnSpPr>
              <a:endCxn id="283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5" name="Google Shape;2835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6" name="Google Shape;2836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7" name="Google Shape;2837;p71"/>
          <p:cNvSpPr txBox="1"/>
          <p:nvPr/>
        </p:nvSpPr>
        <p:spPr>
          <a:xfrm>
            <a:off x="2783875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38" name="Google Shape;2838;p71"/>
          <p:cNvSpPr txBox="1"/>
          <p:nvPr/>
        </p:nvSpPr>
        <p:spPr>
          <a:xfrm>
            <a:off x="3149725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39" name="Google Shape;2839;p71"/>
          <p:cNvSpPr txBox="1"/>
          <p:nvPr/>
        </p:nvSpPr>
        <p:spPr>
          <a:xfrm>
            <a:off x="3515575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40" name="Google Shape;2840;p71"/>
          <p:cNvSpPr txBox="1"/>
          <p:nvPr/>
        </p:nvSpPr>
        <p:spPr>
          <a:xfrm>
            <a:off x="3880375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41" name="Google Shape;2841;p71"/>
          <p:cNvSpPr txBox="1"/>
          <p:nvPr/>
        </p:nvSpPr>
        <p:spPr>
          <a:xfrm>
            <a:off x="2419100" y="17366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42" name="Google Shape;2842;p71"/>
          <p:cNvSpPr txBox="1"/>
          <p:nvPr/>
        </p:nvSpPr>
        <p:spPr>
          <a:xfrm>
            <a:off x="2783888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843" name="Google Shape;2843;p71"/>
          <p:cNvSpPr txBox="1"/>
          <p:nvPr/>
        </p:nvSpPr>
        <p:spPr>
          <a:xfrm>
            <a:off x="3149738" y="1499699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844" name="Google Shape;2844;p71"/>
          <p:cNvSpPr txBox="1"/>
          <p:nvPr/>
        </p:nvSpPr>
        <p:spPr>
          <a:xfrm>
            <a:off x="3515588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845" name="Google Shape;2845;p71"/>
          <p:cNvSpPr txBox="1"/>
          <p:nvPr/>
        </p:nvSpPr>
        <p:spPr>
          <a:xfrm>
            <a:off x="3880388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846" name="Google Shape;2846;p71"/>
          <p:cNvSpPr txBox="1"/>
          <p:nvPr/>
        </p:nvSpPr>
        <p:spPr>
          <a:xfrm>
            <a:off x="2419113" y="14996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2847" name="Google Shape;2847;p71"/>
          <p:cNvGrpSpPr/>
          <p:nvPr/>
        </p:nvGrpSpPr>
        <p:grpSpPr>
          <a:xfrm>
            <a:off x="4247304" y="1736731"/>
            <a:ext cx="1461280" cy="364755"/>
            <a:chOff x="2381000" y="6442200"/>
            <a:chExt cx="1822500" cy="466200"/>
          </a:xfrm>
        </p:grpSpPr>
        <p:sp>
          <p:nvSpPr>
            <p:cNvPr id="2848" name="Google Shape;2848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9" name="Google Shape;2849;p71"/>
            <p:cNvCxnSpPr>
              <a:endCxn id="284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0" name="Google Shape;2850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Google Shape;2851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2" name="Google Shape;2852;p71"/>
          <p:cNvGrpSpPr/>
          <p:nvPr/>
        </p:nvGrpSpPr>
        <p:grpSpPr>
          <a:xfrm>
            <a:off x="4612121" y="1736731"/>
            <a:ext cx="1461281" cy="364755"/>
            <a:chOff x="2381000" y="6442200"/>
            <a:chExt cx="1822500" cy="466200"/>
          </a:xfrm>
        </p:grpSpPr>
        <p:sp>
          <p:nvSpPr>
            <p:cNvPr id="2853" name="Google Shape;2853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4" name="Google Shape;2854;p71"/>
            <p:cNvCxnSpPr>
              <a:endCxn id="285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5" name="Google Shape;2855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6" name="Google Shape;2856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7" name="Google Shape;2857;p71"/>
          <p:cNvSpPr txBox="1"/>
          <p:nvPr/>
        </p:nvSpPr>
        <p:spPr>
          <a:xfrm>
            <a:off x="4612100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58" name="Google Shape;2858;p71"/>
          <p:cNvSpPr txBox="1"/>
          <p:nvPr/>
        </p:nvSpPr>
        <p:spPr>
          <a:xfrm>
            <a:off x="4977950" y="17367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59" name="Google Shape;2859;p71"/>
          <p:cNvSpPr txBox="1"/>
          <p:nvPr/>
        </p:nvSpPr>
        <p:spPr>
          <a:xfrm>
            <a:off x="5343800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60" name="Google Shape;2860;p71"/>
          <p:cNvSpPr txBox="1"/>
          <p:nvPr/>
        </p:nvSpPr>
        <p:spPr>
          <a:xfrm>
            <a:off x="5708600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61" name="Google Shape;2861;p71"/>
          <p:cNvSpPr txBox="1"/>
          <p:nvPr/>
        </p:nvSpPr>
        <p:spPr>
          <a:xfrm>
            <a:off x="4247325" y="17367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62" name="Google Shape;2862;p71"/>
          <p:cNvSpPr txBox="1"/>
          <p:nvPr/>
        </p:nvSpPr>
        <p:spPr>
          <a:xfrm>
            <a:off x="4612113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863" name="Google Shape;2863;p71"/>
          <p:cNvSpPr txBox="1"/>
          <p:nvPr/>
        </p:nvSpPr>
        <p:spPr>
          <a:xfrm>
            <a:off x="4977963" y="1499774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864" name="Google Shape;2864;p71"/>
          <p:cNvSpPr txBox="1"/>
          <p:nvPr/>
        </p:nvSpPr>
        <p:spPr>
          <a:xfrm>
            <a:off x="5343813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</a:t>
            </a:r>
            <a:endParaRPr sz="900"/>
          </a:p>
        </p:txBody>
      </p:sp>
      <p:sp>
        <p:nvSpPr>
          <p:cNvPr id="2865" name="Google Shape;2865;p71"/>
          <p:cNvSpPr txBox="1"/>
          <p:nvPr/>
        </p:nvSpPr>
        <p:spPr>
          <a:xfrm>
            <a:off x="5708613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</a:t>
            </a:r>
            <a:endParaRPr sz="900"/>
          </a:p>
        </p:txBody>
      </p:sp>
      <p:sp>
        <p:nvSpPr>
          <p:cNvPr id="2866" name="Google Shape;2866;p71"/>
          <p:cNvSpPr txBox="1"/>
          <p:nvPr/>
        </p:nvSpPr>
        <p:spPr>
          <a:xfrm>
            <a:off x="4247338" y="149972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867" name="Google Shape;2867;p71"/>
          <p:cNvSpPr txBox="1"/>
          <p:nvPr/>
        </p:nvSpPr>
        <p:spPr>
          <a:xfrm>
            <a:off x="6115800" y="1736775"/>
            <a:ext cx="869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grpSp>
        <p:nvGrpSpPr>
          <p:cNvPr id="2868" name="Google Shape;2868;p71"/>
          <p:cNvGrpSpPr/>
          <p:nvPr/>
        </p:nvGrpSpPr>
        <p:grpSpPr>
          <a:xfrm>
            <a:off x="2419244" y="3300441"/>
            <a:ext cx="2282135" cy="364755"/>
            <a:chOff x="2381000" y="6442200"/>
            <a:chExt cx="1822500" cy="466200"/>
          </a:xfrm>
        </p:grpSpPr>
        <p:sp>
          <p:nvSpPr>
            <p:cNvPr id="2869" name="Google Shape;2869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0" name="Google Shape;2870;p71"/>
            <p:cNvCxnSpPr>
              <a:endCxn id="2869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1" name="Google Shape;2871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2" name="Google Shape;2872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3" name="Google Shape;2873;p71"/>
          <p:cNvGrpSpPr/>
          <p:nvPr/>
        </p:nvGrpSpPr>
        <p:grpSpPr>
          <a:xfrm>
            <a:off x="4701392" y="3300441"/>
            <a:ext cx="2282135" cy="364755"/>
            <a:chOff x="2381000" y="6442200"/>
            <a:chExt cx="1822500" cy="466200"/>
          </a:xfrm>
        </p:grpSpPr>
        <p:sp>
          <p:nvSpPr>
            <p:cNvPr id="2874" name="Google Shape;2874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5" name="Google Shape;2875;p71"/>
            <p:cNvCxnSpPr>
              <a:endCxn id="2874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6" name="Google Shape;2876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7" name="Google Shape;2877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78" name="Google Shape;2878;p71"/>
          <p:cNvSpPr txBox="1"/>
          <p:nvPr/>
        </p:nvSpPr>
        <p:spPr>
          <a:xfrm>
            <a:off x="2988952" y="33003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r>
              <a:rPr lang="en"/>
              <a:t>61</a:t>
            </a:r>
            <a:endParaRPr/>
          </a:p>
        </p:txBody>
      </p:sp>
      <p:sp>
        <p:nvSpPr>
          <p:cNvPr id="2879" name="Google Shape;2879;p71"/>
          <p:cNvSpPr txBox="1"/>
          <p:nvPr/>
        </p:nvSpPr>
        <p:spPr>
          <a:xfrm>
            <a:off x="3560312" y="330039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62</a:t>
            </a:r>
            <a:endParaRPr/>
          </a:p>
        </p:txBody>
      </p:sp>
      <p:sp>
        <p:nvSpPr>
          <p:cNvPr id="2880" name="Google Shape;2880;p71"/>
          <p:cNvSpPr txBox="1"/>
          <p:nvPr/>
        </p:nvSpPr>
        <p:spPr>
          <a:xfrm>
            <a:off x="4131672" y="33003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64</a:t>
            </a:r>
            <a:endParaRPr/>
          </a:p>
        </p:txBody>
      </p:sp>
      <p:sp>
        <p:nvSpPr>
          <p:cNvPr id="2881" name="Google Shape;2881;p71"/>
          <p:cNvSpPr txBox="1"/>
          <p:nvPr/>
        </p:nvSpPr>
        <p:spPr>
          <a:xfrm>
            <a:off x="4701393" y="33003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r>
              <a:rPr lang="en"/>
              <a:t>70</a:t>
            </a:r>
            <a:endParaRPr/>
          </a:p>
        </p:txBody>
      </p:sp>
      <p:sp>
        <p:nvSpPr>
          <p:cNvPr id="2882" name="Google Shape;2882;p71"/>
          <p:cNvSpPr txBox="1"/>
          <p:nvPr/>
        </p:nvSpPr>
        <p:spPr>
          <a:xfrm>
            <a:off x="5271152" y="330039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70</a:t>
            </a:r>
            <a:endParaRPr/>
          </a:p>
        </p:txBody>
      </p:sp>
      <p:sp>
        <p:nvSpPr>
          <p:cNvPr id="2883" name="Google Shape;2883;p71"/>
          <p:cNvSpPr txBox="1"/>
          <p:nvPr/>
        </p:nvSpPr>
        <p:spPr>
          <a:xfrm>
            <a:off x="5842473" y="330032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84</a:t>
            </a:r>
            <a:endParaRPr/>
          </a:p>
        </p:txBody>
      </p:sp>
      <p:sp>
        <p:nvSpPr>
          <p:cNvPr id="2884" name="Google Shape;2884;p71"/>
          <p:cNvSpPr txBox="1"/>
          <p:nvPr/>
        </p:nvSpPr>
        <p:spPr>
          <a:xfrm>
            <a:off x="6413794" y="330039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lang="en"/>
              <a:t>94</a:t>
            </a:r>
            <a:endParaRPr/>
          </a:p>
        </p:txBody>
      </p:sp>
      <p:sp>
        <p:nvSpPr>
          <p:cNvPr id="2885" name="Google Shape;2885;p71"/>
          <p:cNvSpPr txBox="1"/>
          <p:nvPr/>
        </p:nvSpPr>
        <p:spPr>
          <a:xfrm>
            <a:off x="2419213" y="330039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61</a:t>
            </a:r>
            <a:endParaRPr/>
          </a:p>
        </p:txBody>
      </p:sp>
      <p:grpSp>
        <p:nvGrpSpPr>
          <p:cNvPr id="2886" name="Google Shape;2886;p71"/>
          <p:cNvGrpSpPr/>
          <p:nvPr/>
        </p:nvGrpSpPr>
        <p:grpSpPr>
          <a:xfrm>
            <a:off x="2419079" y="2817606"/>
            <a:ext cx="1461281" cy="364755"/>
            <a:chOff x="2381000" y="6442200"/>
            <a:chExt cx="1822500" cy="466200"/>
          </a:xfrm>
        </p:grpSpPr>
        <p:sp>
          <p:nvSpPr>
            <p:cNvPr id="2887" name="Google Shape;2887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88" name="Google Shape;2888;p71"/>
            <p:cNvCxnSpPr>
              <a:endCxn id="288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9" name="Google Shape;2889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0" name="Google Shape;2890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91" name="Google Shape;2891;p71"/>
          <p:cNvGrpSpPr/>
          <p:nvPr/>
        </p:nvGrpSpPr>
        <p:grpSpPr>
          <a:xfrm>
            <a:off x="2783896" y="2817606"/>
            <a:ext cx="1461281" cy="364755"/>
            <a:chOff x="2381000" y="6442200"/>
            <a:chExt cx="1822500" cy="466200"/>
          </a:xfrm>
        </p:grpSpPr>
        <p:sp>
          <p:nvSpPr>
            <p:cNvPr id="2892" name="Google Shape;2892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93" name="Google Shape;2893;p71"/>
            <p:cNvCxnSpPr>
              <a:endCxn id="289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4" name="Google Shape;2894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5" name="Google Shape;2895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96" name="Google Shape;2896;p71"/>
          <p:cNvSpPr txBox="1"/>
          <p:nvPr/>
        </p:nvSpPr>
        <p:spPr>
          <a:xfrm>
            <a:off x="2783875" y="28175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97" name="Google Shape;2897;p71"/>
          <p:cNvSpPr txBox="1"/>
          <p:nvPr/>
        </p:nvSpPr>
        <p:spPr>
          <a:xfrm>
            <a:off x="3149725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98" name="Google Shape;2898;p71"/>
          <p:cNvSpPr txBox="1"/>
          <p:nvPr/>
        </p:nvSpPr>
        <p:spPr>
          <a:xfrm>
            <a:off x="3515575" y="28175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99" name="Google Shape;2899;p71"/>
          <p:cNvSpPr txBox="1"/>
          <p:nvPr/>
        </p:nvSpPr>
        <p:spPr>
          <a:xfrm>
            <a:off x="3880375" y="28175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00" name="Google Shape;2900;p71"/>
          <p:cNvSpPr txBox="1"/>
          <p:nvPr/>
        </p:nvSpPr>
        <p:spPr>
          <a:xfrm>
            <a:off x="2419100" y="281758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01" name="Google Shape;2901;p71"/>
          <p:cNvSpPr txBox="1"/>
          <p:nvPr/>
        </p:nvSpPr>
        <p:spPr>
          <a:xfrm>
            <a:off x="2783888" y="258060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902" name="Google Shape;2902;p71"/>
          <p:cNvSpPr txBox="1"/>
          <p:nvPr/>
        </p:nvSpPr>
        <p:spPr>
          <a:xfrm>
            <a:off x="3149738" y="2580649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903" name="Google Shape;2903;p71"/>
          <p:cNvSpPr txBox="1"/>
          <p:nvPr/>
        </p:nvSpPr>
        <p:spPr>
          <a:xfrm>
            <a:off x="3515588" y="258060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904" name="Google Shape;2904;p71"/>
          <p:cNvSpPr txBox="1"/>
          <p:nvPr/>
        </p:nvSpPr>
        <p:spPr>
          <a:xfrm>
            <a:off x="3880388" y="258060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905" name="Google Shape;2905;p71"/>
          <p:cNvSpPr txBox="1"/>
          <p:nvPr/>
        </p:nvSpPr>
        <p:spPr>
          <a:xfrm>
            <a:off x="2419113" y="258060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2906" name="Google Shape;2906;p71"/>
          <p:cNvGrpSpPr/>
          <p:nvPr/>
        </p:nvGrpSpPr>
        <p:grpSpPr>
          <a:xfrm>
            <a:off x="4247304" y="2817681"/>
            <a:ext cx="1461280" cy="364755"/>
            <a:chOff x="2381000" y="6442200"/>
            <a:chExt cx="1822500" cy="466200"/>
          </a:xfrm>
        </p:grpSpPr>
        <p:sp>
          <p:nvSpPr>
            <p:cNvPr id="2907" name="Google Shape;2907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08" name="Google Shape;2908;p71"/>
            <p:cNvCxnSpPr>
              <a:endCxn id="2907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9" name="Google Shape;2909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0" name="Google Shape;2910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11" name="Google Shape;2911;p71"/>
          <p:cNvGrpSpPr/>
          <p:nvPr/>
        </p:nvGrpSpPr>
        <p:grpSpPr>
          <a:xfrm>
            <a:off x="4612121" y="2817681"/>
            <a:ext cx="1461281" cy="364755"/>
            <a:chOff x="2381000" y="6442200"/>
            <a:chExt cx="1822500" cy="466200"/>
          </a:xfrm>
        </p:grpSpPr>
        <p:sp>
          <p:nvSpPr>
            <p:cNvPr id="2912" name="Google Shape;2912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13" name="Google Shape;2913;p71"/>
            <p:cNvCxnSpPr>
              <a:endCxn id="2912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4" name="Google Shape;2914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5" name="Google Shape;2915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16" name="Google Shape;2916;p71"/>
          <p:cNvSpPr txBox="1"/>
          <p:nvPr/>
        </p:nvSpPr>
        <p:spPr>
          <a:xfrm>
            <a:off x="4612100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17" name="Google Shape;2917;p71"/>
          <p:cNvSpPr txBox="1"/>
          <p:nvPr/>
        </p:nvSpPr>
        <p:spPr>
          <a:xfrm>
            <a:off x="4977950" y="28177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18" name="Google Shape;2918;p71"/>
          <p:cNvSpPr txBox="1"/>
          <p:nvPr/>
        </p:nvSpPr>
        <p:spPr>
          <a:xfrm>
            <a:off x="5343800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19" name="Google Shape;2919;p71"/>
          <p:cNvSpPr txBox="1"/>
          <p:nvPr/>
        </p:nvSpPr>
        <p:spPr>
          <a:xfrm>
            <a:off x="5708600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0" name="Google Shape;2920;p71"/>
          <p:cNvSpPr txBox="1"/>
          <p:nvPr/>
        </p:nvSpPr>
        <p:spPr>
          <a:xfrm>
            <a:off x="4247325" y="2817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21" name="Google Shape;2921;p71"/>
          <p:cNvSpPr txBox="1"/>
          <p:nvPr/>
        </p:nvSpPr>
        <p:spPr>
          <a:xfrm>
            <a:off x="4612113" y="2580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922" name="Google Shape;2922;p71"/>
          <p:cNvSpPr txBox="1"/>
          <p:nvPr/>
        </p:nvSpPr>
        <p:spPr>
          <a:xfrm>
            <a:off x="4977963" y="2580724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923" name="Google Shape;2923;p71"/>
          <p:cNvSpPr txBox="1"/>
          <p:nvPr/>
        </p:nvSpPr>
        <p:spPr>
          <a:xfrm>
            <a:off x="5343813" y="2580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</a:t>
            </a:r>
            <a:endParaRPr sz="900"/>
          </a:p>
        </p:txBody>
      </p:sp>
      <p:sp>
        <p:nvSpPr>
          <p:cNvPr id="2924" name="Google Shape;2924;p71"/>
          <p:cNvSpPr txBox="1"/>
          <p:nvPr/>
        </p:nvSpPr>
        <p:spPr>
          <a:xfrm>
            <a:off x="5708613" y="2580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</a:t>
            </a:r>
            <a:endParaRPr sz="900"/>
          </a:p>
        </p:txBody>
      </p:sp>
      <p:sp>
        <p:nvSpPr>
          <p:cNvPr id="2925" name="Google Shape;2925;p71"/>
          <p:cNvSpPr txBox="1"/>
          <p:nvPr/>
        </p:nvSpPr>
        <p:spPr>
          <a:xfrm>
            <a:off x="4247338" y="2580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926" name="Google Shape;2926;p71"/>
          <p:cNvSpPr txBox="1"/>
          <p:nvPr/>
        </p:nvSpPr>
        <p:spPr>
          <a:xfrm>
            <a:off x="6115800" y="2817725"/>
            <a:ext cx="869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grpSp>
        <p:nvGrpSpPr>
          <p:cNvPr id="2927" name="Google Shape;2927;p71"/>
          <p:cNvGrpSpPr/>
          <p:nvPr/>
        </p:nvGrpSpPr>
        <p:grpSpPr>
          <a:xfrm>
            <a:off x="2419244" y="4381516"/>
            <a:ext cx="2282135" cy="364755"/>
            <a:chOff x="2381000" y="6442200"/>
            <a:chExt cx="1822500" cy="466200"/>
          </a:xfrm>
        </p:grpSpPr>
        <p:sp>
          <p:nvSpPr>
            <p:cNvPr id="2928" name="Google Shape;2928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29" name="Google Shape;2929;p71"/>
            <p:cNvCxnSpPr>
              <a:endCxn id="2928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0" name="Google Shape;2930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1" name="Google Shape;2931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32" name="Google Shape;2932;p71"/>
          <p:cNvGrpSpPr/>
          <p:nvPr/>
        </p:nvGrpSpPr>
        <p:grpSpPr>
          <a:xfrm>
            <a:off x="4701392" y="4381516"/>
            <a:ext cx="2282135" cy="364755"/>
            <a:chOff x="2381000" y="6442200"/>
            <a:chExt cx="1822500" cy="466200"/>
          </a:xfrm>
        </p:grpSpPr>
        <p:sp>
          <p:nvSpPr>
            <p:cNvPr id="2933" name="Google Shape;2933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34" name="Google Shape;2934;p71"/>
            <p:cNvCxnSpPr>
              <a:endCxn id="2933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5" name="Google Shape;2935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6" name="Google Shape;2936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7" name="Google Shape;2937;p71"/>
          <p:cNvSpPr txBox="1"/>
          <p:nvPr/>
        </p:nvSpPr>
        <p:spPr>
          <a:xfrm>
            <a:off x="2988952" y="438139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</a:t>
            </a:r>
            <a:endParaRPr/>
          </a:p>
        </p:txBody>
      </p:sp>
      <p:sp>
        <p:nvSpPr>
          <p:cNvPr id="2938" name="Google Shape;2938;p71"/>
          <p:cNvSpPr txBox="1"/>
          <p:nvPr/>
        </p:nvSpPr>
        <p:spPr>
          <a:xfrm>
            <a:off x="3560312" y="438147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161</a:t>
            </a:r>
            <a:endParaRPr/>
          </a:p>
        </p:txBody>
      </p:sp>
      <p:sp>
        <p:nvSpPr>
          <p:cNvPr id="2939" name="Google Shape;2939;p71"/>
          <p:cNvSpPr txBox="1"/>
          <p:nvPr/>
        </p:nvSpPr>
        <p:spPr>
          <a:xfrm>
            <a:off x="4131672" y="438139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162</a:t>
            </a:r>
            <a:endParaRPr/>
          </a:p>
        </p:txBody>
      </p:sp>
      <p:sp>
        <p:nvSpPr>
          <p:cNvPr id="2940" name="Google Shape;2940;p71"/>
          <p:cNvSpPr txBox="1"/>
          <p:nvPr/>
        </p:nvSpPr>
        <p:spPr>
          <a:xfrm>
            <a:off x="4701393" y="438139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164</a:t>
            </a:r>
            <a:endParaRPr/>
          </a:p>
        </p:txBody>
      </p:sp>
      <p:sp>
        <p:nvSpPr>
          <p:cNvPr id="2941" name="Google Shape;2941;p71"/>
          <p:cNvSpPr txBox="1"/>
          <p:nvPr/>
        </p:nvSpPr>
        <p:spPr>
          <a:xfrm>
            <a:off x="5271152" y="438147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</a:t>
            </a:r>
            <a:endParaRPr/>
          </a:p>
        </p:txBody>
      </p:sp>
      <p:sp>
        <p:nvSpPr>
          <p:cNvPr id="2942" name="Google Shape;2942;p71"/>
          <p:cNvSpPr txBox="1"/>
          <p:nvPr/>
        </p:nvSpPr>
        <p:spPr>
          <a:xfrm>
            <a:off x="5842473" y="4381395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184</a:t>
            </a:r>
            <a:endParaRPr/>
          </a:p>
        </p:txBody>
      </p:sp>
      <p:sp>
        <p:nvSpPr>
          <p:cNvPr id="2943" name="Google Shape;2943;p71"/>
          <p:cNvSpPr txBox="1"/>
          <p:nvPr/>
        </p:nvSpPr>
        <p:spPr>
          <a:xfrm>
            <a:off x="6413794" y="438147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294</a:t>
            </a:r>
            <a:endParaRPr/>
          </a:p>
        </p:txBody>
      </p:sp>
      <p:sp>
        <p:nvSpPr>
          <p:cNvPr id="2944" name="Google Shape;2944;p71"/>
          <p:cNvSpPr txBox="1"/>
          <p:nvPr/>
        </p:nvSpPr>
        <p:spPr>
          <a:xfrm>
            <a:off x="2419213" y="4381470"/>
            <a:ext cx="56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</a:t>
            </a:r>
            <a:endParaRPr/>
          </a:p>
        </p:txBody>
      </p:sp>
      <p:grpSp>
        <p:nvGrpSpPr>
          <p:cNvPr id="2945" name="Google Shape;2945;p71"/>
          <p:cNvGrpSpPr/>
          <p:nvPr/>
        </p:nvGrpSpPr>
        <p:grpSpPr>
          <a:xfrm>
            <a:off x="2419079" y="3898681"/>
            <a:ext cx="1461281" cy="364755"/>
            <a:chOff x="2381000" y="6442200"/>
            <a:chExt cx="1822500" cy="466200"/>
          </a:xfrm>
        </p:grpSpPr>
        <p:sp>
          <p:nvSpPr>
            <p:cNvPr id="2946" name="Google Shape;2946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7" name="Google Shape;2947;p71"/>
            <p:cNvCxnSpPr>
              <a:endCxn id="294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8" name="Google Shape;2948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9" name="Google Shape;2949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50" name="Google Shape;2950;p71"/>
          <p:cNvGrpSpPr/>
          <p:nvPr/>
        </p:nvGrpSpPr>
        <p:grpSpPr>
          <a:xfrm>
            <a:off x="2783896" y="3898681"/>
            <a:ext cx="1461281" cy="364755"/>
            <a:chOff x="2381000" y="6442200"/>
            <a:chExt cx="1822500" cy="466200"/>
          </a:xfrm>
        </p:grpSpPr>
        <p:sp>
          <p:nvSpPr>
            <p:cNvPr id="2951" name="Google Shape;2951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52" name="Google Shape;2952;p71"/>
            <p:cNvCxnSpPr>
              <a:endCxn id="295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3" name="Google Shape;2953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4" name="Google Shape;2954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55" name="Google Shape;2955;p71"/>
          <p:cNvSpPr txBox="1"/>
          <p:nvPr/>
        </p:nvSpPr>
        <p:spPr>
          <a:xfrm>
            <a:off x="2783875" y="3898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956" name="Google Shape;2956;p71"/>
          <p:cNvSpPr txBox="1"/>
          <p:nvPr/>
        </p:nvSpPr>
        <p:spPr>
          <a:xfrm>
            <a:off x="3149725" y="38987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7" name="Google Shape;2957;p71"/>
          <p:cNvSpPr txBox="1"/>
          <p:nvPr/>
        </p:nvSpPr>
        <p:spPr>
          <a:xfrm>
            <a:off x="3515575" y="3898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58" name="Google Shape;2958;p71"/>
          <p:cNvSpPr txBox="1"/>
          <p:nvPr/>
        </p:nvSpPr>
        <p:spPr>
          <a:xfrm>
            <a:off x="3880375" y="3898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59" name="Google Shape;2959;p71"/>
          <p:cNvSpPr txBox="1"/>
          <p:nvPr/>
        </p:nvSpPr>
        <p:spPr>
          <a:xfrm>
            <a:off x="2419100" y="389866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60" name="Google Shape;2960;p71"/>
          <p:cNvSpPr txBox="1"/>
          <p:nvPr/>
        </p:nvSpPr>
        <p:spPr>
          <a:xfrm>
            <a:off x="2783888" y="3661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2961" name="Google Shape;2961;p71"/>
          <p:cNvSpPr txBox="1"/>
          <p:nvPr/>
        </p:nvSpPr>
        <p:spPr>
          <a:xfrm>
            <a:off x="3149738" y="3661724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962" name="Google Shape;2962;p71"/>
          <p:cNvSpPr txBox="1"/>
          <p:nvPr/>
        </p:nvSpPr>
        <p:spPr>
          <a:xfrm>
            <a:off x="3515588" y="3661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963" name="Google Shape;2963;p71"/>
          <p:cNvSpPr txBox="1"/>
          <p:nvPr/>
        </p:nvSpPr>
        <p:spPr>
          <a:xfrm>
            <a:off x="3880388" y="3661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2964" name="Google Shape;2964;p71"/>
          <p:cNvSpPr txBox="1"/>
          <p:nvPr/>
        </p:nvSpPr>
        <p:spPr>
          <a:xfrm>
            <a:off x="2419113" y="3661675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grpSp>
        <p:nvGrpSpPr>
          <p:cNvPr id="2965" name="Google Shape;2965;p71"/>
          <p:cNvGrpSpPr/>
          <p:nvPr/>
        </p:nvGrpSpPr>
        <p:grpSpPr>
          <a:xfrm>
            <a:off x="4247304" y="3898756"/>
            <a:ext cx="1461280" cy="364755"/>
            <a:chOff x="2381000" y="6442200"/>
            <a:chExt cx="1822500" cy="466200"/>
          </a:xfrm>
        </p:grpSpPr>
        <p:sp>
          <p:nvSpPr>
            <p:cNvPr id="2966" name="Google Shape;2966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67" name="Google Shape;2967;p71"/>
            <p:cNvCxnSpPr>
              <a:endCxn id="2966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8" name="Google Shape;2968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9" name="Google Shape;2969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70" name="Google Shape;2970;p71"/>
          <p:cNvGrpSpPr/>
          <p:nvPr/>
        </p:nvGrpSpPr>
        <p:grpSpPr>
          <a:xfrm>
            <a:off x="4612121" y="3898756"/>
            <a:ext cx="1461281" cy="364755"/>
            <a:chOff x="2381000" y="6442200"/>
            <a:chExt cx="1822500" cy="466200"/>
          </a:xfrm>
        </p:grpSpPr>
        <p:sp>
          <p:nvSpPr>
            <p:cNvPr id="2971" name="Google Shape;2971;p71"/>
            <p:cNvSpPr/>
            <p:nvPr/>
          </p:nvSpPr>
          <p:spPr>
            <a:xfrm>
              <a:off x="2381000" y="6451200"/>
              <a:ext cx="1822500" cy="45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72" name="Google Shape;2972;p71"/>
            <p:cNvCxnSpPr>
              <a:endCxn id="2971" idx="2"/>
            </p:cNvCxnSpPr>
            <p:nvPr/>
          </p:nvCxnSpPr>
          <p:spPr>
            <a:xfrm flipH="1">
              <a:off x="329225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3" name="Google Shape;2973;p71"/>
            <p:cNvCxnSpPr/>
            <p:nvPr/>
          </p:nvCxnSpPr>
          <p:spPr>
            <a:xfrm flipH="1">
              <a:off x="28380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4" name="Google Shape;2974;p71"/>
            <p:cNvCxnSpPr/>
            <p:nvPr/>
          </p:nvCxnSpPr>
          <p:spPr>
            <a:xfrm flipH="1">
              <a:off x="3746500" y="6442200"/>
              <a:ext cx="5100" cy="46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5" name="Google Shape;2975;p71"/>
          <p:cNvSpPr txBox="1"/>
          <p:nvPr/>
        </p:nvSpPr>
        <p:spPr>
          <a:xfrm>
            <a:off x="4612100" y="38987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76" name="Google Shape;2976;p71"/>
          <p:cNvSpPr txBox="1"/>
          <p:nvPr/>
        </p:nvSpPr>
        <p:spPr>
          <a:xfrm>
            <a:off x="4977950" y="3898813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77" name="Google Shape;2977;p71"/>
          <p:cNvSpPr txBox="1"/>
          <p:nvPr/>
        </p:nvSpPr>
        <p:spPr>
          <a:xfrm>
            <a:off x="5343800" y="38987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78" name="Google Shape;2978;p71"/>
          <p:cNvSpPr txBox="1"/>
          <p:nvPr/>
        </p:nvSpPr>
        <p:spPr>
          <a:xfrm>
            <a:off x="5708600" y="38987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79" name="Google Shape;2979;p71"/>
          <p:cNvSpPr txBox="1"/>
          <p:nvPr/>
        </p:nvSpPr>
        <p:spPr>
          <a:xfrm>
            <a:off x="4247325" y="3898738"/>
            <a:ext cx="36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80" name="Google Shape;2980;p71"/>
          <p:cNvSpPr txBox="1"/>
          <p:nvPr/>
        </p:nvSpPr>
        <p:spPr>
          <a:xfrm>
            <a:off x="4612113" y="36617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2981" name="Google Shape;2981;p71"/>
          <p:cNvSpPr txBox="1"/>
          <p:nvPr/>
        </p:nvSpPr>
        <p:spPr>
          <a:xfrm>
            <a:off x="4977963" y="3661799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2982" name="Google Shape;2982;p71"/>
          <p:cNvSpPr txBox="1"/>
          <p:nvPr/>
        </p:nvSpPr>
        <p:spPr>
          <a:xfrm>
            <a:off x="5343813" y="36617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</a:t>
            </a:r>
            <a:endParaRPr sz="900"/>
          </a:p>
        </p:txBody>
      </p:sp>
      <p:sp>
        <p:nvSpPr>
          <p:cNvPr id="2983" name="Google Shape;2983;p71"/>
          <p:cNvSpPr txBox="1"/>
          <p:nvPr/>
        </p:nvSpPr>
        <p:spPr>
          <a:xfrm>
            <a:off x="5708613" y="36617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</a:t>
            </a:r>
            <a:endParaRPr sz="900"/>
          </a:p>
        </p:txBody>
      </p:sp>
      <p:sp>
        <p:nvSpPr>
          <p:cNvPr id="2984" name="Google Shape;2984;p71"/>
          <p:cNvSpPr txBox="1"/>
          <p:nvPr/>
        </p:nvSpPr>
        <p:spPr>
          <a:xfrm>
            <a:off x="4247338" y="3661750"/>
            <a:ext cx="3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2985" name="Google Shape;2985;p71"/>
          <p:cNvSpPr txBox="1"/>
          <p:nvPr/>
        </p:nvSpPr>
        <p:spPr>
          <a:xfrm>
            <a:off x="6115800" y="3898800"/>
            <a:ext cx="869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counts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986" name="Google Shape;2986;p71"/>
          <p:cNvSpPr txBox="1"/>
          <p:nvPr/>
        </p:nvSpPr>
        <p:spPr>
          <a:xfrm>
            <a:off x="423750" y="2308700"/>
            <a:ext cx="1512000" cy="7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Round 2: counting sort on ten’s place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987" name="Google Shape;2987;p71"/>
          <p:cNvSpPr txBox="1"/>
          <p:nvPr/>
        </p:nvSpPr>
        <p:spPr>
          <a:xfrm>
            <a:off x="423475" y="3375888"/>
            <a:ext cx="1512000" cy="76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Round 3: counting sort on hundred’s place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988" name="Google Shape;2988;p71"/>
          <p:cNvSpPr txBox="1"/>
          <p:nvPr/>
        </p:nvSpPr>
        <p:spPr>
          <a:xfrm>
            <a:off x="423750" y="4443075"/>
            <a:ext cx="1512000" cy="364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Finished!</a:t>
            </a:r>
            <a:endParaRPr sz="12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Quicksort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-18-, 7, 22, 34, 99, 18, 11, 4 (18 is the pivot)</a:t>
            </a:r>
            <a:endParaRPr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-7-, 11, 4 | </a:t>
            </a:r>
            <a:r>
              <a:rPr b="1"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18, 18</a:t>
            </a:r>
            <a:r>
              <a:rPr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| 22, 34, 99 (7 is the pivot)</a:t>
            </a:r>
            <a:endParaRPr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4, 7, 11,</a:t>
            </a:r>
            <a:r>
              <a:rPr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18, 18</a:t>
            </a:r>
            <a:r>
              <a:rPr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| -22-, 34, 99 (22 is the pivot) </a:t>
            </a:r>
            <a:endParaRPr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4, 7, 11</a:t>
            </a:r>
            <a:r>
              <a:rPr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18, 18,</a:t>
            </a:r>
            <a:r>
              <a:rPr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  <a:r>
              <a:rPr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| -34-, 99 (34 is the pivot)</a:t>
            </a:r>
            <a:endParaRPr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4, 7, 11, 18, 18, 22, 34, 99</a:t>
            </a:r>
            <a:endParaRPr b="1"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2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p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Sort Runtime</a:t>
            </a:r>
            <a:endParaRPr/>
          </a:p>
        </p:txBody>
      </p:sp>
      <p:sp>
        <p:nvSpPr>
          <p:cNvPr id="2994" name="Google Shape;2994;p7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595959"/>
                </a:solidFill>
              </a:rPr>
              <a:t>Let D = number of digits, K = the radix (for example, if sorting on base-10 digits, K=10), and N = length of the array.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595959"/>
                </a:solidFill>
              </a:rPr>
              <a:t>Runtime of one pass of counting sort is O(N+K)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595959"/>
                </a:solidFill>
              </a:rPr>
              <a:t>Runtime of radix sort is O(D(N+K)).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595959"/>
                </a:solidFill>
              </a:rPr>
              <a:t>This could be really bad if D is high! Quadratic time or worse.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LSD </a:t>
            </a:r>
            <a:endParaRPr/>
          </a:p>
        </p:txBody>
      </p:sp>
      <p:pic>
        <p:nvPicPr>
          <p:cNvPr id="3000" name="Google Shape;300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900" y="666750"/>
            <a:ext cx="70104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LSD </a:t>
            </a:r>
            <a:endParaRPr/>
          </a:p>
        </p:txBody>
      </p:sp>
      <p:sp>
        <p:nvSpPr>
          <p:cNvPr id="3006" name="Google Shape;3006;p74"/>
          <p:cNvSpPr/>
          <p:nvPr/>
        </p:nvSpPr>
        <p:spPr>
          <a:xfrm>
            <a:off x="2550200" y="2947425"/>
            <a:ext cx="5216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7" name="Google Shape;3007;p74"/>
          <p:cNvSpPr/>
          <p:nvPr/>
        </p:nvSpPr>
        <p:spPr>
          <a:xfrm>
            <a:off x="2550200" y="3391325"/>
            <a:ext cx="5216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8" name="Google Shape;300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900" y="666750"/>
            <a:ext cx="70104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9" name="Google Shape;300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175" y="2428875"/>
            <a:ext cx="8572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0" name="Google Shape;301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075" y="2414588"/>
            <a:ext cx="7334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1" name="Google Shape;3011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0400" y="2414588"/>
            <a:ext cx="7048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2" name="Google Shape;3012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7700" y="2433650"/>
            <a:ext cx="69532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LSD </a:t>
            </a:r>
            <a:endParaRPr/>
          </a:p>
        </p:txBody>
      </p:sp>
      <p:sp>
        <p:nvSpPr>
          <p:cNvPr id="3018" name="Google Shape;3018;p75"/>
          <p:cNvSpPr/>
          <p:nvPr/>
        </p:nvSpPr>
        <p:spPr>
          <a:xfrm>
            <a:off x="2550200" y="2947425"/>
            <a:ext cx="5216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75"/>
          <p:cNvSpPr/>
          <p:nvPr/>
        </p:nvSpPr>
        <p:spPr>
          <a:xfrm>
            <a:off x="2550200" y="3391325"/>
            <a:ext cx="5216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0" name="Google Shape;302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900" y="666750"/>
            <a:ext cx="70104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1" name="Google Shape;302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175" y="2428875"/>
            <a:ext cx="8572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2" name="Google Shape;3022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075" y="2414588"/>
            <a:ext cx="7334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3" name="Google Shape;3023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0400" y="2414588"/>
            <a:ext cx="7048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4" name="Google Shape;3024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7700" y="2433650"/>
            <a:ext cx="6953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5" name="Google Shape;3025;p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3175" y="2809325"/>
            <a:ext cx="10858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6" name="Google Shape;3026;p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45025" y="2814088"/>
            <a:ext cx="771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7" name="Google Shape;3027;p7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40400" y="2790275"/>
            <a:ext cx="7715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8" name="Google Shape;3028;p7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29125" y="2780750"/>
            <a:ext cx="7524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LSD </a:t>
            </a:r>
            <a:endParaRPr/>
          </a:p>
        </p:txBody>
      </p:sp>
      <p:sp>
        <p:nvSpPr>
          <p:cNvPr id="3034" name="Google Shape;3034;p76"/>
          <p:cNvSpPr/>
          <p:nvPr/>
        </p:nvSpPr>
        <p:spPr>
          <a:xfrm>
            <a:off x="2550200" y="2947425"/>
            <a:ext cx="5216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76"/>
          <p:cNvSpPr/>
          <p:nvPr/>
        </p:nvSpPr>
        <p:spPr>
          <a:xfrm>
            <a:off x="2550200" y="3391325"/>
            <a:ext cx="5216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6" name="Google Shape;303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900" y="666750"/>
            <a:ext cx="70104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7" name="Google Shape;303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175" y="2428875"/>
            <a:ext cx="8572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8" name="Google Shape;3038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075" y="2414588"/>
            <a:ext cx="7334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9" name="Google Shape;3039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0400" y="2414588"/>
            <a:ext cx="7048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0" name="Google Shape;3040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7700" y="2433650"/>
            <a:ext cx="6953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1" name="Google Shape;3041;p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3175" y="2809325"/>
            <a:ext cx="10858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2" name="Google Shape;3042;p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45025" y="2814088"/>
            <a:ext cx="771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3" name="Google Shape;3043;p7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40400" y="2790275"/>
            <a:ext cx="7715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4" name="Google Shape;3044;p7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29125" y="2780750"/>
            <a:ext cx="752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5" name="Google Shape;3045;p7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03175" y="3218350"/>
            <a:ext cx="733425" cy="34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6" name="Google Shape;3046;p7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86875" y="3280250"/>
            <a:ext cx="7143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7" name="Google Shape;3047;p7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57700" y="3223100"/>
            <a:ext cx="7143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8" name="Google Shape;3048;p7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054550" y="3242150"/>
            <a:ext cx="7524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MSD</a:t>
            </a:r>
            <a:endParaRPr/>
          </a:p>
        </p:txBody>
      </p:sp>
      <p:pic>
        <p:nvPicPr>
          <p:cNvPr id="3054" name="Google Shape;305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150" y="628650"/>
            <a:ext cx="69913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MSD</a:t>
            </a:r>
            <a:endParaRPr/>
          </a:p>
        </p:txBody>
      </p:sp>
      <p:pic>
        <p:nvPicPr>
          <p:cNvPr id="3060" name="Google Shape;306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06" y="1308725"/>
            <a:ext cx="7221149" cy="31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4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p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</a:t>
            </a:r>
            <a:endParaRPr/>
          </a:p>
        </p:txBody>
      </p:sp>
      <p:pic>
        <p:nvPicPr>
          <p:cNvPr id="3066" name="Google Shape;306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4825"/>
            <a:ext cx="8625550" cy="30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</a:t>
            </a:r>
            <a:endParaRPr/>
          </a:p>
        </p:txBody>
      </p:sp>
      <p:sp>
        <p:nvSpPr>
          <p:cNvPr id="3072" name="Google Shape;3072;p80"/>
          <p:cNvSpPr/>
          <p:nvPr/>
        </p:nvSpPr>
        <p:spPr>
          <a:xfrm>
            <a:off x="4572000" y="2571750"/>
            <a:ext cx="15735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80"/>
          <p:cNvSpPr/>
          <p:nvPr/>
        </p:nvSpPr>
        <p:spPr>
          <a:xfrm>
            <a:off x="6576225" y="257175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80"/>
          <p:cNvSpPr/>
          <p:nvPr/>
        </p:nvSpPr>
        <p:spPr>
          <a:xfrm>
            <a:off x="2561625" y="3043475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5" name="Google Shape;3075;p80"/>
          <p:cNvSpPr/>
          <p:nvPr/>
        </p:nvSpPr>
        <p:spPr>
          <a:xfrm>
            <a:off x="4572000" y="3043475"/>
            <a:ext cx="14976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80"/>
          <p:cNvSpPr/>
          <p:nvPr/>
        </p:nvSpPr>
        <p:spPr>
          <a:xfrm>
            <a:off x="6576225" y="3043475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7" name="Google Shape;307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1355"/>
            <a:ext cx="8520600" cy="2083071"/>
          </a:xfrm>
          <a:prstGeom prst="rect">
            <a:avLst/>
          </a:prstGeom>
          <a:noFill/>
          <a:ln>
            <a:noFill/>
          </a:ln>
        </p:spPr>
      </p:pic>
      <p:sp>
        <p:nvSpPr>
          <p:cNvPr id="3078" name="Google Shape;3078;p80"/>
          <p:cNvSpPr/>
          <p:nvPr/>
        </p:nvSpPr>
        <p:spPr>
          <a:xfrm>
            <a:off x="4686450" y="2430750"/>
            <a:ext cx="14976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9" name="Google Shape;3079;p80"/>
          <p:cNvSpPr/>
          <p:nvPr/>
        </p:nvSpPr>
        <p:spPr>
          <a:xfrm>
            <a:off x="2561625" y="2932600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80"/>
          <p:cNvSpPr/>
          <p:nvPr/>
        </p:nvSpPr>
        <p:spPr>
          <a:xfrm>
            <a:off x="4686450" y="2932600"/>
            <a:ext cx="14976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80"/>
          <p:cNvSpPr/>
          <p:nvPr/>
        </p:nvSpPr>
        <p:spPr>
          <a:xfrm>
            <a:off x="6676650" y="2430750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2" name="Google Shape;3082;p80"/>
          <p:cNvSpPr/>
          <p:nvPr/>
        </p:nvSpPr>
        <p:spPr>
          <a:xfrm>
            <a:off x="6676650" y="2932600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p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</a:t>
            </a:r>
            <a:endParaRPr/>
          </a:p>
        </p:txBody>
      </p:sp>
      <p:sp>
        <p:nvSpPr>
          <p:cNvPr id="3088" name="Google Shape;3088;p81"/>
          <p:cNvSpPr/>
          <p:nvPr/>
        </p:nvSpPr>
        <p:spPr>
          <a:xfrm>
            <a:off x="4572000" y="2571750"/>
            <a:ext cx="15735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9" name="Google Shape;3089;p81"/>
          <p:cNvSpPr/>
          <p:nvPr/>
        </p:nvSpPr>
        <p:spPr>
          <a:xfrm>
            <a:off x="6576225" y="257175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0" name="Google Shape;3090;p81"/>
          <p:cNvSpPr/>
          <p:nvPr/>
        </p:nvSpPr>
        <p:spPr>
          <a:xfrm>
            <a:off x="2561625" y="3043475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1" name="Google Shape;3091;p81"/>
          <p:cNvSpPr/>
          <p:nvPr/>
        </p:nvSpPr>
        <p:spPr>
          <a:xfrm>
            <a:off x="4572000" y="3043475"/>
            <a:ext cx="14976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2" name="Google Shape;3092;p81"/>
          <p:cNvSpPr/>
          <p:nvPr/>
        </p:nvSpPr>
        <p:spPr>
          <a:xfrm>
            <a:off x="6576225" y="3043475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3" name="Google Shape;309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1355"/>
            <a:ext cx="8520600" cy="2083071"/>
          </a:xfrm>
          <a:prstGeom prst="rect">
            <a:avLst/>
          </a:prstGeom>
          <a:noFill/>
          <a:ln>
            <a:noFill/>
          </a:ln>
        </p:spPr>
      </p:pic>
      <p:sp>
        <p:nvSpPr>
          <p:cNvPr id="3094" name="Google Shape;3094;p81"/>
          <p:cNvSpPr/>
          <p:nvPr/>
        </p:nvSpPr>
        <p:spPr>
          <a:xfrm>
            <a:off x="2561625" y="2932600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p81"/>
          <p:cNvSpPr/>
          <p:nvPr/>
        </p:nvSpPr>
        <p:spPr>
          <a:xfrm>
            <a:off x="4686450" y="2932600"/>
            <a:ext cx="14976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81"/>
          <p:cNvSpPr/>
          <p:nvPr/>
        </p:nvSpPr>
        <p:spPr>
          <a:xfrm>
            <a:off x="6676650" y="2430750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7" name="Google Shape;3097;p81"/>
          <p:cNvSpPr/>
          <p:nvPr/>
        </p:nvSpPr>
        <p:spPr>
          <a:xfrm>
            <a:off x="6676650" y="2932600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Quicksort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What is the best and worst case running time of Quicksort with Hoare Partitioning on N elements? </a:t>
            </a:r>
            <a:endParaRPr b="1"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Give an example of a list of 5 numbers that would result in best and worst case running time.</a:t>
            </a:r>
            <a:endParaRPr b="1"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Best: Theta(N log N)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Example: 3 1 2 5 4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Worst: Theta(N^2)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Example: 1 3 3 4 5 (if the first or last element is picked as the pivot)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p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</a:t>
            </a:r>
            <a:endParaRPr/>
          </a:p>
        </p:txBody>
      </p:sp>
      <p:sp>
        <p:nvSpPr>
          <p:cNvPr id="3103" name="Google Shape;3103;p82"/>
          <p:cNvSpPr/>
          <p:nvPr/>
        </p:nvSpPr>
        <p:spPr>
          <a:xfrm>
            <a:off x="4572000" y="2571750"/>
            <a:ext cx="15735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4" name="Google Shape;3104;p82"/>
          <p:cNvSpPr/>
          <p:nvPr/>
        </p:nvSpPr>
        <p:spPr>
          <a:xfrm>
            <a:off x="6576225" y="257175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5" name="Google Shape;3105;p82"/>
          <p:cNvSpPr/>
          <p:nvPr/>
        </p:nvSpPr>
        <p:spPr>
          <a:xfrm>
            <a:off x="2561625" y="3043475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82"/>
          <p:cNvSpPr/>
          <p:nvPr/>
        </p:nvSpPr>
        <p:spPr>
          <a:xfrm>
            <a:off x="4572000" y="3043475"/>
            <a:ext cx="14976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7" name="Google Shape;3107;p82"/>
          <p:cNvSpPr/>
          <p:nvPr/>
        </p:nvSpPr>
        <p:spPr>
          <a:xfrm>
            <a:off x="6576225" y="3043475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8" name="Google Shape;310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1355"/>
            <a:ext cx="8520600" cy="2083071"/>
          </a:xfrm>
          <a:prstGeom prst="rect">
            <a:avLst/>
          </a:prstGeom>
          <a:noFill/>
          <a:ln>
            <a:noFill/>
          </a:ln>
        </p:spPr>
      </p:pic>
      <p:sp>
        <p:nvSpPr>
          <p:cNvPr id="3109" name="Google Shape;3109;p82"/>
          <p:cNvSpPr/>
          <p:nvPr/>
        </p:nvSpPr>
        <p:spPr>
          <a:xfrm>
            <a:off x="2561625" y="2932600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82"/>
          <p:cNvSpPr/>
          <p:nvPr/>
        </p:nvSpPr>
        <p:spPr>
          <a:xfrm>
            <a:off x="4686450" y="2932600"/>
            <a:ext cx="14976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1" name="Google Shape;3111;p82"/>
          <p:cNvSpPr/>
          <p:nvPr/>
        </p:nvSpPr>
        <p:spPr>
          <a:xfrm>
            <a:off x="6676650" y="2932600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5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p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</a:t>
            </a:r>
            <a:endParaRPr/>
          </a:p>
        </p:txBody>
      </p:sp>
      <p:sp>
        <p:nvSpPr>
          <p:cNvPr id="3117" name="Google Shape;3117;p83"/>
          <p:cNvSpPr/>
          <p:nvPr/>
        </p:nvSpPr>
        <p:spPr>
          <a:xfrm>
            <a:off x="4572000" y="2571750"/>
            <a:ext cx="15735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8" name="Google Shape;3118;p83"/>
          <p:cNvSpPr/>
          <p:nvPr/>
        </p:nvSpPr>
        <p:spPr>
          <a:xfrm>
            <a:off x="6576225" y="257175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83"/>
          <p:cNvSpPr/>
          <p:nvPr/>
        </p:nvSpPr>
        <p:spPr>
          <a:xfrm>
            <a:off x="2561625" y="3043475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0" name="Google Shape;3120;p83"/>
          <p:cNvSpPr/>
          <p:nvPr/>
        </p:nvSpPr>
        <p:spPr>
          <a:xfrm>
            <a:off x="4572000" y="3043475"/>
            <a:ext cx="14976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1" name="Google Shape;3121;p83"/>
          <p:cNvSpPr/>
          <p:nvPr/>
        </p:nvSpPr>
        <p:spPr>
          <a:xfrm>
            <a:off x="6576225" y="3043475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2" name="Google Shape;312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1355"/>
            <a:ext cx="8520600" cy="2083071"/>
          </a:xfrm>
          <a:prstGeom prst="rect">
            <a:avLst/>
          </a:prstGeom>
          <a:noFill/>
          <a:ln>
            <a:noFill/>
          </a:ln>
        </p:spPr>
      </p:pic>
      <p:sp>
        <p:nvSpPr>
          <p:cNvPr id="3123" name="Google Shape;3123;p83"/>
          <p:cNvSpPr/>
          <p:nvPr/>
        </p:nvSpPr>
        <p:spPr>
          <a:xfrm>
            <a:off x="4686450" y="2932600"/>
            <a:ext cx="14976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83"/>
          <p:cNvSpPr/>
          <p:nvPr/>
        </p:nvSpPr>
        <p:spPr>
          <a:xfrm>
            <a:off x="6676650" y="2932600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8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Google Shape;3129;p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</a:t>
            </a:r>
            <a:endParaRPr/>
          </a:p>
        </p:txBody>
      </p:sp>
      <p:sp>
        <p:nvSpPr>
          <p:cNvPr id="3130" name="Google Shape;3130;p84"/>
          <p:cNvSpPr/>
          <p:nvPr/>
        </p:nvSpPr>
        <p:spPr>
          <a:xfrm>
            <a:off x="4572000" y="2571750"/>
            <a:ext cx="15735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1" name="Google Shape;3131;p84"/>
          <p:cNvSpPr/>
          <p:nvPr/>
        </p:nvSpPr>
        <p:spPr>
          <a:xfrm>
            <a:off x="6576225" y="257175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2" name="Google Shape;3132;p84"/>
          <p:cNvSpPr/>
          <p:nvPr/>
        </p:nvSpPr>
        <p:spPr>
          <a:xfrm>
            <a:off x="2561625" y="3043475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84"/>
          <p:cNvSpPr/>
          <p:nvPr/>
        </p:nvSpPr>
        <p:spPr>
          <a:xfrm>
            <a:off x="4572000" y="3043475"/>
            <a:ext cx="14976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84"/>
          <p:cNvSpPr/>
          <p:nvPr/>
        </p:nvSpPr>
        <p:spPr>
          <a:xfrm>
            <a:off x="6576225" y="3043475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5" name="Google Shape;313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1355"/>
            <a:ext cx="8520600" cy="2083071"/>
          </a:xfrm>
          <a:prstGeom prst="rect">
            <a:avLst/>
          </a:prstGeom>
          <a:noFill/>
          <a:ln>
            <a:noFill/>
          </a:ln>
        </p:spPr>
      </p:pic>
      <p:sp>
        <p:nvSpPr>
          <p:cNvPr id="3136" name="Google Shape;3136;p84"/>
          <p:cNvSpPr/>
          <p:nvPr/>
        </p:nvSpPr>
        <p:spPr>
          <a:xfrm>
            <a:off x="6676650" y="2932600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0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p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</a:t>
            </a:r>
            <a:endParaRPr/>
          </a:p>
        </p:txBody>
      </p:sp>
      <p:sp>
        <p:nvSpPr>
          <p:cNvPr id="3142" name="Google Shape;3142;p85"/>
          <p:cNvSpPr/>
          <p:nvPr/>
        </p:nvSpPr>
        <p:spPr>
          <a:xfrm>
            <a:off x="4572000" y="2571750"/>
            <a:ext cx="15735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85"/>
          <p:cNvSpPr/>
          <p:nvPr/>
        </p:nvSpPr>
        <p:spPr>
          <a:xfrm>
            <a:off x="6576225" y="2571750"/>
            <a:ext cx="9342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85"/>
          <p:cNvSpPr/>
          <p:nvPr/>
        </p:nvSpPr>
        <p:spPr>
          <a:xfrm>
            <a:off x="2561625" y="3043475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85"/>
          <p:cNvSpPr/>
          <p:nvPr/>
        </p:nvSpPr>
        <p:spPr>
          <a:xfrm>
            <a:off x="4572000" y="3043475"/>
            <a:ext cx="14976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6" name="Google Shape;3146;p85"/>
          <p:cNvSpPr/>
          <p:nvPr/>
        </p:nvSpPr>
        <p:spPr>
          <a:xfrm>
            <a:off x="6576225" y="3043475"/>
            <a:ext cx="12687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7" name="Google Shape;314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1355"/>
            <a:ext cx="8520600" cy="208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8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 </a:t>
            </a:r>
            <a:endParaRPr/>
          </a:p>
        </p:txBody>
      </p:sp>
      <p:sp>
        <p:nvSpPr>
          <p:cNvPr id="3153" name="Google Shape;3153;p86"/>
          <p:cNvSpPr txBox="1"/>
          <p:nvPr>
            <p:ph idx="1" type="body"/>
          </p:nvPr>
        </p:nvSpPr>
        <p:spPr>
          <a:xfrm>
            <a:off x="311700" y="1374475"/>
            <a:ext cx="85206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radix sort always the best sort to use? Explain why or why not.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No.</a:t>
            </a:r>
            <a:r>
              <a:rPr lang="en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Though radix sort runs linear with respect to the number of elements in the list,  the  runtime  also  depends  on  the  size  of  the  radix R and  the  length  of  the longest  ”word” W (or  the  number  of  digits  in  a  number).   Additionally,  it  is  not always possible to use radix sort, because not all objects can be split up into digits. However,  comparison  sorts  can  be  used  on any object  that  defines  a compareTo method, and would work well with compareTo methods that are fast.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</a:t>
            </a:r>
            <a:endParaRPr/>
          </a:p>
        </p:txBody>
      </p:sp>
      <p:pic>
        <p:nvPicPr>
          <p:cNvPr id="3159" name="Google Shape;315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2725"/>
            <a:ext cx="8332975" cy="4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0" name="Google Shape;3160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62174"/>
            <a:ext cx="8332976" cy="67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4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</a:t>
            </a:r>
            <a:endParaRPr/>
          </a:p>
        </p:txBody>
      </p:sp>
      <p:pic>
        <p:nvPicPr>
          <p:cNvPr id="3166" name="Google Shape;316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1527"/>
            <a:ext cx="8472749" cy="7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7" name="Google Shape;316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2659700"/>
            <a:ext cx="8353561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p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</a:t>
            </a:r>
            <a:endParaRPr/>
          </a:p>
        </p:txBody>
      </p:sp>
      <p:pic>
        <p:nvPicPr>
          <p:cNvPr id="3173" name="Google Shape;317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6" y="1483100"/>
            <a:ext cx="8135101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" name="Google Shape;3174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5" y="2455725"/>
            <a:ext cx="8135101" cy="63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Google Shape;3179;p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</a:t>
            </a:r>
            <a:endParaRPr/>
          </a:p>
        </p:txBody>
      </p:sp>
      <p:pic>
        <p:nvPicPr>
          <p:cNvPr id="3180" name="Google Shape;318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304825"/>
            <a:ext cx="7201650" cy="31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Google Shape;3185;p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</a:t>
            </a:r>
            <a:endParaRPr/>
          </a:p>
        </p:txBody>
      </p:sp>
      <p:pic>
        <p:nvPicPr>
          <p:cNvPr id="3186" name="Google Shape;318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350" y="674800"/>
            <a:ext cx="7698026" cy="39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Quicksort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What are two techniques that can be used to reduce the probability of Quicksort taking the worst case running time?</a:t>
            </a:r>
            <a:endParaRPr b="1"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1. Randomly choose pivots.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2. Shuffle the list before running quicksort.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Stability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2959200" y="3339500"/>
            <a:ext cx="2007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hloe Chan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hristine Zhou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ennifer Zeng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atherine Zhou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20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Stable</a:t>
            </a:r>
            <a:r>
              <a:rPr lang="en"/>
              <a:t>: T</a:t>
            </a:r>
            <a:r>
              <a:rPr lang="en"/>
              <a:t>wo objects with </a:t>
            </a:r>
            <a:r>
              <a:rPr b="1" lang="en"/>
              <a:t>equal keys appear in the same order</a:t>
            </a:r>
            <a:r>
              <a:rPr lang="en"/>
              <a:t> in sorted output as they appear in the input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do we need stability?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for if we’re sorting by multiple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say we’re asked to sort by “by last name, then by first"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should sort by the first names first, and then sort by the last names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11700" y="3339500"/>
            <a:ext cx="2007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Jennifer Zeng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Katherine Zhou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Chloe Chan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Christine Zhou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606700" y="3339500"/>
            <a:ext cx="2007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Chloe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Jennifer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Christine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hou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Katherine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hou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