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0b9272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0b9272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b9272e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b9272e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b9272e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b9272e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b9272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b9272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b9272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b9272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b9272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0b9272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b9272e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b9272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b9272e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0b9272e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b9272e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b9272e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0b9272e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0b9272e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0b9272e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0b9272e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azhou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1: Introduction to Java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Mystery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mystery2</a:t>
            </a:r>
            <a:r>
              <a:rPr lang="en"/>
              <a:t> returns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inputArray</a:t>
            </a:r>
            <a:r>
              <a:rPr lang="en"/>
              <a:t> = [3, 0, 4, 6, 3].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25" y="1732950"/>
            <a:ext cx="7536125" cy="30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First Program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0" y="1532676"/>
            <a:ext cx="7813376" cy="11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Writing Your First Program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5" y="2032163"/>
            <a:ext cx="7876450" cy="1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Introductions &amp; About Me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Announcements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Worksheet!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&amp; About Me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Christine, 4th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cazhou@berkeley.edu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Feel free to email me!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available to chat one-on-one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love teaching!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my seventh time teaching CS 61B(L) :O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your name, year (interesting fact)?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 0 is out!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 look if you’re new to Java/coding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1 has been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will have time to work on this during lab 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</a:t>
            </a:r>
            <a:r>
              <a:rPr b="1" lang="en"/>
              <a:t>EVERYTHING</a:t>
            </a:r>
            <a:r>
              <a:rPr lang="en"/>
              <a:t>, do not skip steps!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next Friday 2/1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0 out tomorrow, intro to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Lecture is in Zellerbach at 7 PM for tomorrow </a:t>
            </a:r>
            <a:r>
              <a:rPr b="1" lang="en"/>
              <a:t>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Discussion/lab calendars on the website soon (info can be found on Piazza)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Pre-semester survey available, 8 points of EC, do ASAP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office hours this week, will start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tinyurl.com/cz-disc1-sp19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98" y="1060125"/>
            <a:ext cx="3102101" cy="36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232625"/>
            <a:ext cx="49149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661125"/>
            <a:ext cx="3543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537300"/>
            <a:ext cx="55435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25" y="1696675"/>
            <a:ext cx="5971375" cy="3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in English what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mystery</a:t>
            </a:r>
            <a:r>
              <a:rPr lang="en"/>
              <a:t> returns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inputArray</a:t>
            </a:r>
            <a:r>
              <a:rPr lang="en"/>
              <a:t> = [3, 0, 4, 6, 3]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/>
              <a:t> = 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