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28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9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07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A855-22F6-004D-929D-D9760B3EC651}" type="datetimeFigureOut">
              <a:rPr kumimoji="1" lang="ja-JP" altLang="en-US" smtClean="0"/>
              <a:t>17/08/03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C722-1F94-E74F-8AED-DC5FF857F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9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83371" y="424980"/>
            <a:ext cx="2587755" cy="2032381"/>
          </a:xfrm>
          <a:prstGeom prst="rect">
            <a:avLst/>
          </a:prstGeom>
          <a:solidFill>
            <a:srgbClr val="F2DCDB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83371" y="3790704"/>
            <a:ext cx="2587755" cy="2032381"/>
          </a:xfrm>
          <a:prstGeom prst="rect">
            <a:avLst/>
          </a:prstGeom>
          <a:solidFill>
            <a:srgbClr val="F2DCDB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36936" y="4734608"/>
            <a:ext cx="39154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 Tomcat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36936" y="577312"/>
            <a:ext cx="3915421" cy="414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middleman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4173" y="577313"/>
            <a:ext cx="2077963" cy="6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54173" y="1659490"/>
            <a:ext cx="2077963" cy="6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4173" y="2813559"/>
            <a:ext cx="2077963" cy="6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786049" y="2538494"/>
            <a:ext cx="3617195" cy="2060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956926" y="3010288"/>
            <a:ext cx="1488605" cy="143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room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809577" y="3010288"/>
            <a:ext cx="1444552" cy="143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room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786049" y="958952"/>
            <a:ext cx="3617195" cy="1444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service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90085" y="3406470"/>
            <a:ext cx="1184808" cy="3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090085" y="3895956"/>
            <a:ext cx="1184808" cy="3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54173" y="3931682"/>
            <a:ext cx="2077963" cy="6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53881" y="3406470"/>
            <a:ext cx="1184808" cy="3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148068" y="1391081"/>
            <a:ext cx="2893156" cy="885791"/>
          </a:xfrm>
          <a:prstGeom prst="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room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293630" y="1772627"/>
            <a:ext cx="1184808" cy="3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676411" y="1772627"/>
            <a:ext cx="1184808" cy="38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session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54173" y="5049806"/>
            <a:ext cx="2077963" cy="61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Browser</a:t>
            </a:r>
            <a:endParaRPr kumimoji="1" lang="ja-JP" altLang="en-US" dirty="0"/>
          </a:p>
        </p:txBody>
      </p:sp>
      <p:cxnSp>
        <p:nvCxnSpPr>
          <p:cNvPr id="24" name="カギ線コネクタ 23"/>
          <p:cNvCxnSpPr>
            <a:stCxn id="6" idx="3"/>
            <a:endCxn id="19" idx="1"/>
          </p:cNvCxnSpPr>
          <p:nvPr/>
        </p:nvCxnSpPr>
        <p:spPr>
          <a:xfrm>
            <a:off x="2732136" y="882568"/>
            <a:ext cx="3944275" cy="1082176"/>
          </a:xfrm>
          <a:prstGeom prst="bentConnector3">
            <a:avLst>
              <a:gd name="adj1" fmla="val 97687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7" idx="3"/>
            <a:endCxn id="18" idx="1"/>
          </p:cNvCxnSpPr>
          <p:nvPr/>
        </p:nvCxnSpPr>
        <p:spPr>
          <a:xfrm flipV="1">
            <a:off x="2732136" y="1964744"/>
            <a:ext cx="2561494" cy="1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8" idx="3"/>
            <a:endCxn id="16" idx="1"/>
          </p:cNvCxnSpPr>
          <p:nvPr/>
        </p:nvCxnSpPr>
        <p:spPr>
          <a:xfrm>
            <a:off x="2732136" y="3118814"/>
            <a:ext cx="4221745" cy="479773"/>
          </a:xfrm>
          <a:prstGeom prst="bentConnector3">
            <a:avLst>
              <a:gd name="adj1" fmla="val 9114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5" idx="3"/>
            <a:endCxn id="13" idx="1"/>
          </p:cNvCxnSpPr>
          <p:nvPr/>
        </p:nvCxnSpPr>
        <p:spPr>
          <a:xfrm flipV="1">
            <a:off x="2732136" y="3598587"/>
            <a:ext cx="2357949" cy="638350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0" idx="3"/>
            <a:endCxn id="14" idx="1"/>
          </p:cNvCxnSpPr>
          <p:nvPr/>
        </p:nvCxnSpPr>
        <p:spPr>
          <a:xfrm flipV="1">
            <a:off x="2732136" y="4088073"/>
            <a:ext cx="2357949" cy="1266988"/>
          </a:xfrm>
          <a:prstGeom prst="bentConnector3">
            <a:avLst>
              <a:gd name="adj1" fmla="val 6468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23473" y="6042542"/>
            <a:ext cx="172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Client-side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70538" y="6042542"/>
            <a:ext cx="1819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Server-side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2185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</Words>
  <Application>Microsoft Macintosh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Takao Nakaguchi</dc:creator>
  <cp:lastModifiedBy>Takao Nakaguchi</cp:lastModifiedBy>
  <cp:revision>5</cp:revision>
  <dcterms:created xsi:type="dcterms:W3CDTF">2017-07-28T03:29:02Z</dcterms:created>
  <dcterms:modified xsi:type="dcterms:W3CDTF">2017-08-03T02:20:54Z</dcterms:modified>
</cp:coreProperties>
</file>