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5" r:id="rId13"/>
    <p:sldId id="294" r:id="rId14"/>
    <p:sldId id="296" r:id="rId15"/>
    <p:sldId id="297" r:id="rId16"/>
    <p:sldId id="298" r:id="rId17"/>
    <p:sldId id="273" r:id="rId18"/>
    <p:sldId id="263" r:id="rId1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0E9"/>
    <a:srgbClr val="FBE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2C7045FE-101B-47C9-B9D6-6AA3F813C4D1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BEE3CD-D275-4ADE-BCF3-7F9D05AB3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7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232A07A-6277-4ABF-96E2-EF21B8FE77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3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E1279-A9C1-4A9A-A724-CD5A39AC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45502-2975-459E-B159-18750EAAD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4B1D5-D305-4961-BF44-681A3126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F3F7-917A-4D3A-A169-3776BBE26E9A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82B29-4AE6-48D6-BCA6-4B5939BE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63D5E-5CE3-43ED-B171-4257B469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A1D7-3F5C-4186-8FA7-8A3E5829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A39D1E-DFAE-4E28-B611-DD4ED2325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D98078-FEB1-4B1D-A99F-6A201A0CA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B9F3D-BFEA-4BFE-BDBA-99ED699F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F3F7-917A-4D3A-A169-3776BBE26E9A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7F06A-4919-426C-A375-4A2C5D66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3A8FA-BCB6-4385-BCC9-249CD2FB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A1D7-3F5C-4186-8FA7-8A3E5829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2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CE470-BAC1-48C1-B030-B0386441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C589D-18DC-4365-AFDD-93665275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50E69-ACE2-42C1-B2E8-70CFB48A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F3F7-917A-4D3A-A169-3776BBE26E9A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8AA64-7424-4477-9022-7DDEBC7F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E8495-272F-4354-B999-FE035A89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A1D7-3F5C-4186-8FA7-8A3E5829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5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A010E-E615-4E15-9598-5112EE90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8275C-21B8-48F4-85D0-2CA2C91E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D53B5-20A8-4F30-9CF0-89769A9B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F3F7-917A-4D3A-A169-3776BBE26E9A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37A02-A1B0-4FCD-8628-2057968D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0AA4C-4E48-439F-ACC5-3A35C4F1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A1D7-3F5C-4186-8FA7-8A3E5829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7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D234D-5ED4-401D-B254-4E757DBA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76ABF-3902-4028-BF6B-A8CA3D3CE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1F5FE-41D5-47BE-8DDE-8712D25F9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B5C18-18C9-4D4A-8B83-A04A2F3D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F3F7-917A-4D3A-A169-3776BBE26E9A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AE6DC-0621-4D9C-9C8E-A5D7BE7E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51437-12C4-4E11-9F23-7BC2259F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A1D7-3F5C-4186-8FA7-8A3E5829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5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8EA27-6EF2-47BB-A64A-B969EAA1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E9020-361F-4CAB-B07D-25CD2D17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0C533-BC38-460B-8C6F-E1943F815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323F0A-509A-4230-AD86-07E27EC5B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955317-122A-46FC-B89E-D0D1CA90A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19F970-0362-4E27-9EAA-204A8C82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F3F7-917A-4D3A-A169-3776BBE26E9A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4AE83C-792E-48B3-9DF5-2133111C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34718F-DDCA-44D9-87E7-7C481FA7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A1D7-3F5C-4186-8FA7-8A3E5829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81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B379-8A40-4611-A739-BFE6E7E5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31CD9-BCD8-4B32-BE50-9A7C69C7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F3F7-917A-4D3A-A169-3776BBE26E9A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A68C56-5AD3-4F35-81C7-605EF7F8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7A24A2-6AFF-4144-B479-31AD92E9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A1D7-3F5C-4186-8FA7-8A3E5829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3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70C5B7-F28F-4453-9A36-89620CE3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F3F7-917A-4D3A-A169-3776BBE26E9A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F5E5EF-F07D-45EF-95F3-BB126545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799F4-7B91-46AE-B731-088A49F2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A1D7-3F5C-4186-8FA7-8A3E5829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0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1E1CB-8B70-410A-AED8-71EFB14F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4D698-2EAD-4C61-8E53-2122083D2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110B0-AD67-40E4-964B-95A5668CD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F425D-C48E-4C69-8A1F-B2473DEA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F3F7-917A-4D3A-A169-3776BBE26E9A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D68F3-435A-4739-85A7-F6AEA78B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EC05D-4555-4DCB-BFB0-E2AF3351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A1D7-3F5C-4186-8FA7-8A3E5829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A5E7B-F154-4B3E-AE44-1B8D3184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9C1BBD-CCCE-4299-AA04-E557E26F3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D53765-EF53-4D69-AF23-FB16C5755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180D4-5824-4735-85CD-72A20C9E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F3F7-917A-4D3A-A169-3776BBE26E9A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A7DD6-5418-49DC-BB7E-21421726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B6CA5-A396-4759-9F69-EABA2F6B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A1D7-3F5C-4186-8FA7-8A3E5829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8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30326B-2973-4CBF-81FA-81D17B7A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29C12-85D5-44F9-BD65-A422A610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A6C89-4EF4-4615-BD77-A95BB2FE1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4F3F7-917A-4D3A-A169-3776BBE26E9A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08240-A9C6-495D-9F28-BB9C18D8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F6A8F-EC26-42A6-BBE9-BFCD26E68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A1D7-3F5C-4186-8FA7-8A3E58297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0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45B2AC1-7CB3-4B2B-BAD9-9B34C2016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4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056FFE-59FA-4E1F-AD75-F03194F29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3ED2D-6510-4F35-94DF-63479DD4F0AF}"/>
              </a:ext>
            </a:extLst>
          </p:cNvPr>
          <p:cNvSpPr txBox="1"/>
          <p:nvPr/>
        </p:nvSpPr>
        <p:spPr>
          <a:xfrm>
            <a:off x="1418116" y="2803491"/>
            <a:ext cx="4685898" cy="332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2200" dirty="0"/>
              <a:t>용량 </a:t>
            </a:r>
            <a:r>
              <a:rPr lang="en-US" altLang="ko-KR" sz="2200" dirty="0"/>
              <a:t>: 40g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200" dirty="0"/>
              <a:t>소비자 가격 </a:t>
            </a:r>
            <a:r>
              <a:rPr lang="en-US" altLang="ko-KR" sz="2200" dirty="0"/>
              <a:t>: 130,000</a:t>
            </a:r>
            <a:r>
              <a:rPr lang="ko-KR" altLang="en-US" sz="2200" dirty="0"/>
              <a:t>원</a:t>
            </a:r>
            <a:endParaRPr lang="en-US" altLang="ko-KR" sz="22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2200" dirty="0"/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latin typeface="+mj-ea"/>
                <a:ea typeface="+mj-ea"/>
              </a:rPr>
              <a:t>제품 특징</a:t>
            </a:r>
            <a:endParaRPr lang="en-US" altLang="ko-KR" sz="2200" b="1" dirty="0">
              <a:latin typeface="+mj-ea"/>
              <a:ea typeface="+mj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강력한 항산화 성분 ‘</a:t>
            </a:r>
            <a:r>
              <a:rPr lang="ko-KR" altLang="en-US" sz="1500" dirty="0" err="1"/>
              <a:t>풀러린</a:t>
            </a:r>
            <a:r>
              <a:rPr lang="ko-KR" altLang="en-US" sz="1500" dirty="0"/>
              <a:t>‘ 함유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캡슐 제형 크림으로 영양성분 안정화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고 보습 고 영양 크림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수분 개선 및 </a:t>
            </a:r>
            <a:r>
              <a:rPr lang="en-US" altLang="ko-KR" sz="1500" dirty="0"/>
              <a:t>24</a:t>
            </a:r>
            <a:r>
              <a:rPr lang="ko-KR" altLang="en-US" sz="1500" dirty="0"/>
              <a:t>시간 수분 지속 효과 테스트 완료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미백</a:t>
            </a:r>
            <a:r>
              <a:rPr lang="en-US" altLang="ko-KR" sz="1500" dirty="0"/>
              <a:t>, </a:t>
            </a:r>
            <a:r>
              <a:rPr lang="ko-KR" altLang="en-US" sz="1500" dirty="0"/>
              <a:t>주름개선 이중 기능성 화장품</a:t>
            </a:r>
          </a:p>
        </p:txBody>
      </p:sp>
    </p:spTree>
    <p:extLst>
      <p:ext uri="{BB962C8B-B14F-4D97-AF65-F5344CB8AC3E}">
        <p14:creationId xmlns:p14="http://schemas.microsoft.com/office/powerpoint/2010/main" val="36309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EF6ABF-472D-46C7-BB88-17046D074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3ED2D-6510-4F35-94DF-63479DD4F0AF}"/>
              </a:ext>
            </a:extLst>
          </p:cNvPr>
          <p:cNvSpPr txBox="1"/>
          <p:nvPr/>
        </p:nvSpPr>
        <p:spPr>
          <a:xfrm>
            <a:off x="1418117" y="2803491"/>
            <a:ext cx="4677884" cy="332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30ml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200" dirty="0"/>
              <a:t>소비자 가격 </a:t>
            </a:r>
            <a:r>
              <a:rPr lang="en-US" altLang="ko-KR" sz="2200" dirty="0"/>
              <a:t>: 77,000 </a:t>
            </a:r>
            <a:r>
              <a:rPr lang="ko-KR" altLang="en-US" sz="2200" dirty="0"/>
              <a:t>원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200" dirty="0"/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latin typeface="+mj-ea"/>
                <a:ea typeface="+mj-ea"/>
              </a:rPr>
              <a:t>제품 특징</a:t>
            </a:r>
            <a:endParaRPr lang="en-US" altLang="ko-KR" sz="2200" b="1" dirty="0">
              <a:latin typeface="+mj-ea"/>
              <a:ea typeface="+mj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강력한 항산화 성분 ‘</a:t>
            </a:r>
            <a:r>
              <a:rPr lang="ko-KR" altLang="en-US" sz="1500" dirty="0" err="1"/>
              <a:t>풀러린</a:t>
            </a:r>
            <a:r>
              <a:rPr lang="ko-KR" altLang="en-US" sz="1500" dirty="0"/>
              <a:t>‘ 함유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오로라 빛 펄 함유로 즉각 피부 </a:t>
            </a:r>
            <a:r>
              <a:rPr lang="ko-KR" altLang="en-US" sz="1500" dirty="0" err="1"/>
              <a:t>톤업</a:t>
            </a:r>
            <a:r>
              <a:rPr lang="ko-KR" altLang="en-US" sz="1500" dirty="0"/>
              <a:t>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쇠비름</a:t>
            </a:r>
            <a:r>
              <a:rPr lang="ko-KR" altLang="en-US" sz="1500" dirty="0"/>
              <a:t> 추출물</a:t>
            </a:r>
            <a:r>
              <a:rPr lang="en-US" altLang="ko-KR" sz="1500" dirty="0"/>
              <a:t>, </a:t>
            </a:r>
            <a:r>
              <a:rPr lang="ko-KR" altLang="en-US" sz="1500" dirty="0"/>
              <a:t>파파야 열매 추출물</a:t>
            </a:r>
            <a:r>
              <a:rPr lang="en-US" altLang="ko-KR" sz="1500" dirty="0"/>
              <a:t>, </a:t>
            </a:r>
            <a:r>
              <a:rPr lang="ko-KR" altLang="en-US" sz="1500" dirty="0"/>
              <a:t>꿀 추출물 등 다양한 피부 영양 성분 함유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시원한 수분감이 느껴지는 피부 수분 장벽 </a:t>
            </a:r>
            <a:r>
              <a:rPr lang="ko-KR" altLang="en-US" sz="1500" dirty="0" err="1"/>
              <a:t>세럼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3165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EF6ABF-472D-46C7-BB88-17046D074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3ED2D-6510-4F35-94DF-63479DD4F0AF}"/>
              </a:ext>
            </a:extLst>
          </p:cNvPr>
          <p:cNvSpPr txBox="1"/>
          <p:nvPr/>
        </p:nvSpPr>
        <p:spPr>
          <a:xfrm>
            <a:off x="1418117" y="2803491"/>
            <a:ext cx="4677884" cy="392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50g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200" dirty="0"/>
              <a:t>소비자 가격 </a:t>
            </a:r>
            <a:r>
              <a:rPr lang="en-US" altLang="ko-KR" sz="2200" dirty="0"/>
              <a:t>: 30,000 </a:t>
            </a:r>
            <a:r>
              <a:rPr lang="ko-KR" altLang="en-US" sz="2200" dirty="0"/>
              <a:t>원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200" dirty="0"/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latin typeface="+mj-ea"/>
                <a:ea typeface="+mj-ea"/>
              </a:rPr>
              <a:t>제품 특징</a:t>
            </a:r>
            <a:endParaRPr lang="en-US" altLang="ko-KR" sz="2200" b="1" dirty="0">
              <a:latin typeface="+mj-ea"/>
              <a:ea typeface="+mj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민감피부도 사용 가능한 데일리 </a:t>
            </a:r>
            <a:r>
              <a:rPr lang="ko-KR" altLang="en-US" sz="1500" dirty="0" err="1"/>
              <a:t>고보습</a:t>
            </a:r>
            <a:r>
              <a:rPr lang="ko-KR" altLang="en-US" sz="1500" dirty="0"/>
              <a:t> 장벽크림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피부보습 </a:t>
            </a:r>
            <a:r>
              <a:rPr lang="en-US" altLang="ko-KR" sz="1500" dirty="0"/>
              <a:t>110% </a:t>
            </a:r>
            <a:r>
              <a:rPr lang="ko-KR" altLang="en-US" sz="1500" dirty="0"/>
              <a:t>개선</a:t>
            </a:r>
            <a:r>
              <a:rPr lang="en-US" altLang="ko-KR" sz="1500" dirty="0"/>
              <a:t>, </a:t>
            </a:r>
            <a:r>
              <a:rPr lang="ko-KR" altLang="en-US" sz="1500" dirty="0"/>
              <a:t>피부장벽 </a:t>
            </a:r>
            <a:r>
              <a:rPr lang="en-US" altLang="ko-KR" sz="1500" dirty="0"/>
              <a:t>82% </a:t>
            </a:r>
            <a:r>
              <a:rPr lang="ko-KR" altLang="en-US" sz="1500" dirty="0"/>
              <a:t>개선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세라마이드</a:t>
            </a:r>
            <a:r>
              <a:rPr lang="ko-KR" altLang="en-US" sz="1500" dirty="0"/>
              <a:t> 복합체 캡슐로 피부 흡수율 </a:t>
            </a:r>
            <a:r>
              <a:rPr lang="en-US" altLang="ko-KR" sz="1500" dirty="0"/>
              <a:t>UP</a:t>
            </a:r>
            <a:endParaRPr lang="ko-KR" altLang="en-US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병풀추출물</a:t>
            </a:r>
            <a:r>
              <a:rPr lang="ko-KR" altLang="en-US" sz="1500" dirty="0"/>
              <a:t> </a:t>
            </a:r>
            <a:r>
              <a:rPr lang="en-US" altLang="ko-KR" sz="1500" dirty="0"/>
              <a:t>68% </a:t>
            </a:r>
            <a:r>
              <a:rPr lang="ko-KR" altLang="en-US" sz="1500" dirty="0"/>
              <a:t>함유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판테놀</a:t>
            </a:r>
            <a:r>
              <a:rPr lang="ko-KR" altLang="en-US" sz="1500" dirty="0"/>
              <a:t> 함유 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끈적이지 않은 가벼운 </a:t>
            </a:r>
            <a:r>
              <a:rPr lang="ko-KR" altLang="en-US" sz="1500" dirty="0" err="1"/>
              <a:t>사용감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3957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D203D57-B8DD-4502-8A18-70F390086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3ED2D-6510-4F35-94DF-63479DD4F0AF}"/>
              </a:ext>
            </a:extLst>
          </p:cNvPr>
          <p:cNvSpPr txBox="1"/>
          <p:nvPr/>
        </p:nvSpPr>
        <p:spPr>
          <a:xfrm>
            <a:off x="1418117" y="2803491"/>
            <a:ext cx="4677884" cy="4220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5</a:t>
            </a:r>
            <a:r>
              <a:rPr lang="ko-KR" altLang="en-US" sz="2200" dirty="0"/>
              <a:t>개입</a:t>
            </a:r>
            <a:r>
              <a:rPr lang="en-US" altLang="ko-KR" sz="2200" dirty="0"/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200" dirty="0"/>
              <a:t>소비자 가격 </a:t>
            </a:r>
            <a:r>
              <a:rPr lang="en-US" altLang="ko-KR" sz="2200" dirty="0"/>
              <a:t>: 20,000 </a:t>
            </a:r>
            <a:r>
              <a:rPr lang="ko-KR" altLang="en-US" sz="2200" dirty="0"/>
              <a:t>원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200" dirty="0"/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latin typeface="+mj-ea"/>
                <a:ea typeface="+mj-ea"/>
              </a:rPr>
              <a:t>제품 특징</a:t>
            </a:r>
            <a:endParaRPr lang="en-US" altLang="ko-KR" sz="2200" b="1" dirty="0">
              <a:latin typeface="+mj-ea"/>
              <a:ea typeface="+mj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진정과 보습에 탁월한 </a:t>
            </a:r>
            <a:r>
              <a:rPr lang="ko-KR" altLang="en-US" sz="1500" dirty="0" err="1"/>
              <a:t>시카</a:t>
            </a:r>
            <a:r>
              <a:rPr lang="ko-KR" altLang="en-US" sz="1500" dirty="0"/>
              <a:t> 에센스 듬뿍 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임상 테스트 완료 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피부 장벽 </a:t>
            </a:r>
            <a:r>
              <a:rPr lang="en-US" altLang="ko-KR" sz="1500" dirty="0"/>
              <a:t>26% </a:t>
            </a:r>
            <a:r>
              <a:rPr lang="ko-KR" altLang="en-US" sz="1500" dirty="0"/>
              <a:t>개선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피부 진정 </a:t>
            </a:r>
            <a:r>
              <a:rPr lang="en-US" altLang="ko-KR" sz="1500" dirty="0"/>
              <a:t>13% </a:t>
            </a:r>
            <a:r>
              <a:rPr lang="ko-KR" altLang="en-US" sz="1500" dirty="0"/>
              <a:t>개선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피부 속 보습 </a:t>
            </a:r>
            <a:r>
              <a:rPr lang="en-US" altLang="ko-KR" sz="1500" dirty="0"/>
              <a:t>8% </a:t>
            </a:r>
            <a:r>
              <a:rPr lang="ko-KR" altLang="en-US" sz="1500" dirty="0"/>
              <a:t>개선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어성초와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병풀추출물</a:t>
            </a:r>
            <a:r>
              <a:rPr lang="ko-KR" altLang="en-US" sz="1500" dirty="0"/>
              <a:t> 성분으로 빠르게 피부 진정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베타인과 </a:t>
            </a:r>
            <a:r>
              <a:rPr lang="ko-KR" altLang="en-US" sz="1500" dirty="0" err="1"/>
              <a:t>판테놀로</a:t>
            </a:r>
            <a:r>
              <a:rPr lang="ko-KR" altLang="en-US" sz="1500" dirty="0"/>
              <a:t> 피부 보습 충전</a:t>
            </a:r>
            <a:endParaRPr lang="en-US" altLang="ko-KR" sz="1500" dirty="0"/>
          </a:p>
          <a:p>
            <a:pPr>
              <a:lnSpc>
                <a:spcPct val="130000"/>
              </a:lnSpc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93848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3AF8575-9432-4F43-93E2-D04FBC79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3ED2D-6510-4F35-94DF-63479DD4F0AF}"/>
              </a:ext>
            </a:extLst>
          </p:cNvPr>
          <p:cNvSpPr txBox="1"/>
          <p:nvPr/>
        </p:nvSpPr>
        <p:spPr>
          <a:xfrm>
            <a:off x="1418117" y="2803491"/>
            <a:ext cx="4677884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5</a:t>
            </a:r>
            <a:r>
              <a:rPr lang="ko-KR" altLang="en-US" sz="2200" dirty="0"/>
              <a:t>개입</a:t>
            </a:r>
            <a:r>
              <a:rPr lang="en-US" altLang="ko-KR" sz="2200" dirty="0"/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200" dirty="0"/>
              <a:t>소비자 가격 </a:t>
            </a:r>
            <a:r>
              <a:rPr lang="en-US" altLang="ko-KR" sz="2200" dirty="0"/>
              <a:t>: 20,000 </a:t>
            </a:r>
            <a:r>
              <a:rPr lang="ko-KR" altLang="en-US" sz="2200" dirty="0"/>
              <a:t>원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200" dirty="0"/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latin typeface="+mj-ea"/>
                <a:ea typeface="+mj-ea"/>
              </a:rPr>
              <a:t>제품 특징</a:t>
            </a:r>
            <a:endParaRPr lang="en-US" altLang="ko-KR" sz="2200" b="1" dirty="0">
              <a:latin typeface="+mj-ea"/>
              <a:ea typeface="+mj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피부 생기를 위한 비타민 에센스 듬뿍 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임상 테스트 완료 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피부 밝기 개선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속 보습 개선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판테놀로</a:t>
            </a:r>
            <a:r>
              <a:rPr lang="ko-KR" altLang="en-US" sz="1500" dirty="0"/>
              <a:t> 비타민 </a:t>
            </a:r>
            <a:r>
              <a:rPr lang="en-US" altLang="ko-KR" sz="1500" dirty="0"/>
              <a:t>B5 </a:t>
            </a:r>
            <a:r>
              <a:rPr lang="ko-KR" altLang="en-US" sz="1500" dirty="0"/>
              <a:t>케어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나이아신아마이드로</a:t>
            </a:r>
            <a:r>
              <a:rPr lang="ko-KR" altLang="en-US" sz="1500" dirty="0"/>
              <a:t> 피부를 환하게</a:t>
            </a:r>
            <a:r>
              <a:rPr lang="en-US" altLang="ko-KR" sz="1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907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95384C-3EB8-4A6B-81C9-8C503B821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3ED2D-6510-4F35-94DF-63479DD4F0AF}"/>
              </a:ext>
            </a:extLst>
          </p:cNvPr>
          <p:cNvSpPr txBox="1"/>
          <p:nvPr/>
        </p:nvSpPr>
        <p:spPr>
          <a:xfrm>
            <a:off x="1418117" y="2803491"/>
            <a:ext cx="4677884" cy="392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5</a:t>
            </a:r>
            <a:r>
              <a:rPr lang="ko-KR" altLang="en-US" sz="2200" dirty="0"/>
              <a:t>개입</a:t>
            </a:r>
            <a:r>
              <a:rPr lang="en-US" altLang="ko-KR" sz="2200" dirty="0"/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200" dirty="0"/>
              <a:t>소비자 가격 </a:t>
            </a:r>
            <a:r>
              <a:rPr lang="en-US" altLang="ko-KR" sz="2200" dirty="0"/>
              <a:t>: 20,000 </a:t>
            </a:r>
            <a:r>
              <a:rPr lang="ko-KR" altLang="en-US" sz="2200" dirty="0"/>
              <a:t>원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200" dirty="0"/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latin typeface="+mj-ea"/>
                <a:ea typeface="+mj-ea"/>
              </a:rPr>
              <a:t>제품 특징</a:t>
            </a:r>
            <a:endParaRPr lang="en-US" altLang="ko-KR" sz="2200" b="1" dirty="0">
              <a:latin typeface="+mj-ea"/>
              <a:ea typeface="+mj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피부 영양을 위한 </a:t>
            </a:r>
            <a:r>
              <a:rPr lang="ko-KR" altLang="en-US" sz="1500" dirty="0" err="1"/>
              <a:t>마누카</a:t>
            </a:r>
            <a:r>
              <a:rPr lang="ko-KR" altLang="en-US" sz="1500" dirty="0"/>
              <a:t> 허니 에센스 듬뿍 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임상 테스트 완료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피부 속 보습 개선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피부 겉 보습 개선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세라마이드로</a:t>
            </a:r>
            <a:r>
              <a:rPr lang="ko-KR" altLang="en-US" sz="1500" dirty="0"/>
              <a:t> 피부 장벽 강화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스쿠알란으로</a:t>
            </a:r>
            <a:r>
              <a:rPr lang="ko-KR" altLang="en-US" sz="1500" dirty="0"/>
              <a:t> 피부 수분 보호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꿀추출물로 피부 영양 케어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38143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23A3D50-B683-4CCB-8563-69060D233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3ED2D-6510-4F35-94DF-63479DD4F0AF}"/>
              </a:ext>
            </a:extLst>
          </p:cNvPr>
          <p:cNvSpPr txBox="1"/>
          <p:nvPr/>
        </p:nvSpPr>
        <p:spPr>
          <a:xfrm>
            <a:off x="1418117" y="2803491"/>
            <a:ext cx="4677884" cy="392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5</a:t>
            </a:r>
            <a:r>
              <a:rPr lang="ko-KR" altLang="en-US" sz="2200" dirty="0"/>
              <a:t>개입</a:t>
            </a:r>
            <a:r>
              <a:rPr lang="en-US" altLang="ko-KR" sz="2200" dirty="0"/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200" dirty="0"/>
              <a:t>소비자 가격 </a:t>
            </a:r>
            <a:r>
              <a:rPr lang="en-US" altLang="ko-KR" sz="2200" dirty="0"/>
              <a:t>: 20,000 </a:t>
            </a:r>
            <a:r>
              <a:rPr lang="ko-KR" altLang="en-US" sz="2200" dirty="0"/>
              <a:t>원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200" dirty="0"/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latin typeface="+mj-ea"/>
                <a:ea typeface="+mj-ea"/>
              </a:rPr>
              <a:t>제품 특징</a:t>
            </a:r>
            <a:endParaRPr lang="en-US" altLang="ko-KR" sz="2200" b="1" dirty="0">
              <a:latin typeface="+mj-ea"/>
              <a:ea typeface="+mj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탄력 있는 피부를 위한 단백질 에센스 듬뿍 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임상 테스트 완료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피부 탄력 개선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피부 속 보습 개선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세라마이드로</a:t>
            </a:r>
            <a:r>
              <a:rPr lang="ko-KR" altLang="en-US" sz="1500" dirty="0"/>
              <a:t> 피부 장벽 강화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스쿠알란으로</a:t>
            </a:r>
            <a:r>
              <a:rPr lang="ko-KR" altLang="en-US" sz="1500" dirty="0"/>
              <a:t> 피부 수분 보호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실크 아미노산으로 피부 탄력 케어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80840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4C3588-9087-486C-BF1B-EB337DA0C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B758465-45D9-460D-A898-8DAB5DA68F26}"/>
              </a:ext>
            </a:extLst>
          </p:cNvPr>
          <p:cNvSpPr/>
          <p:nvPr/>
        </p:nvSpPr>
        <p:spPr>
          <a:xfrm>
            <a:off x="1034981" y="2498874"/>
            <a:ext cx="3849189" cy="6546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현재 보유 제품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6430278-9054-4315-9EC4-85CD99046C24}"/>
              </a:ext>
            </a:extLst>
          </p:cNvPr>
          <p:cNvSpPr/>
          <p:nvPr/>
        </p:nvSpPr>
        <p:spPr>
          <a:xfrm>
            <a:off x="7038464" y="2498874"/>
            <a:ext cx="3849189" cy="65463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출시 예정 제품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EE78B01-F5CA-4913-B084-0B0660038A05}"/>
              </a:ext>
            </a:extLst>
          </p:cNvPr>
          <p:cNvSpPr/>
          <p:nvPr/>
        </p:nvSpPr>
        <p:spPr>
          <a:xfrm>
            <a:off x="1034981" y="3265048"/>
            <a:ext cx="3849189" cy="6546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클렌징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B32C30A-C337-4B2B-9A42-E15748CFB87C}"/>
              </a:ext>
            </a:extLst>
          </p:cNvPr>
          <p:cNvSpPr/>
          <p:nvPr/>
        </p:nvSpPr>
        <p:spPr>
          <a:xfrm>
            <a:off x="1034980" y="4031221"/>
            <a:ext cx="3849189" cy="6546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크림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3F568F8-250D-412C-B38B-B239C6834C78}"/>
              </a:ext>
            </a:extLst>
          </p:cNvPr>
          <p:cNvSpPr/>
          <p:nvPr/>
        </p:nvSpPr>
        <p:spPr>
          <a:xfrm>
            <a:off x="1034980" y="4797394"/>
            <a:ext cx="3849189" cy="6546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세럼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8AC8DE-972B-44B7-843D-A56BE727A645}"/>
              </a:ext>
            </a:extLst>
          </p:cNvPr>
          <p:cNvSpPr/>
          <p:nvPr/>
        </p:nvSpPr>
        <p:spPr>
          <a:xfrm>
            <a:off x="1034980" y="5563567"/>
            <a:ext cx="3849189" cy="6546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마스크팩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8278909-B40A-42DD-BCA7-20082D33FCF6}"/>
              </a:ext>
            </a:extLst>
          </p:cNvPr>
          <p:cNvSpPr/>
          <p:nvPr/>
        </p:nvSpPr>
        <p:spPr>
          <a:xfrm>
            <a:off x="7038464" y="3265048"/>
            <a:ext cx="3849189" cy="6546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토너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55573BA-A886-47C5-9598-7FA263A26505}"/>
              </a:ext>
            </a:extLst>
          </p:cNvPr>
          <p:cNvSpPr/>
          <p:nvPr/>
        </p:nvSpPr>
        <p:spPr>
          <a:xfrm>
            <a:off x="7038463" y="4031221"/>
            <a:ext cx="3849189" cy="6546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세럼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E4063FE-3730-4788-A3CF-E2B3E589488B}"/>
              </a:ext>
            </a:extLst>
          </p:cNvPr>
          <p:cNvSpPr/>
          <p:nvPr/>
        </p:nvSpPr>
        <p:spPr>
          <a:xfrm>
            <a:off x="7038463" y="4797394"/>
            <a:ext cx="3849189" cy="6546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악건성</a:t>
            </a:r>
            <a:r>
              <a:rPr lang="ko-KR" altLang="en-US" sz="1400" dirty="0">
                <a:solidFill>
                  <a:schemeClr val="tx1"/>
                </a:solidFill>
              </a:rPr>
              <a:t> 보습크림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75F79A-3DDC-4490-9137-B2897EADB481}"/>
              </a:ext>
            </a:extLst>
          </p:cNvPr>
          <p:cNvSpPr/>
          <p:nvPr/>
        </p:nvSpPr>
        <p:spPr>
          <a:xfrm>
            <a:off x="7038463" y="5563567"/>
            <a:ext cx="3849189" cy="6546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클렌징</a:t>
            </a:r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6EFD5D00-95EB-4CFF-8D52-F61899BCA811}"/>
              </a:ext>
            </a:extLst>
          </p:cNvPr>
          <p:cNvSpPr/>
          <p:nvPr/>
        </p:nvSpPr>
        <p:spPr>
          <a:xfrm>
            <a:off x="5240739" y="4031221"/>
            <a:ext cx="1441154" cy="713843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060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A81745-716F-4D01-8DE5-1B6C7A19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8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3A7B9C-F888-419E-B3F7-15D51A55D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6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29C0A64-EEF5-4D68-A405-48E778E96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7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A50C0F-EFDF-4612-8D90-FA4979B58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5B6215-DC35-4C0A-8974-8B7DD119F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730588-1E54-475A-891A-8ED3561CE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9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E56854-8749-41B3-9D36-6214FED38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3ED2D-6510-4F35-94DF-63479DD4F0AF}"/>
              </a:ext>
            </a:extLst>
          </p:cNvPr>
          <p:cNvSpPr txBox="1"/>
          <p:nvPr/>
        </p:nvSpPr>
        <p:spPr>
          <a:xfrm>
            <a:off x="1418116" y="2803491"/>
            <a:ext cx="4134465" cy="3020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2200" dirty="0"/>
              <a:t>용량 </a:t>
            </a:r>
            <a:r>
              <a:rPr lang="en-US" altLang="ko-KR" sz="2200" dirty="0"/>
              <a:t>: 50g</a:t>
            </a:r>
          </a:p>
          <a:p>
            <a:pPr>
              <a:lnSpc>
                <a:spcPct val="130000"/>
              </a:lnSpc>
            </a:pPr>
            <a:r>
              <a:rPr lang="ko-KR" altLang="en-US" sz="2200" dirty="0"/>
              <a:t>소비자 가격 </a:t>
            </a:r>
            <a:r>
              <a:rPr lang="en-US" altLang="ko-KR" sz="2200" dirty="0"/>
              <a:t>: 19,300</a:t>
            </a:r>
            <a:r>
              <a:rPr lang="ko-KR" altLang="en-US" sz="2200" dirty="0"/>
              <a:t>원</a:t>
            </a:r>
            <a:endParaRPr lang="en-US" altLang="ko-KR" sz="2200" dirty="0"/>
          </a:p>
          <a:p>
            <a:pPr>
              <a:lnSpc>
                <a:spcPct val="130000"/>
              </a:lnSpc>
            </a:pPr>
            <a:endParaRPr lang="en-US" altLang="ko-KR" sz="2200" dirty="0"/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latin typeface="+mj-ea"/>
                <a:ea typeface="+mj-ea"/>
              </a:rPr>
              <a:t>제품 특징</a:t>
            </a:r>
            <a:endParaRPr lang="en-US" altLang="ko-KR" sz="2200" b="1" dirty="0">
              <a:latin typeface="+mj-ea"/>
              <a:ea typeface="+mj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항산화 효능을 가진 홍삼 파우더 </a:t>
            </a:r>
            <a:r>
              <a:rPr lang="en-US" altLang="ko-KR" sz="1500" dirty="0"/>
              <a:t>10% </a:t>
            </a:r>
            <a:r>
              <a:rPr lang="ko-KR" altLang="en-US" sz="1500" dirty="0"/>
              <a:t>함유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향료</a:t>
            </a:r>
            <a:r>
              <a:rPr lang="en-US" altLang="ko-KR" sz="1500" dirty="0"/>
              <a:t>, </a:t>
            </a:r>
            <a:r>
              <a:rPr lang="ko-KR" altLang="en-US" sz="1500" dirty="0"/>
              <a:t>색소</a:t>
            </a:r>
            <a:r>
              <a:rPr lang="en-US" altLang="ko-KR" sz="1500" dirty="0"/>
              <a:t>, </a:t>
            </a:r>
            <a:r>
              <a:rPr lang="ko-KR" altLang="en-US" sz="1500" dirty="0"/>
              <a:t>방부제 </a:t>
            </a:r>
            <a:r>
              <a:rPr lang="en-US" altLang="ko-KR" sz="1500" dirty="0"/>
              <a:t>Free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pH 5.9 </a:t>
            </a:r>
            <a:r>
              <a:rPr lang="ko-KR" altLang="en-US" sz="1500" dirty="0"/>
              <a:t>피부 친화적 약산성 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식물성 효소 </a:t>
            </a:r>
            <a:r>
              <a:rPr lang="ko-KR" altLang="en-US" sz="1500" dirty="0" err="1"/>
              <a:t>파파인</a:t>
            </a:r>
            <a:r>
              <a:rPr lang="ko-KR" altLang="en-US" sz="1500" dirty="0"/>
              <a:t> 함유</a:t>
            </a:r>
            <a:r>
              <a:rPr lang="en-US" altLang="ko-KR" sz="1500" dirty="0"/>
              <a:t>, </a:t>
            </a:r>
            <a:r>
              <a:rPr lang="ko-KR" altLang="en-US" sz="1500" dirty="0"/>
              <a:t>각질 케어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8612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678824-996E-42BA-9551-ECA88050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3ED2D-6510-4F35-94DF-63479DD4F0AF}"/>
              </a:ext>
            </a:extLst>
          </p:cNvPr>
          <p:cNvSpPr txBox="1"/>
          <p:nvPr/>
        </p:nvSpPr>
        <p:spPr>
          <a:xfrm>
            <a:off x="1418116" y="2803491"/>
            <a:ext cx="4314001" cy="332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2200" dirty="0"/>
              <a:t>용량 </a:t>
            </a:r>
            <a:r>
              <a:rPr lang="en-US" altLang="ko-KR" sz="2200" dirty="0"/>
              <a:t>: 100ml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200" dirty="0"/>
              <a:t>소비자 가격 </a:t>
            </a:r>
            <a:r>
              <a:rPr lang="en-US" altLang="ko-KR" sz="2200" dirty="0"/>
              <a:t>: 13,300</a:t>
            </a:r>
            <a:r>
              <a:rPr lang="ko-KR" altLang="en-US" sz="2200" dirty="0"/>
              <a:t>원</a:t>
            </a:r>
          </a:p>
          <a:p>
            <a:pPr>
              <a:lnSpc>
                <a:spcPct val="130000"/>
              </a:lnSpc>
            </a:pPr>
            <a:endParaRPr lang="en-US" altLang="ko-KR" sz="2200" dirty="0"/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latin typeface="+mj-ea"/>
                <a:ea typeface="+mj-ea"/>
              </a:rPr>
              <a:t>제품 특징</a:t>
            </a:r>
            <a:endParaRPr lang="en-US" altLang="ko-KR" sz="2200" b="1" dirty="0">
              <a:latin typeface="+mj-ea"/>
              <a:ea typeface="+mj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지성 피부에 적합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안티폴루션</a:t>
            </a:r>
            <a:endParaRPr lang="ko-KR" altLang="en-US" sz="15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활성탄 숯 캡슐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갈락토미세스</a:t>
            </a:r>
            <a:r>
              <a:rPr lang="ko-KR" altLang="en-US" sz="1500" dirty="0"/>
              <a:t> 성분 함유 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파라벤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페녹시에탄올</a:t>
            </a:r>
            <a:r>
              <a:rPr lang="ko-KR" altLang="en-US" sz="1500" dirty="0"/>
              <a:t> 등 </a:t>
            </a:r>
            <a:r>
              <a:rPr lang="ko-KR" altLang="en-US" sz="1500" dirty="0" err="1"/>
              <a:t>화학방부제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무첨가</a:t>
            </a:r>
            <a:r>
              <a:rPr lang="ko-KR" altLang="en-US" sz="1500" dirty="0"/>
              <a:t>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딥 클렌징 </a:t>
            </a:r>
          </a:p>
        </p:txBody>
      </p:sp>
    </p:spTree>
    <p:extLst>
      <p:ext uri="{BB962C8B-B14F-4D97-AF65-F5344CB8AC3E}">
        <p14:creationId xmlns:p14="http://schemas.microsoft.com/office/powerpoint/2010/main" val="348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4BBEE1-2989-449F-BFE7-51286D68A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3ED2D-6510-4F35-94DF-63479DD4F0AF}"/>
              </a:ext>
            </a:extLst>
          </p:cNvPr>
          <p:cNvSpPr txBox="1"/>
          <p:nvPr/>
        </p:nvSpPr>
        <p:spPr>
          <a:xfrm>
            <a:off x="1418116" y="2803491"/>
            <a:ext cx="5009705" cy="332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2200" dirty="0"/>
              <a:t>용량 </a:t>
            </a:r>
            <a:r>
              <a:rPr lang="en-US" altLang="ko-KR" sz="2200" dirty="0"/>
              <a:t>: 7.3g * 5</a:t>
            </a:r>
            <a:r>
              <a:rPr lang="ko-KR" altLang="en-US" sz="2200" dirty="0"/>
              <a:t>개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200" dirty="0"/>
              <a:t>소비자 가격 </a:t>
            </a:r>
            <a:r>
              <a:rPr lang="en-US" altLang="ko-KR" sz="2200" dirty="0"/>
              <a:t>: 125,000</a:t>
            </a:r>
            <a:r>
              <a:rPr lang="ko-KR" altLang="en-US" sz="2200" dirty="0"/>
              <a:t>원</a:t>
            </a:r>
            <a:endParaRPr lang="en-US" altLang="ko-KR" sz="22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2200" dirty="0"/>
          </a:p>
          <a:p>
            <a:pPr>
              <a:lnSpc>
                <a:spcPct val="130000"/>
              </a:lnSpc>
            </a:pPr>
            <a:r>
              <a:rPr lang="ko-KR" altLang="en-US" sz="2200" b="1" dirty="0">
                <a:latin typeface="+mj-ea"/>
                <a:ea typeface="+mj-ea"/>
              </a:rPr>
              <a:t>제품 특징</a:t>
            </a:r>
            <a:endParaRPr lang="en-US" altLang="ko-KR" sz="2200" b="1" dirty="0">
              <a:latin typeface="+mj-ea"/>
              <a:ea typeface="+mj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더블 코어 쉘 안정화 기술 적용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비타민 피부 흡수 용이하도록 캡슐로 보존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사용 직전 혼합하여 비타민 산화 방지 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미백</a:t>
            </a:r>
            <a:r>
              <a:rPr lang="en-US" altLang="ko-KR" sz="1500" dirty="0"/>
              <a:t>, </a:t>
            </a:r>
            <a:r>
              <a:rPr lang="ko-KR" altLang="en-US" sz="1500" dirty="0"/>
              <a:t>주름개선 이중 기능성 화장품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임상 결과 피부 탄력</a:t>
            </a:r>
            <a:r>
              <a:rPr lang="en-US" altLang="ko-KR" sz="1500" dirty="0"/>
              <a:t>, </a:t>
            </a:r>
            <a:r>
              <a:rPr lang="ko-KR" altLang="en-US" sz="1500" dirty="0"/>
              <a:t>피부 밝기</a:t>
            </a:r>
            <a:r>
              <a:rPr lang="en-US" altLang="ko-KR" sz="1500" dirty="0"/>
              <a:t>, </a:t>
            </a:r>
            <a:r>
              <a:rPr lang="ko-KR" altLang="en-US" sz="1500" dirty="0"/>
              <a:t>눈가 주름 개선 도움</a:t>
            </a:r>
          </a:p>
        </p:txBody>
      </p:sp>
    </p:spTree>
    <p:extLst>
      <p:ext uri="{BB962C8B-B14F-4D97-AF65-F5344CB8AC3E}">
        <p14:creationId xmlns:p14="http://schemas.microsoft.com/office/powerpoint/2010/main" val="202009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411</Words>
  <Application>Microsoft Office PowerPoint</Application>
  <PresentationFormat>와이드스크린</PresentationFormat>
  <Paragraphs>107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yoona</cp:lastModifiedBy>
  <cp:revision>55</cp:revision>
  <cp:lastPrinted>2021-01-29T01:57:45Z</cp:lastPrinted>
  <dcterms:created xsi:type="dcterms:W3CDTF">2021-01-28T23:36:18Z</dcterms:created>
  <dcterms:modified xsi:type="dcterms:W3CDTF">2022-02-17T02:26:22Z</dcterms:modified>
</cp:coreProperties>
</file>