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2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0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91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65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41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906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33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18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5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7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11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2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6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1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5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3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1B8F32D-D8B6-4B9E-9CBF-DCAC30B7B93D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5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1B8F32D-D8B6-4B9E-9CBF-DCAC30B7B93D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50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 descr="Simple concrete texture">
            <a:extLst>
              <a:ext uri="{FF2B5EF4-FFF2-40B4-BE49-F238E27FC236}">
                <a16:creationId xmlns:a16="http://schemas.microsoft.com/office/drawing/2014/main" id="{4B1B11F4-1DA2-4722-9F94-A7EB1795D7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964" r="-1" b="11744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6B322F-0AC0-4B0C-A237-EC9B353A9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endParaRPr lang="en-US" sz="8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8D91B-F20C-4963-89D9-7EFD954B9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09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5C64-FA73-45C0-A320-0DF54D3D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36" y="147961"/>
            <a:ext cx="9905998" cy="801950"/>
          </a:xfrm>
        </p:spPr>
        <p:txBody>
          <a:bodyPr/>
          <a:lstStyle/>
          <a:p>
            <a:r>
              <a:rPr lang="en-US" dirty="0"/>
              <a:t>7/19/2021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F05EAA-2D25-4B0E-A4C6-2BBD34408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36" y="949911"/>
            <a:ext cx="3760930" cy="24038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31884B-6B3D-4531-8CB6-CF6D91F9D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76" y="1851819"/>
            <a:ext cx="2628900" cy="600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3AC26B-0913-4067-B3C7-CEF860F6B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429" y="972884"/>
            <a:ext cx="3760930" cy="24038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22DF3B-C32A-483C-94F2-A675D5755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121" y="1809637"/>
            <a:ext cx="2667000" cy="60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D36739-29F6-4911-BCF6-6758EA0B2F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4892" y="981680"/>
            <a:ext cx="3760931" cy="24038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D06DA5-FB5E-4C9E-8654-8867FC1CB0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2338" y="1631775"/>
            <a:ext cx="2431596" cy="5518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922BD1-40CC-4ED5-84A3-415E42EEE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236" y="3713583"/>
            <a:ext cx="3760930" cy="24329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2FE345E-C94F-40EA-868D-458CC06D98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051" y="4686980"/>
            <a:ext cx="2676525" cy="6191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7EA5A12-89B3-443A-923B-2C15433395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0391" y="3713583"/>
            <a:ext cx="3760929" cy="24038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81565A6-C53D-4026-83CD-5E2A07D3DF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05060" y="4067856"/>
            <a:ext cx="2428681" cy="5558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62FBF6E-83E8-4A92-8D89-DAD97F63B4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24892" y="3713583"/>
            <a:ext cx="3760931" cy="243297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90BB6EE-E190-405C-9E26-F26F2177815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52807" y="4106472"/>
            <a:ext cx="27051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8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6B60-B335-417B-B570-8254285CA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32" y="106530"/>
            <a:ext cx="8899015" cy="721311"/>
          </a:xfrm>
        </p:spPr>
        <p:txBody>
          <a:bodyPr/>
          <a:lstStyle/>
          <a:p>
            <a:r>
              <a:rPr lang="en-US" dirty="0"/>
              <a:t>7/20/2021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FA969-2B6B-48DB-9064-8AAFAC86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91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138</TotalTime>
  <Words>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Mesh</vt:lpstr>
      <vt:lpstr>PowerPoint Presentation</vt:lpstr>
      <vt:lpstr>7/19/2021 results</vt:lpstr>
      <vt:lpstr>7/20/2021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Hostler</dc:creator>
  <cp:lastModifiedBy>kevin Hostler</cp:lastModifiedBy>
  <cp:revision>5</cp:revision>
  <dcterms:created xsi:type="dcterms:W3CDTF">2021-07-20T01:51:45Z</dcterms:created>
  <dcterms:modified xsi:type="dcterms:W3CDTF">2021-07-20T11:10:57Z</dcterms:modified>
</cp:coreProperties>
</file>