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41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3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8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6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0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Simple concrete texture">
            <a:extLst>
              <a:ext uri="{FF2B5EF4-FFF2-40B4-BE49-F238E27FC236}">
                <a16:creationId xmlns:a16="http://schemas.microsoft.com/office/drawing/2014/main" id="{4B1B11F4-1DA2-4722-9F94-A7EB1795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964" r="-1" b="117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B322F-0AC0-4B0C-A237-EC9B353A9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8D91B-F20C-4963-89D9-7EFD954B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5C64-FA73-45C0-A320-0DF54D3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36" y="147961"/>
            <a:ext cx="9905998" cy="801950"/>
          </a:xfrm>
        </p:spPr>
        <p:txBody>
          <a:bodyPr/>
          <a:lstStyle/>
          <a:p>
            <a:r>
              <a:rPr lang="en-US" dirty="0"/>
              <a:t>7/19/2021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05EAA-2D25-4B0E-A4C6-2BBD34408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36" y="949911"/>
            <a:ext cx="3760930" cy="2403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1884B-6B3D-4531-8CB6-CF6D91F9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76" y="1851819"/>
            <a:ext cx="2628900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3AC26B-0913-4067-B3C7-CEF860F6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9" y="972884"/>
            <a:ext cx="3760930" cy="2403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2DF3B-C32A-483C-94F2-A675D575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121" y="1809637"/>
            <a:ext cx="26670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D36739-29F6-4911-BCF6-6758EA0B2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892" y="981680"/>
            <a:ext cx="3760931" cy="2403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D06DA5-FB5E-4C9E-8654-8867FC1CB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2338" y="1631775"/>
            <a:ext cx="2431596" cy="551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922BD1-40CC-4ED5-84A3-415E42EE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36" y="3713583"/>
            <a:ext cx="3760930" cy="2432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FE345E-C94F-40EA-868D-458CC06D9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051" y="4686980"/>
            <a:ext cx="2676525" cy="619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EA5A12-89B3-443A-923B-2C15433395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391" y="3713583"/>
            <a:ext cx="3760929" cy="2403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565A6-C53D-4026-83CD-5E2A07D3DF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5060" y="4067856"/>
            <a:ext cx="2428681" cy="5558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2FBF6E-83E8-4A92-8D89-DAD97F63B4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4892" y="3713583"/>
            <a:ext cx="3760931" cy="24329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0BB6EE-E190-405C-9E26-F26F217781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2807" y="4106472"/>
            <a:ext cx="2705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8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6B60-B335-417B-B570-8254285C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06530"/>
            <a:ext cx="8899015" cy="721311"/>
          </a:xfrm>
        </p:spPr>
        <p:txBody>
          <a:bodyPr/>
          <a:lstStyle/>
          <a:p>
            <a:r>
              <a:rPr lang="en-US" dirty="0"/>
              <a:t>7/20/2021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A969-2B6B-48DB-9064-8AAFAC8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A2CEC-EE20-441C-A28B-46497EAB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841"/>
            <a:ext cx="3886502" cy="2484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2405-3CF2-4A40-B581-A13DA61F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1" y="1549152"/>
            <a:ext cx="2695575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8CE155-50B6-4411-97BF-1876992A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563" y="816954"/>
            <a:ext cx="3886502" cy="2484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09F02-A8DE-491E-AFFC-4B9DE853D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7" y="1605711"/>
            <a:ext cx="2676525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68A74C-42D5-4982-853C-A1381E2E1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02264"/>
            <a:ext cx="3886502" cy="24841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346D11-649F-4C7E-88E9-FC9A7F781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71" y="4430291"/>
            <a:ext cx="2657475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C9A21B-78E2-459F-BC6C-8853A0A0F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8563" y="3601884"/>
            <a:ext cx="3886502" cy="24841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722E2F-AD30-456D-8F7D-C319804CA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2965" y="4430291"/>
            <a:ext cx="2647950" cy="600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40D404-7DFB-41C8-8908-70DB254E1D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5586" y="827238"/>
            <a:ext cx="3886502" cy="24463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277C12-A909-41D2-A9F5-ECB5470A0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0070" y="1387113"/>
            <a:ext cx="2714625" cy="6381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82B872-1AB0-4484-8D90-7D200517B2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5586" y="3617105"/>
            <a:ext cx="3886502" cy="24463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9F53D85-AD80-4377-BEB8-1301536038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7695" y="4358196"/>
            <a:ext cx="2667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FB1A-5E52-4BF6-BA62-9E53B45A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15410"/>
            <a:ext cx="8055636" cy="739066"/>
          </a:xfrm>
        </p:spPr>
        <p:txBody>
          <a:bodyPr/>
          <a:lstStyle/>
          <a:p>
            <a:r>
              <a:rPr lang="en-US" dirty="0"/>
              <a:t>7/20/2021 Results  </a:t>
            </a:r>
            <a:r>
              <a:rPr lang="en-US" dirty="0" err="1"/>
              <a:t>cont</a:t>
            </a:r>
            <a:r>
              <a:rPr lang="en-US" dirty="0"/>
              <a:t>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60C5-A62B-4D3B-AA00-A7E61C3C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524" y="1553594"/>
            <a:ext cx="5161515" cy="1583184"/>
          </a:xfrm>
        </p:spPr>
        <p:txBody>
          <a:bodyPr/>
          <a:lstStyle/>
          <a:p>
            <a:r>
              <a:rPr lang="en-US" dirty="0"/>
              <a:t>Weights changed to quicken the learning process for less turns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6FD9D-D8CF-438F-B79E-5B820D49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854476"/>
            <a:ext cx="3422073" cy="2187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38802-ABB1-4F33-8F0B-3C698F9B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5" y="1553595"/>
            <a:ext cx="2379792" cy="541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4A5FC-F231-4222-B084-2984C2FED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38" y="854476"/>
            <a:ext cx="3422073" cy="2187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32E2E2-ACFA-46CE-ACB9-6A6B03E1C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078" y="1494773"/>
            <a:ext cx="2372722" cy="533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6803D0-8D41-4069-A6EB-E2F86F818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3" y="3136778"/>
            <a:ext cx="3391288" cy="2167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DAA1BB-07C7-4450-BF2E-9539E0D63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75" y="3856749"/>
            <a:ext cx="2475848" cy="5531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F97EBA-265D-4526-B4A0-3CD7D4BD1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9333" y="3189246"/>
            <a:ext cx="3292378" cy="21044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6AF65-3063-4591-8B95-C22919CE7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6588" y="3925753"/>
            <a:ext cx="2214212" cy="4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4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8100-D89F-42B4-BBD6-84ED7808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15410"/>
            <a:ext cx="8774728" cy="730188"/>
          </a:xfrm>
        </p:spPr>
        <p:txBody>
          <a:bodyPr/>
          <a:lstStyle/>
          <a:p>
            <a:r>
              <a:rPr lang="en-US" dirty="0"/>
              <a:t>7/20/2021 Results  </a:t>
            </a:r>
            <a:r>
              <a:rPr lang="en-US" dirty="0" err="1"/>
              <a:t>cont</a:t>
            </a:r>
            <a:r>
              <a:rPr lang="en-US" dirty="0"/>
              <a:t>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0220-CE6C-47DA-AF79-D95C3A9A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890" y="1251751"/>
            <a:ext cx="4951410" cy="1405631"/>
          </a:xfrm>
        </p:spPr>
        <p:txBody>
          <a:bodyPr/>
          <a:lstStyle/>
          <a:p>
            <a:r>
              <a:rPr lang="en-US" dirty="0"/>
              <a:t>Changed the motive for taking from very high to 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3C27A-0700-418D-A5E7-EA56B788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9" y="845598"/>
            <a:ext cx="2406969" cy="1515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B5AED-4AB4-4CC8-B73B-C166559BC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9" y="2402633"/>
            <a:ext cx="2053804" cy="486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1F927-767D-4BC1-B46C-A29C84785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888" y="845598"/>
            <a:ext cx="2406969" cy="1515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A261B-BAC9-43E6-83ED-881B78E72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554" y="2360646"/>
            <a:ext cx="1943137" cy="531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3885CA-2476-451C-89A5-11409C2DF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19" y="3090834"/>
            <a:ext cx="2406972" cy="1515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42379F-DD2F-4989-A4E0-A559A836E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19" y="4656102"/>
            <a:ext cx="2053804" cy="560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859984-3797-43D3-898E-808650032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554" y="3090833"/>
            <a:ext cx="2406969" cy="15150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682E70-0CDA-4E36-A2C4-708D5374F2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8554" y="4656103"/>
            <a:ext cx="2296303" cy="5075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CB576-50BC-419C-A18F-1CA464490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688" y="3090833"/>
            <a:ext cx="2896583" cy="18232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77F641-6E1B-4484-B8FB-3B0F30F755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8688" y="4927393"/>
            <a:ext cx="2406969" cy="5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6D67-7DAA-4203-83DC-51B07D14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5" y="88776"/>
            <a:ext cx="8854627" cy="747944"/>
          </a:xfrm>
        </p:spPr>
        <p:txBody>
          <a:bodyPr/>
          <a:lstStyle/>
          <a:p>
            <a:r>
              <a:rPr lang="en-US" dirty="0"/>
              <a:t>7/21/2021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EF79-62B3-40C1-9118-BA92832C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961052"/>
            <a:ext cx="10394302" cy="1268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Today I went through and changed up the logic to limit the big O(N) time.</a:t>
            </a:r>
          </a:p>
          <a:p>
            <a:r>
              <a:rPr lang="en-US" dirty="0"/>
              <a:t>Along with this, I encouraged forward checking for orphans blocks in all situations</a:t>
            </a:r>
          </a:p>
          <a:p>
            <a:r>
              <a:rPr lang="en-US" dirty="0"/>
              <a:t>I increase the penalties and rewards for proper actions</a:t>
            </a:r>
          </a:p>
        </p:txBody>
      </p:sp>
    </p:spTree>
    <p:extLst>
      <p:ext uri="{BB962C8B-B14F-4D97-AF65-F5344CB8AC3E}">
        <p14:creationId xmlns:p14="http://schemas.microsoft.com/office/powerpoint/2010/main" val="105839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F4BD-95DA-4463-B4A9-775DBCDA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106532"/>
            <a:ext cx="9307388" cy="517124"/>
          </a:xfrm>
        </p:spPr>
        <p:txBody>
          <a:bodyPr>
            <a:normAutofit fontScale="90000"/>
          </a:bodyPr>
          <a:lstStyle/>
          <a:p>
            <a:r>
              <a:rPr lang="en-US" dirty="0"/>
              <a:t>7/22/2021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EAC9E-7FB1-49BC-BCB9-5EF9D1A32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623657"/>
            <a:ext cx="2976496" cy="1937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EBC2A-D71C-48E3-8BEB-7B68D4584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82" y="693479"/>
            <a:ext cx="2272781" cy="527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4F9A2-2218-4EBE-9C13-73812A201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1114"/>
            <a:ext cx="2976497" cy="1968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3EED35-2778-45A8-8448-663C81D53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24" y="2630936"/>
            <a:ext cx="2036406" cy="450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7B84B1-132A-4491-A63B-65039F0D0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29570"/>
            <a:ext cx="2976497" cy="19374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FD557B-EF4B-41E9-964C-72F907EC3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345" y="4599392"/>
            <a:ext cx="1875485" cy="434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057D4F-F700-4DCD-9099-4BF5BC939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6497" y="623655"/>
            <a:ext cx="2976496" cy="19374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6E8708-3518-4F1E-A96A-79EFE1B366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9250" y="784769"/>
            <a:ext cx="1857667" cy="436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AF0101-8408-4BC3-8D29-B57A2E78DD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6497" y="2511213"/>
            <a:ext cx="2976496" cy="19374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3434CA-0194-4965-8EB2-63815D0144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0007" y="2596728"/>
            <a:ext cx="1936151" cy="4356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0CED2C-7EED-4968-96AF-B9B6499F04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860" y="4441934"/>
            <a:ext cx="2976496" cy="19374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C3C4B2-D7FB-4864-9B93-B0B1D450ED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8175" y="4558893"/>
            <a:ext cx="1936151" cy="4473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3D1087-307E-41F9-BD13-621AA7D9C7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62660" y="618992"/>
            <a:ext cx="2551787" cy="16310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97790F-D0A9-41A3-90E5-9F7F733C4F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70477" y="785112"/>
            <a:ext cx="1936151" cy="4356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B4F656-02DA-4C8D-B68C-70EF1451BF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62660" y="2266335"/>
            <a:ext cx="2551786" cy="16310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74E3E24-3A68-45DB-9E1F-4C294078D2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19668" y="2511213"/>
            <a:ext cx="1936151" cy="4504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5BDA288-0DB3-4B70-B420-43767CFC665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50023" y="3892098"/>
            <a:ext cx="2551786" cy="1606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5568286-FF80-4FA7-8D79-6802F162B9E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19667" y="4130902"/>
            <a:ext cx="1936151" cy="4279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9E5AF13-1B0E-40C9-91C8-E4A1D1DA6E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24113" y="618992"/>
            <a:ext cx="2551787" cy="16062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C44E78-6A07-4C6C-9501-BEA4140EDA7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39155" y="753700"/>
            <a:ext cx="2004705" cy="4670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1E96EFA-3AD2-4D1F-9B5A-8CDB2122FB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24113" y="2225193"/>
            <a:ext cx="2551786" cy="1606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B7F641-BF18-4721-B0EB-00E33D6DAC6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89698" y="2358063"/>
            <a:ext cx="1820616" cy="42761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D2EE61B-4AF7-485D-B983-94DAD33A815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24113" y="3892097"/>
            <a:ext cx="2551784" cy="160619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5CC09B1-67C5-47A7-AD8F-66EC7F1E837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089698" y="3965257"/>
            <a:ext cx="1744185" cy="3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2660-E914-4774-AD82-A7AEE6B6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29003" cy="694678"/>
          </a:xfrm>
        </p:spPr>
        <p:txBody>
          <a:bodyPr/>
          <a:lstStyle/>
          <a:p>
            <a:r>
              <a:rPr lang="en-US" dirty="0"/>
              <a:t>7/22/2021 Results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ECBA-44B9-496D-8B25-5FBEE7BF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59982"/>
            <a:ext cx="9060023" cy="12775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new logic has shown a massive improvement in time needed for wins to become more popular</a:t>
            </a:r>
          </a:p>
          <a:p>
            <a:r>
              <a:rPr lang="en-US" dirty="0"/>
              <a:t>In addition to this the heavy penalties seem to greatly effect the outcomes, the next slide will be testing the different penalty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7D407-D225-42EE-ABF9-07F882FC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450"/>
            <a:ext cx="2845837" cy="1852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C451D-CEFF-4CDA-8F6D-6D627B28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84" y="690372"/>
            <a:ext cx="1956124" cy="430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FB533-EB73-4F83-A229-D55961DB0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837" y="603450"/>
            <a:ext cx="2761861" cy="1819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2EC1D-E74B-42B9-A7E5-F2584FDAD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068" y="708135"/>
            <a:ext cx="2109399" cy="461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663F6F-4D3F-4B74-87CF-E379C32CC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674" y="603450"/>
            <a:ext cx="2761861" cy="1826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A445F2-DFA2-4DA3-9F6D-AE1D9B419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929" y="366412"/>
            <a:ext cx="2187858" cy="489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3B9A3F-3E5D-47C3-B61A-1A512AF53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7511" y="596434"/>
            <a:ext cx="2761860" cy="18265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580809-0E3D-46D0-907C-52972F4D41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259" y="166641"/>
            <a:ext cx="2314081" cy="5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2259-870F-47CB-B46C-9B1DA9A9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6153" cy="614779"/>
          </a:xfrm>
        </p:spPr>
        <p:txBody>
          <a:bodyPr/>
          <a:lstStyle/>
          <a:p>
            <a:r>
              <a:rPr lang="en-US" dirty="0"/>
              <a:t>7/22/2021 Results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9A94-A4CB-4459-9095-15CFE526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3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1684</TotalTime>
  <Words>124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PowerPoint Presentation</vt:lpstr>
      <vt:lpstr>7/19/2021 results</vt:lpstr>
      <vt:lpstr>7/20/2021 Results</vt:lpstr>
      <vt:lpstr>7/20/2021 Results  cont,</vt:lpstr>
      <vt:lpstr>7/20/2021 Results  cont,</vt:lpstr>
      <vt:lpstr>7/21/2021</vt:lpstr>
      <vt:lpstr>7/22/2021 Results</vt:lpstr>
      <vt:lpstr>7/22/2021 Results cont</vt:lpstr>
      <vt:lpstr>7/22/2021 Results 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Hostler</dc:creator>
  <cp:lastModifiedBy>kevin Hostler</cp:lastModifiedBy>
  <cp:revision>19</cp:revision>
  <dcterms:created xsi:type="dcterms:W3CDTF">2021-07-20T01:51:45Z</dcterms:created>
  <dcterms:modified xsi:type="dcterms:W3CDTF">2021-07-23T02:39:13Z</dcterms:modified>
</cp:coreProperties>
</file>