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4" r:id="rId6"/>
    <p:sldId id="265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Hostler" initials="kH" lastIdx="1" clrIdx="0">
    <p:extLst>
      <p:ext uri="{19B8F6BF-5375-455C-9EA6-DF929625EA0E}">
        <p15:presenceInfo xmlns:p15="http://schemas.microsoft.com/office/powerpoint/2012/main" userId="ce5ca21490d040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I know this problem has been solved?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#1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B6B39D33-D046-47BE-829F-7DE9C1355A93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</dgm:t>
    </dgm:pt>
    <dgm:pt modelId="{E15A7BCB-F8C9-469E-AAD5-364C09881B8A}" type="parTrans" cxnId="{877B3C1A-839E-4419-A916-B4E946768D4D}">
      <dgm:prSet/>
      <dgm:spPr/>
      <dgm:t>
        <a:bodyPr/>
        <a:lstStyle/>
        <a:p>
          <a:endParaRPr lang="en-US"/>
        </a:p>
      </dgm:t>
    </dgm:pt>
    <dgm:pt modelId="{AC756B1C-E9B8-4AF1-AAAF-F8402FE8B80B}" type="sibTrans" cxnId="{877B3C1A-839E-4419-A916-B4E946768D4D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#2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A84AA4D5-2E69-4308-B848-AF7C866DBA3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</dgm:t>
    </dgm:pt>
    <dgm:pt modelId="{5AA60D0F-7C99-4FA0-90CA-9CD92DBEF3B7}" type="parTrans" cxnId="{E785B928-0A23-43BA-9D0D-4355335BED79}">
      <dgm:prSet/>
      <dgm:spPr/>
      <dgm:t>
        <a:bodyPr/>
        <a:lstStyle/>
        <a:p>
          <a:endParaRPr lang="en-US"/>
        </a:p>
      </dgm:t>
    </dgm:pt>
    <dgm:pt modelId="{195A1AC7-FDFE-47D0-B6D9-46AB9BA4736B}" type="sibTrans" cxnId="{E785B928-0A23-43BA-9D0D-4355335BED79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#3</a:t>
          </a: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4EA3F7C2-8BCE-45BE-A919-CBBB33285BD0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</dgm:t>
    </dgm:pt>
    <dgm:pt modelId="{E5A5DB8F-AE1A-4DCD-9400-C8317BA7D81B}" type="parTrans" cxnId="{496CC152-66F4-4FEB-99ED-C8BD1F8A40F9}">
      <dgm:prSet/>
      <dgm:spPr/>
      <dgm:t>
        <a:bodyPr/>
        <a:lstStyle/>
        <a:p>
          <a:endParaRPr lang="en-US"/>
        </a:p>
      </dgm:t>
    </dgm:pt>
    <dgm:pt modelId="{BC932F0D-8B77-458E-AF60-BC2FDCBE0C75}" type="sibTrans" cxnId="{496CC152-66F4-4FEB-99ED-C8BD1F8A40F9}">
      <dgm:prSet/>
      <dgm:spPr/>
      <dgm:t>
        <a:bodyPr/>
        <a:lstStyle/>
        <a:p>
          <a:endParaRPr lang="en-US"/>
        </a:p>
      </dgm:t>
    </dgm:pt>
    <dgm:pt modelId="{F82601E6-6FF6-41B5-BDEF-C0E73D0B30BE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gm:t>
    </dgm:pt>
    <dgm:pt modelId="{936C8FEA-0125-468F-AC7E-0D933F696D03}" type="parTrans" cxnId="{1FCB23E5-E983-4435-8A6F-78F13DE6D873}">
      <dgm:prSet/>
      <dgm:spPr/>
      <dgm:t>
        <a:bodyPr/>
        <a:lstStyle/>
        <a:p>
          <a:endParaRPr lang="en-US"/>
        </a:p>
      </dgm:t>
    </dgm:pt>
    <dgm:pt modelId="{EAEC7697-68BC-4B26-A3B6-9BD23217CF44}" type="sibTrans" cxnId="{1FCB23E5-E983-4435-8A6F-78F13DE6D873}">
      <dgm:prSet/>
      <dgm:spPr/>
      <dgm:t>
        <a:bodyPr/>
        <a:lstStyle/>
        <a:p>
          <a:endParaRPr lang="en-US"/>
        </a:p>
      </dgm:t>
    </dgm:pt>
    <dgm:pt modelId="{26ECA639-0A60-4D96-A34B-F5ACC75DAA0C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gm:t>
    </dgm:pt>
    <dgm:pt modelId="{C4856BF6-9736-45B2-AF8E-AA325F8A725C}" type="parTrans" cxnId="{F270B5BD-559B-4711-AB5A-FD85478BE916}">
      <dgm:prSet/>
      <dgm:spPr/>
      <dgm:t>
        <a:bodyPr/>
        <a:lstStyle/>
        <a:p>
          <a:endParaRPr lang="en-US"/>
        </a:p>
      </dgm:t>
    </dgm:pt>
    <dgm:pt modelId="{DA3F4B23-A392-40BF-A1BD-D150AE345EB0}" type="sibTrans" cxnId="{F270B5BD-559B-4711-AB5A-FD85478BE916}">
      <dgm:prSet/>
      <dgm:spPr/>
      <dgm:t>
        <a:bodyPr/>
        <a:lstStyle/>
        <a:p>
          <a:endParaRPr lang="en-US"/>
        </a:p>
      </dgm:t>
    </dgm:pt>
    <dgm:pt modelId="{388D911F-5131-4B95-8FCA-44355C31A78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gm:t>
    </dgm:pt>
    <dgm:pt modelId="{90DE3C42-B930-4A61-B78B-7BCFF7A9C3BC}" type="parTrans" cxnId="{64A00AFB-D909-4E4F-881C-95919A0EED97}">
      <dgm:prSet/>
      <dgm:spPr/>
      <dgm:t>
        <a:bodyPr/>
        <a:lstStyle/>
        <a:p>
          <a:endParaRPr lang="en-US"/>
        </a:p>
      </dgm:t>
    </dgm:pt>
    <dgm:pt modelId="{6C88182B-48B6-413C-BAE8-817D076D6F78}" type="sibTrans" cxnId="{64A00AFB-D909-4E4F-881C-95919A0EED97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15558403-8721-4CBE-97C1-25F56F385AD1}" type="presOf" srcId="{A84AA4D5-2E69-4308-B848-AF7C866DBA37}" destId="{E4FD5043-5612-43C5-B6AE-CCD431549399}" srcOrd="0" destOrd="1" presId="urn:microsoft.com/office/officeart/2005/8/layout/hList1"/>
    <dgm:cxn modelId="{877B3C1A-839E-4419-A916-B4E946768D4D}" srcId="{6857B86A-DEC1-407C-A1BB-5BF9ACCBCA6A}" destId="{B6B39D33-D046-47BE-829F-7DE9C1355A93}" srcOrd="1" destOrd="0" parTransId="{E15A7BCB-F8C9-469E-AAD5-364C09881B8A}" sibTransId="{AC756B1C-E9B8-4AF1-AAAF-F8402FE8B80B}"/>
    <dgm:cxn modelId="{E785B928-0A23-43BA-9D0D-4355335BED79}" srcId="{ABA77F75-8642-4931-8D7E-BE6C6DB9940D}" destId="{A84AA4D5-2E69-4308-B848-AF7C866DBA37}" srcOrd="1" destOrd="0" parTransId="{5AA60D0F-7C99-4FA0-90CA-9CD92DBEF3B7}" sibTransId="{195A1AC7-FDFE-47D0-B6D9-46AB9BA4736B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052CD662-FA04-4C38-BDDB-2453E96D014D}" type="presOf" srcId="{B6B39D33-D046-47BE-829F-7DE9C1355A93}" destId="{17CA1487-CDD9-4364-92F6-A11DBDAFE16C}" srcOrd="0" destOrd="1" presId="urn:microsoft.com/office/officeart/2005/8/layout/hList1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496CC152-66F4-4FEB-99ED-C8BD1F8A40F9}" srcId="{DA5DFAD8-E443-4F53-9341-A0903BBBD378}" destId="{4EA3F7C2-8BCE-45BE-A919-CBBB33285BD0}" srcOrd="1" destOrd="0" parTransId="{E5A5DB8F-AE1A-4DCD-9400-C8317BA7D81B}" sibTransId="{BC932F0D-8B77-458E-AF60-BC2FDCBE0C75}"/>
    <dgm:cxn modelId="{A1C8977F-9410-43CB-98CB-34EEA3A0F02D}" type="presOf" srcId="{4EA3F7C2-8BCE-45BE-A919-CBBB33285BD0}" destId="{EA81ED6A-A7EA-4137-A3DC-D16E79F1B938}" srcOrd="0" destOrd="1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F791BDAD-3CBB-4228-AE46-C0CD336D9884}" type="presOf" srcId="{26ECA639-0A60-4D96-A34B-F5ACC75DAA0C}" destId="{E4FD5043-5612-43C5-B6AE-CCD431549399}" srcOrd="0" destOrd="2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F270B5BD-559B-4711-AB5A-FD85478BE916}" srcId="{ABA77F75-8642-4931-8D7E-BE6C6DB9940D}" destId="{26ECA639-0A60-4D96-A34B-F5ACC75DAA0C}" srcOrd="2" destOrd="0" parTransId="{C4856BF6-9736-45B2-AF8E-AA325F8A725C}" sibTransId="{DA3F4B23-A392-40BF-A1BD-D150AE345EB0}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AE6FB6CA-9639-462E-96F4-59A30B62D0EB}" type="presOf" srcId="{F82601E6-6FF6-41B5-BDEF-C0E73D0B30BE}" destId="{17CA1487-CDD9-4364-92F6-A11DBDAFE16C}" srcOrd="0" destOrd="2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F6983BDE-0D2B-4BD0-8BD5-4647B42A264E}" type="presOf" srcId="{388D911F-5131-4B95-8FCA-44355C31A787}" destId="{EA81ED6A-A7EA-4137-A3DC-D16E79F1B938}" srcOrd="0" destOrd="2" presId="urn:microsoft.com/office/officeart/2005/8/layout/hList1"/>
    <dgm:cxn modelId="{1FCB23E5-E983-4435-8A6F-78F13DE6D873}" srcId="{6857B86A-DEC1-407C-A1BB-5BF9ACCBCA6A}" destId="{F82601E6-6FF6-41B5-BDEF-C0E73D0B30BE}" srcOrd="2" destOrd="0" parTransId="{936C8FEA-0125-468F-AC7E-0D933F696D03}" sibTransId="{EAEC7697-68BC-4B26-A3B6-9BD23217CF44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64A00AFB-D909-4E4F-881C-95919A0EED97}" srcId="{DA5DFAD8-E443-4F53-9341-A0903BBBD378}" destId="{388D911F-5131-4B95-8FCA-44355C31A787}" srcOrd="2" destOrd="0" parTransId="{90DE3C42-B930-4A61-B78B-7BCFF7A9C3BC}" sibTransId="{6C88182B-48B6-413C-BAE8-817D076D6F78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435253" y="-2792323"/>
          <a:ext cx="601652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sp:txBody>
      <dsp:txXfrm rot="-5400000">
        <a:off x="3566159" y="106141"/>
        <a:ext cx="6310470" cy="542912"/>
      </dsp:txXfrm>
    </dsp:sp>
    <dsp:sp modelId="{3230722F-B757-4673-BD2F-9D4BAB5CEE8D}">
      <dsp:nvSpPr>
        <dsp:cNvPr id="0" name=""/>
        <dsp:cNvSpPr/>
      </dsp:nvSpPr>
      <dsp:spPr>
        <a:xfrm>
          <a:off x="0" y="1563"/>
          <a:ext cx="3566160" cy="7520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sp:txBody>
      <dsp:txXfrm>
        <a:off x="36713" y="38276"/>
        <a:ext cx="3492734" cy="678639"/>
      </dsp:txXfrm>
    </dsp:sp>
    <dsp:sp modelId="{329ECF1A-78BE-41CB-B252-8011825B67CD}">
      <dsp:nvSpPr>
        <dsp:cNvPr id="0" name=""/>
        <dsp:cNvSpPr/>
      </dsp:nvSpPr>
      <dsp:spPr>
        <a:xfrm rot="5400000">
          <a:off x="6435253" y="-2002654"/>
          <a:ext cx="601652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sp:txBody>
      <dsp:txXfrm rot="-5400000">
        <a:off x="3566159" y="895810"/>
        <a:ext cx="6310470" cy="542912"/>
      </dsp:txXfrm>
    </dsp:sp>
    <dsp:sp modelId="{8A3FE5E4-2689-4041-B2C5-C63BC276A3EF}">
      <dsp:nvSpPr>
        <dsp:cNvPr id="0" name=""/>
        <dsp:cNvSpPr/>
      </dsp:nvSpPr>
      <dsp:spPr>
        <a:xfrm>
          <a:off x="0" y="791232"/>
          <a:ext cx="3566160" cy="7520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</a:p>
      </dsp:txBody>
      <dsp:txXfrm>
        <a:off x="36713" y="827945"/>
        <a:ext cx="3492734" cy="678639"/>
      </dsp:txXfrm>
    </dsp:sp>
    <dsp:sp modelId="{A66EBD3D-E7C5-421C-B8B5-728648057DDC}">
      <dsp:nvSpPr>
        <dsp:cNvPr id="0" name=""/>
        <dsp:cNvSpPr/>
      </dsp:nvSpPr>
      <dsp:spPr>
        <a:xfrm rot="5400000">
          <a:off x="6435253" y="-1212985"/>
          <a:ext cx="601652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sp:txBody>
      <dsp:txXfrm rot="-5400000">
        <a:off x="3566159" y="1685479"/>
        <a:ext cx="6310470" cy="542912"/>
      </dsp:txXfrm>
    </dsp:sp>
    <dsp:sp modelId="{1C763A21-352A-41D1-A2E2-E305DABA275D}">
      <dsp:nvSpPr>
        <dsp:cNvPr id="0" name=""/>
        <dsp:cNvSpPr/>
      </dsp:nvSpPr>
      <dsp:spPr>
        <a:xfrm>
          <a:off x="0" y="1580901"/>
          <a:ext cx="3566160" cy="7520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sp:txBody>
      <dsp:txXfrm>
        <a:off x="36713" y="1617614"/>
        <a:ext cx="3492734" cy="678639"/>
      </dsp:txXfrm>
    </dsp:sp>
    <dsp:sp modelId="{95E0557D-F0A1-4F38-8083-55DE7503164F}">
      <dsp:nvSpPr>
        <dsp:cNvPr id="0" name=""/>
        <dsp:cNvSpPr/>
      </dsp:nvSpPr>
      <dsp:spPr>
        <a:xfrm rot="5400000">
          <a:off x="6435253" y="-423316"/>
          <a:ext cx="601652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sp:txBody>
      <dsp:txXfrm rot="-5400000">
        <a:off x="3566159" y="2475148"/>
        <a:ext cx="6310470" cy="542912"/>
      </dsp:txXfrm>
    </dsp:sp>
    <dsp:sp modelId="{B9324B26-5FF5-4FF7-9073-66103CBE8481}">
      <dsp:nvSpPr>
        <dsp:cNvPr id="0" name=""/>
        <dsp:cNvSpPr/>
      </dsp:nvSpPr>
      <dsp:spPr>
        <a:xfrm>
          <a:off x="0" y="2370570"/>
          <a:ext cx="3566160" cy="7520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I know this problem has been solved?</a:t>
          </a:r>
        </a:p>
      </dsp:txBody>
      <dsp:txXfrm>
        <a:off x="36713" y="2407283"/>
        <a:ext cx="3492734" cy="6786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22947"/>
          <a:ext cx="344737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#1</a:t>
          </a:r>
        </a:p>
      </dsp:txBody>
      <dsp:txXfrm>
        <a:off x="3535" y="22947"/>
        <a:ext cx="3447370" cy="691200"/>
      </dsp:txXfrm>
    </dsp:sp>
    <dsp:sp modelId="{17CA1487-CDD9-4364-92F6-A11DBDAFE16C}">
      <dsp:nvSpPr>
        <dsp:cNvPr id="0" name=""/>
        <dsp:cNvSpPr/>
      </dsp:nvSpPr>
      <dsp:spPr>
        <a:xfrm>
          <a:off x="3535" y="714147"/>
          <a:ext cx="3447370" cy="3755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sp:txBody>
      <dsp:txXfrm>
        <a:off x="3535" y="714147"/>
        <a:ext cx="3447370" cy="3755160"/>
      </dsp:txXfrm>
    </dsp:sp>
    <dsp:sp modelId="{055A5EAB-EAE0-4501-8649-31F112FF9AD5}">
      <dsp:nvSpPr>
        <dsp:cNvPr id="0" name=""/>
        <dsp:cNvSpPr/>
      </dsp:nvSpPr>
      <dsp:spPr>
        <a:xfrm>
          <a:off x="3933537" y="22947"/>
          <a:ext cx="344737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#2</a:t>
          </a:r>
        </a:p>
      </dsp:txBody>
      <dsp:txXfrm>
        <a:off x="3933537" y="22947"/>
        <a:ext cx="3447370" cy="691200"/>
      </dsp:txXfrm>
    </dsp:sp>
    <dsp:sp modelId="{E4FD5043-5612-43C5-B6AE-CCD431549399}">
      <dsp:nvSpPr>
        <dsp:cNvPr id="0" name=""/>
        <dsp:cNvSpPr/>
      </dsp:nvSpPr>
      <dsp:spPr>
        <a:xfrm>
          <a:off x="3933537" y="714147"/>
          <a:ext cx="3447370" cy="3755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sp:txBody>
      <dsp:txXfrm>
        <a:off x="3933537" y="714147"/>
        <a:ext cx="3447370" cy="3755160"/>
      </dsp:txXfrm>
    </dsp:sp>
    <dsp:sp modelId="{23D06E36-F688-4B37-8BB8-73015E665B0E}">
      <dsp:nvSpPr>
        <dsp:cNvPr id="0" name=""/>
        <dsp:cNvSpPr/>
      </dsp:nvSpPr>
      <dsp:spPr>
        <a:xfrm>
          <a:off x="7863539" y="22947"/>
          <a:ext cx="344737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#3</a:t>
          </a:r>
        </a:p>
      </dsp:txBody>
      <dsp:txXfrm>
        <a:off x="7863539" y="22947"/>
        <a:ext cx="3447370" cy="691200"/>
      </dsp:txXfrm>
    </dsp:sp>
    <dsp:sp modelId="{EA81ED6A-A7EA-4137-A3DC-D16E79F1B938}">
      <dsp:nvSpPr>
        <dsp:cNvPr id="0" name=""/>
        <dsp:cNvSpPr/>
      </dsp:nvSpPr>
      <dsp:spPr>
        <a:xfrm>
          <a:off x="7863539" y="714147"/>
          <a:ext cx="3447370" cy="3755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sp:txBody>
      <dsp:txXfrm>
        <a:off x="7863539" y="714147"/>
        <a:ext cx="3447370" cy="3755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6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6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38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61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338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26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31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180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8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2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0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0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4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2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5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4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2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568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&lt;insert problem Title&gt;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&lt;insert student name 1&gt;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&lt;insert student name 2&gt;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Final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Once you have a final product, go back to your second slide and review the initial questions you answered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your final prototype solve your problem for the person or people for whom it needs to be solved?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yes,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WAY TO GO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 But always think about if you can improve it even more!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no, copy this PowerPoint and start the problem/solution cycle again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pictures of your final design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Discuss why this design solves the problem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Reflect on how you feel about the process from start to finish in this project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7C31-FF9D-4AC6-8ECE-AC2FE1592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752705" cy="711518"/>
          </a:xfrm>
        </p:spPr>
        <p:txBody>
          <a:bodyPr/>
          <a:lstStyle/>
          <a:p>
            <a:r>
              <a:rPr lang="en-US" dirty="0"/>
              <a:t>States defined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01296-D6E7-48D5-AA35-8B5BFE7C2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789" y="711518"/>
            <a:ext cx="9666514" cy="2055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1- a block that robot1 needs</a:t>
            </a:r>
          </a:p>
          <a:p>
            <a:pPr marL="0" indent="0">
              <a:buNone/>
            </a:pPr>
            <a:r>
              <a:rPr lang="en-US" dirty="0"/>
              <a:t>2- A block that robot2 needs</a:t>
            </a:r>
          </a:p>
          <a:p>
            <a:pPr marL="0" indent="0">
              <a:buNone/>
            </a:pPr>
            <a:r>
              <a:rPr lang="en-US" dirty="0"/>
              <a:t>3/4  A block that is not needed by either party but one that must be owned. 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181C33E-5CB6-4A26-AAD6-3D301B944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" y="933042"/>
            <a:ext cx="1177427" cy="11476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BE46A4-F7B6-445E-9489-0EF6F9874350}"/>
              </a:ext>
            </a:extLst>
          </p:cNvPr>
          <p:cNvSpPr txBox="1"/>
          <p:nvPr/>
        </p:nvSpPr>
        <p:spPr>
          <a:xfrm>
            <a:off x="1410789" y="329353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58D601-2AA7-4AF8-AB30-278DF8E1F808}"/>
              </a:ext>
            </a:extLst>
          </p:cNvPr>
          <p:cNvSpPr txBox="1"/>
          <p:nvPr/>
        </p:nvSpPr>
        <p:spPr>
          <a:xfrm>
            <a:off x="116681" y="2766686"/>
            <a:ext cx="11792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far as learning policies, I thought back to my spring classes and found the Q-learning functions.</a:t>
            </a:r>
            <a:br>
              <a:rPr lang="en-US" dirty="0"/>
            </a:br>
            <a:r>
              <a:rPr lang="en-US" dirty="0"/>
              <a:t>While it doesn’t use models the idea is to map state-action pairs with rewards values. This way the agent</a:t>
            </a:r>
            <a:br>
              <a:rPr lang="en-US" dirty="0"/>
            </a:br>
            <a:r>
              <a:rPr lang="en-US" dirty="0"/>
              <a:t>can see how much value a current decision path has.</a:t>
            </a:r>
          </a:p>
        </p:txBody>
      </p:sp>
      <p:pic>
        <p:nvPicPr>
          <p:cNvPr id="15" name="Picture 1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19BCA9B-EE0E-4203-9C22-270E49D9F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0" y="4284116"/>
            <a:ext cx="12353925" cy="200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3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CB12E-68B3-407C-AEB8-094671581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08D5F-229F-46BB-8376-43BFE7436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0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887232"/>
              </p:ext>
            </p:extLst>
          </p:nvPr>
        </p:nvGraphicFramePr>
        <p:xfrm>
          <a:off x="1141413" y="2667000"/>
          <a:ext cx="99060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your research?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did you discover this problem?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did you get information to research this problem and attempt to solve it?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Interviews?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 experience?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Internet/Books?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ways?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Workable Solutions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685210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Choose the best workable solution and create a plan to build a prototype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materials will you use for your prototype?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Will your prototype be actual size or a model? Why?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B7B7B-7D76-4749-8BC0-1A579CBD0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&lt;Insert a picture or drawing of your prototype here&gt;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Testing 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worked? What did not work? Why?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materials need to be changed and/or kept? Why?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Did the size of your prototype give you enough information to move forward with a final product? Why or why not?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Did you have other people test your design and give you feedback? 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Redesigning 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the data from your testing to redesign with…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materials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builds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sizes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about or show images of your prototype redesigning process and result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34</TotalTime>
  <Words>538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Rockwell</vt:lpstr>
      <vt:lpstr>Tahoma</vt:lpstr>
      <vt:lpstr>Wingdings</vt:lpstr>
      <vt:lpstr>Mesh</vt:lpstr>
      <vt:lpstr>&lt;insert problem Title&gt;</vt:lpstr>
      <vt:lpstr>States defined</vt:lpstr>
      <vt:lpstr>PowerPoint Presentation</vt:lpstr>
      <vt:lpstr>The Problem</vt:lpstr>
      <vt:lpstr>Background Information</vt:lpstr>
      <vt:lpstr>Workable Solutions </vt:lpstr>
      <vt:lpstr>The Prototype</vt:lpstr>
      <vt:lpstr>Testing The Prototype</vt:lpstr>
      <vt:lpstr>Redesigning The Prototype</vt:lpstr>
      <vt:lpstr>Final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&lt;insert problem Title&gt;</dc:title>
  <dc:creator>kevin Hostler</dc:creator>
  <cp:lastModifiedBy>kevin Hostler</cp:lastModifiedBy>
  <cp:revision>2</cp:revision>
  <dcterms:created xsi:type="dcterms:W3CDTF">2021-07-30T01:20:33Z</dcterms:created>
  <dcterms:modified xsi:type="dcterms:W3CDTF">2021-07-30T01:55:29Z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